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F6BC2-B9ED-4AA2-A712-18F76B303D6B}" type="datetimeFigureOut">
              <a:rPr lang="el-GR" smtClean="0"/>
              <a:pPr/>
              <a:t>18/9/2024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69EEB-55A3-472F-9C6E-39904E0B393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</a:rPr>
              <a:t>Παραγωγή </a:t>
            </a:r>
            <a:endParaRPr lang="el-GR" sz="5400" b="1" dirty="0">
              <a:solidFill>
                <a:srgbClr val="FF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Τομείς παραγωγής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Πρωτογενής</a:t>
            </a:r>
          </a:p>
          <a:p>
            <a:endParaRPr lang="el-GR" dirty="0" smtClean="0"/>
          </a:p>
          <a:p>
            <a:r>
              <a:rPr lang="el-GR" dirty="0" smtClean="0"/>
              <a:t>Δευτερογενής</a:t>
            </a:r>
          </a:p>
          <a:p>
            <a:endParaRPr lang="el-GR" dirty="0" smtClean="0"/>
          </a:p>
          <a:p>
            <a:r>
              <a:rPr lang="el-GR" dirty="0" smtClean="0"/>
              <a:t>Τριτογενής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πρωτογενής</a:t>
            </a:r>
            <a:r>
              <a:rPr lang="el-GR" dirty="0" smtClean="0"/>
              <a:t> τομέας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παραλαβή </a:t>
            </a:r>
            <a:r>
              <a:rPr lang="el-GR" dirty="0"/>
              <a:t>αγαθών </a:t>
            </a:r>
            <a:r>
              <a:rPr lang="el-GR" dirty="0" smtClean="0"/>
              <a:t>από </a:t>
            </a:r>
            <a:r>
              <a:rPr lang="el-GR" dirty="0"/>
              <a:t>τη </a:t>
            </a:r>
            <a:r>
              <a:rPr lang="el-GR" dirty="0" smtClean="0"/>
              <a:t>φύση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π.χ. φρούτα</a:t>
            </a:r>
            <a:r>
              <a:rPr lang="el-GR" dirty="0"/>
              <a:t>, </a:t>
            </a:r>
            <a:r>
              <a:rPr lang="el-GR" dirty="0" smtClean="0"/>
              <a:t>γάλα</a:t>
            </a:r>
            <a:r>
              <a:rPr lang="el-GR" dirty="0"/>
              <a:t>, </a:t>
            </a:r>
            <a:r>
              <a:rPr lang="el-GR" dirty="0" smtClean="0"/>
              <a:t>ξύλα</a:t>
            </a:r>
            <a:r>
              <a:rPr lang="el-GR" dirty="0"/>
              <a:t>, </a:t>
            </a:r>
            <a:r>
              <a:rPr lang="el-GR" dirty="0" smtClean="0"/>
              <a:t>μέλι</a:t>
            </a:r>
            <a:r>
              <a:rPr lang="el-GR" dirty="0"/>
              <a:t>, </a:t>
            </a:r>
            <a:r>
              <a:rPr lang="el-GR" dirty="0" smtClean="0"/>
              <a:t>ψάρια</a:t>
            </a:r>
            <a:r>
              <a:rPr lang="el-GR" dirty="0"/>
              <a:t>, </a:t>
            </a:r>
            <a:r>
              <a:rPr lang="el-GR" dirty="0" smtClean="0"/>
              <a:t>κρέας </a:t>
            </a:r>
            <a:r>
              <a:rPr lang="el-GR" dirty="0"/>
              <a:t>κ.ά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r>
              <a:rPr lang="el-GR" dirty="0" smtClean="0"/>
              <a:t>γεωργία</a:t>
            </a:r>
            <a:r>
              <a:rPr lang="el-GR" dirty="0"/>
              <a:t>, </a:t>
            </a:r>
            <a:r>
              <a:rPr lang="el-GR" dirty="0" smtClean="0"/>
              <a:t>κτηνοτροφία</a:t>
            </a:r>
            <a:r>
              <a:rPr lang="el-GR" dirty="0"/>
              <a:t>, </a:t>
            </a:r>
            <a:r>
              <a:rPr lang="el-GR" dirty="0" smtClean="0"/>
              <a:t>αλιεία, δασοκομία </a:t>
            </a:r>
            <a:endParaRPr lang="el-GR" dirty="0"/>
          </a:p>
        </p:txBody>
      </p:sp>
      <p:pic>
        <p:nvPicPr>
          <p:cNvPr id="12290" name="Picture 2" descr="img37.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786322"/>
            <a:ext cx="2928958" cy="18908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δευτερογενής</a:t>
            </a:r>
            <a:r>
              <a:rPr lang="el-GR" dirty="0"/>
              <a:t> τομέας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παραγωγή </a:t>
            </a:r>
            <a:r>
              <a:rPr lang="el-GR" dirty="0" smtClean="0"/>
              <a:t>αγαθών </a:t>
            </a:r>
            <a:r>
              <a:rPr lang="el-GR" dirty="0"/>
              <a:t>από </a:t>
            </a:r>
            <a:r>
              <a:rPr lang="el-GR" dirty="0" smtClean="0"/>
              <a:t>μεταποίηση </a:t>
            </a:r>
            <a:r>
              <a:rPr lang="el-GR" dirty="0"/>
              <a:t>προϊόντων του πρωτογενούς τομέα,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π.χ. τυρί, γιαούρτι, παπούτσια, ρούχα </a:t>
            </a:r>
            <a:r>
              <a:rPr lang="el-GR" dirty="0"/>
              <a:t>κ.ά. 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βιοτεχνία</a:t>
            </a:r>
            <a:r>
              <a:rPr lang="el-GR" dirty="0"/>
              <a:t>, η </a:t>
            </a:r>
            <a:r>
              <a:rPr lang="el-GR" dirty="0" smtClean="0"/>
              <a:t>βιομηχανία, κατασκευές</a:t>
            </a:r>
            <a:endParaRPr lang="el-GR" dirty="0"/>
          </a:p>
        </p:txBody>
      </p:sp>
      <p:pic>
        <p:nvPicPr>
          <p:cNvPr id="11266" name="Picture 2" descr="img37.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424611"/>
            <a:ext cx="3548061" cy="229052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857224" y="621508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400" i="1" dirty="0" smtClean="0"/>
              <a:t>Δευτερογενής τομέας παραγωγής: εξέδρα άντλησης πετρελαίου στη Βόρεια θάλασσα</a:t>
            </a:r>
            <a:endParaRPr lang="el-G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τριτογενής</a:t>
            </a:r>
            <a:r>
              <a:rPr lang="el-GR" dirty="0" smtClean="0"/>
              <a:t> τομέας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4900634"/>
          </a:xfrm>
        </p:spPr>
        <p:txBody>
          <a:bodyPr>
            <a:noAutofit/>
          </a:bodyPr>
          <a:lstStyle/>
          <a:p>
            <a:r>
              <a:rPr lang="el-GR" dirty="0" smtClean="0"/>
              <a:t>εξυπηρέτηση αναγκών</a:t>
            </a:r>
          </a:p>
          <a:p>
            <a:r>
              <a:rPr lang="el-GR" dirty="0" smtClean="0"/>
              <a:t>παροχή υπηρεσιών </a:t>
            </a:r>
          </a:p>
          <a:p>
            <a:pPr>
              <a:buNone/>
            </a:pPr>
            <a:r>
              <a:rPr lang="el-GR" dirty="0" smtClean="0"/>
              <a:t>π.χ. νοσοκομειακή </a:t>
            </a:r>
            <a:r>
              <a:rPr lang="el-GR" dirty="0"/>
              <a:t>φροντίδα, </a:t>
            </a:r>
            <a:r>
              <a:rPr lang="el-GR" dirty="0" smtClean="0"/>
              <a:t>εκπαίδευση </a:t>
            </a:r>
            <a:r>
              <a:rPr lang="el-GR" dirty="0"/>
              <a:t>κ.ά. </a:t>
            </a:r>
            <a:endParaRPr lang="el-GR" dirty="0" smtClean="0"/>
          </a:p>
          <a:p>
            <a:r>
              <a:rPr lang="el-GR" dirty="0" smtClean="0"/>
              <a:t>εμπόριο</a:t>
            </a:r>
            <a:r>
              <a:rPr lang="el-GR" dirty="0"/>
              <a:t>, </a:t>
            </a:r>
            <a:r>
              <a:rPr lang="el-GR" dirty="0" smtClean="0"/>
              <a:t>μεταφορές</a:t>
            </a:r>
            <a:r>
              <a:rPr lang="el-GR" dirty="0"/>
              <a:t>, </a:t>
            </a:r>
            <a:r>
              <a:rPr lang="el-GR" dirty="0" smtClean="0"/>
              <a:t>επικοινωνίες</a:t>
            </a:r>
            <a:r>
              <a:rPr lang="el-GR" dirty="0"/>
              <a:t>, </a:t>
            </a:r>
            <a:r>
              <a:rPr lang="el-GR" dirty="0" smtClean="0"/>
              <a:t>τραπεζικές </a:t>
            </a:r>
            <a:r>
              <a:rPr lang="el-GR" dirty="0"/>
              <a:t>συναλλαγές, </a:t>
            </a:r>
            <a:r>
              <a:rPr lang="el-GR" dirty="0" smtClean="0"/>
              <a:t>τουρισμός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παραγωγή </a:t>
            </a:r>
            <a:r>
              <a:rPr lang="el-GR" dirty="0"/>
              <a:t>άυλων αγαθών ωφέλιμων στο κοινωνικό </a:t>
            </a:r>
            <a:r>
              <a:rPr lang="el-GR" dirty="0" smtClean="0"/>
              <a:t>σύνολο</a:t>
            </a:r>
          </a:p>
          <a:p>
            <a:pPr>
              <a:buNone/>
            </a:pPr>
            <a:r>
              <a:rPr lang="el-GR" dirty="0" smtClean="0"/>
              <a:t>π.χ. υγεία</a:t>
            </a:r>
            <a:r>
              <a:rPr lang="el-GR" dirty="0"/>
              <a:t>, </a:t>
            </a:r>
            <a:r>
              <a:rPr lang="el-GR" dirty="0" smtClean="0"/>
              <a:t>διοίκηση</a:t>
            </a:r>
            <a:r>
              <a:rPr lang="el-GR" dirty="0"/>
              <a:t>,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εκπαίδευση</a:t>
            </a:r>
            <a:r>
              <a:rPr lang="el-GR" dirty="0"/>
              <a:t>, </a:t>
            </a:r>
            <a:r>
              <a:rPr lang="el-GR" dirty="0" smtClean="0"/>
              <a:t>ασφάλεια κ.α.</a:t>
            </a:r>
            <a:endParaRPr lang="el-GR" dirty="0"/>
          </a:p>
        </p:txBody>
      </p:sp>
      <p:pic>
        <p:nvPicPr>
          <p:cNvPr id="10242" name="Picture 2" descr="img37.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3878" y="4643446"/>
            <a:ext cx="3133440" cy="20228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Πηγές: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http://ebooks.edu.gr/ebooks/v/html/8547/2294/Geografia_B-Gymnasiou_html-empl/mat4_37.html</a:t>
            </a:r>
            <a:endParaRPr lang="el-G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119</Words>
  <Application>Microsoft Office PowerPoint</Application>
  <PresentationFormat>Προβολή στην οθόνη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Παραγωγή </vt:lpstr>
      <vt:lpstr>Τομείς παραγωγής</vt:lpstr>
      <vt:lpstr>πρωτογενής τομέας</vt:lpstr>
      <vt:lpstr>δευτερογενής τομέας</vt:lpstr>
      <vt:lpstr>τριτογενής τομέας</vt:lpstr>
      <vt:lpstr>Πηγές: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Παραγωγή</dc:title>
  <dc:creator>NTINA</dc:creator>
  <cp:lastModifiedBy>NTINA</cp:lastModifiedBy>
  <cp:revision>5</cp:revision>
  <dcterms:created xsi:type="dcterms:W3CDTF">2024-09-18T14:37:07Z</dcterms:created>
  <dcterms:modified xsi:type="dcterms:W3CDTF">2024-09-18T15:11:48Z</dcterms:modified>
</cp:coreProperties>
</file>