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0" r:id="rId2"/>
    <p:sldId id="278" r:id="rId3"/>
    <p:sldId id="257" r:id="rId4"/>
    <p:sldId id="298" r:id="rId5"/>
    <p:sldId id="266" r:id="rId6"/>
    <p:sldId id="265" r:id="rId7"/>
    <p:sldId id="281" r:id="rId8"/>
    <p:sldId id="258" r:id="rId9"/>
    <p:sldId id="295" r:id="rId10"/>
    <p:sldId id="294" r:id="rId11"/>
    <p:sldId id="293" r:id="rId12"/>
    <p:sldId id="296" r:id="rId13"/>
    <p:sldId id="282" r:id="rId14"/>
    <p:sldId id="267" r:id="rId15"/>
    <p:sldId id="297" r:id="rId16"/>
    <p:sldId id="288" r:id="rId17"/>
    <p:sldId id="274" r:id="rId18"/>
    <p:sldId id="268" r:id="rId19"/>
    <p:sldId id="275" r:id="rId20"/>
    <p:sldId id="292" r:id="rId21"/>
    <p:sldId id="291" r:id="rId2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DE2410"/>
    <a:srgbClr val="F8F8F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Φωτεινό στυλ 2 - Έμφαση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Φωτεινό στυλ 2 - Έμφαση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E5D46-5A32-4666-84C0-912CEAC698C3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E94B7-C0DB-44AE-949C-C8DACB6DA7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3692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18/3/2021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30.gif"/><Relationship Id="rId7" Type="http://schemas.openxmlformats.org/officeDocument/2006/relationships/image" Target="../media/image9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14.gif"/><Relationship Id="rId4" Type="http://schemas.microsoft.com/office/2007/relationships/hdphoto" Target="../media/hdphoto6.wdp"/><Relationship Id="rId9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0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Τόξο 23"/>
          <p:cNvSpPr/>
          <p:nvPr/>
        </p:nvSpPr>
        <p:spPr>
          <a:xfrm>
            <a:off x="1874914" y="1038086"/>
            <a:ext cx="1519731" cy="1033743"/>
          </a:xfrm>
          <a:prstGeom prst="arc">
            <a:avLst>
              <a:gd name="adj1" fmla="val 10566499"/>
              <a:gd name="adj2" fmla="val 523233"/>
            </a:avLst>
          </a:prstGeom>
          <a:ln w="12700">
            <a:solidFill>
              <a:srgbClr val="7030A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Τόξο 8"/>
          <p:cNvSpPr/>
          <p:nvPr/>
        </p:nvSpPr>
        <p:spPr>
          <a:xfrm>
            <a:off x="930143" y="692696"/>
            <a:ext cx="3603201" cy="1308740"/>
          </a:xfrm>
          <a:prstGeom prst="arc">
            <a:avLst>
              <a:gd name="adj1" fmla="val 10566499"/>
              <a:gd name="adj2" fmla="val 523233"/>
            </a:avLst>
          </a:prstGeom>
          <a:ln w="12700">
            <a:solidFill>
              <a:srgbClr val="C0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7" y="1142166"/>
            <a:ext cx="947973" cy="947973"/>
          </a:xfrm>
          <a:prstGeom prst="rect">
            <a:avLst/>
          </a:prstGeom>
        </p:spPr>
      </p:pic>
      <p:pic>
        <p:nvPicPr>
          <p:cNvPr id="16" name="Εικόνα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19" y="1325083"/>
            <a:ext cx="969556" cy="969556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62" y="1285373"/>
            <a:ext cx="1115835" cy="1115835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63" y="1231477"/>
            <a:ext cx="1049275" cy="1049275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07" y="1468934"/>
            <a:ext cx="1116525" cy="1116525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00" y="1392399"/>
            <a:ext cx="1030988" cy="1030988"/>
          </a:xfrm>
          <a:prstGeom prst="rect">
            <a:avLst/>
          </a:prstGeom>
        </p:spPr>
      </p:pic>
      <p:pic>
        <p:nvPicPr>
          <p:cNvPr id="17" name="Εικόνα 16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70" y="1259210"/>
            <a:ext cx="1206082" cy="1206082"/>
          </a:xfrm>
          <a:prstGeom prst="rect">
            <a:avLst/>
          </a:prstGeom>
        </p:spPr>
      </p:pic>
      <p:pic>
        <p:nvPicPr>
          <p:cNvPr id="19" name="Εικόνα 18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76" y="1375924"/>
            <a:ext cx="1182650" cy="1182650"/>
          </a:xfrm>
          <a:prstGeom prst="rect">
            <a:avLst/>
          </a:prstGeom>
        </p:spPr>
      </p:pic>
      <p:pic>
        <p:nvPicPr>
          <p:cNvPr id="1026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21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480160" y="1835329"/>
            <a:ext cx="1674076" cy="21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41" l="25451" r="38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12" r="60475"/>
          <a:stretch/>
        </p:blipFill>
        <p:spPr bwMode="auto">
          <a:xfrm>
            <a:off x="3001172" y="1809861"/>
            <a:ext cx="1095727" cy="21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922" r="22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3" t="-3781" r="78694" b="1"/>
          <a:stretch/>
        </p:blipFill>
        <p:spPr bwMode="auto">
          <a:xfrm>
            <a:off x="1390450" y="1682523"/>
            <a:ext cx="1008112" cy="220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Συν 1"/>
          <p:cNvSpPr/>
          <p:nvPr/>
        </p:nvSpPr>
        <p:spPr>
          <a:xfrm>
            <a:off x="2385533" y="2320348"/>
            <a:ext cx="648072" cy="576064"/>
          </a:xfrm>
          <a:prstGeom prst="mathPlu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7976" r="48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1" t="-4940" r="50726" b="11778"/>
          <a:stretch/>
        </p:blipFill>
        <p:spPr bwMode="auto">
          <a:xfrm>
            <a:off x="3903511" y="1907893"/>
            <a:ext cx="1095727" cy="19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Δεξιό βέλος 2"/>
          <p:cNvSpPr/>
          <p:nvPr/>
        </p:nvSpPr>
        <p:spPr>
          <a:xfrm>
            <a:off x="4987222" y="2483957"/>
            <a:ext cx="504152" cy="412455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21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117"/>
          <a:stretch/>
        </p:blipFill>
        <p:spPr bwMode="auto">
          <a:xfrm>
            <a:off x="5508104" y="1843291"/>
            <a:ext cx="1674076" cy="21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7976" r="48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61" t="-4940" r="50726" b="11778"/>
          <a:stretch/>
        </p:blipFill>
        <p:spPr bwMode="auto">
          <a:xfrm>
            <a:off x="6112593" y="1882425"/>
            <a:ext cx="1095727" cy="19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Συν 11"/>
          <p:cNvSpPr/>
          <p:nvPr/>
        </p:nvSpPr>
        <p:spPr>
          <a:xfrm>
            <a:off x="6951969" y="2535816"/>
            <a:ext cx="648072" cy="576064"/>
          </a:xfrm>
          <a:prstGeom prst="mathPlus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41" l="25451" r="38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12" r="60475"/>
          <a:stretch/>
        </p:blipFill>
        <p:spPr bwMode="auto">
          <a:xfrm>
            <a:off x="7450767" y="1843291"/>
            <a:ext cx="1095727" cy="21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double replacemen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922" r="221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65" t="-5090" r="77662" b="1"/>
          <a:stretch/>
        </p:blipFill>
        <p:spPr bwMode="auto">
          <a:xfrm>
            <a:off x="8135888" y="1781323"/>
            <a:ext cx="1008112" cy="223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Τίτλος 1"/>
          <p:cNvSpPr>
            <a:spLocks noGrp="1"/>
          </p:cNvSpPr>
          <p:nvPr>
            <p:ph type="title"/>
          </p:nvPr>
        </p:nvSpPr>
        <p:spPr>
          <a:xfrm>
            <a:off x="-66058" y="149437"/>
            <a:ext cx="8640960" cy="576064"/>
          </a:xfr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6948262" y="3815013"/>
            <a:ext cx="16438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Δ</a:t>
            </a:r>
            <a:r>
              <a:rPr lang="el-GR" sz="8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-</a:t>
            </a:r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       </a:t>
            </a:r>
            <a:endParaRPr lang="el-GR" sz="8800" b="1" dirty="0">
              <a:ln>
                <a:solidFill>
                  <a:sysClr val="windowText" lastClr="000000"/>
                </a:solidFill>
              </a:ln>
              <a:latin typeface="Comic Sans MS" pitchFamily="66" charset="0"/>
            </a:endParaRPr>
          </a:p>
        </p:txBody>
      </p:sp>
      <p:sp>
        <p:nvSpPr>
          <p:cNvPr id="51" name="Ορθογώνιο 50"/>
          <p:cNvSpPr/>
          <p:nvPr/>
        </p:nvSpPr>
        <p:spPr>
          <a:xfrm>
            <a:off x="9600231" y="6916360"/>
            <a:ext cx="30251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6000" b="1" dirty="0"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l-GR" sz="6000" b="1" dirty="0">
                <a:solidFill>
                  <a:srgbClr val="00B050"/>
                </a:solidFill>
                <a:latin typeface="Comic Sans MS" pitchFamily="66" charset="0"/>
              </a:rPr>
              <a:t>Δ</a:t>
            </a:r>
            <a:r>
              <a:rPr lang="el-GR" sz="6000" b="1" dirty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en-US" sz="6000" b="1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r>
              <a:rPr lang="el-GR" sz="6000" b="1" dirty="0" smtClean="0">
                <a:solidFill>
                  <a:prstClr val="white"/>
                </a:solidFill>
                <a:latin typeface="Comic Sans MS" pitchFamily="66" charset="0"/>
              </a:rPr>
              <a:t>   </a:t>
            </a:r>
            <a:endParaRPr lang="el-GR" sz="6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518283" y="6755596"/>
            <a:ext cx="123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  +     </a:t>
            </a:r>
            <a:r>
              <a:rPr lang="en-US" sz="4400" b="1" dirty="0" smtClean="0">
                <a:solidFill>
                  <a:srgbClr val="00B050"/>
                </a:solidFill>
              </a:rPr>
              <a:t>-</a:t>
            </a:r>
            <a:endParaRPr lang="el-GR" sz="4400" b="1" dirty="0">
              <a:solidFill>
                <a:srgbClr val="00B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888263" y="7463482"/>
            <a:ext cx="864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00B0F0"/>
                </a:solidFill>
              </a:rPr>
              <a:t>+</a:t>
            </a:r>
            <a:r>
              <a:rPr lang="en-US" sz="4400" b="1" dirty="0" smtClean="0">
                <a:solidFill>
                  <a:srgbClr val="FF0000"/>
                </a:solidFill>
              </a:rPr>
              <a:t>   </a:t>
            </a:r>
            <a:r>
              <a:rPr lang="en-US" sz="4400" b="1" dirty="0" smtClean="0">
                <a:solidFill>
                  <a:srgbClr val="FFFF00"/>
                </a:solidFill>
              </a:rPr>
              <a:t>-</a:t>
            </a:r>
            <a:endParaRPr lang="el-GR" sz="4400" b="1" dirty="0">
              <a:solidFill>
                <a:srgbClr val="FFFF00"/>
              </a:solidFill>
            </a:endParaRPr>
          </a:p>
        </p:txBody>
      </p:sp>
      <p:sp>
        <p:nvSpPr>
          <p:cNvPr id="55" name="Ορθογώνιο 54"/>
          <p:cNvSpPr/>
          <p:nvPr/>
        </p:nvSpPr>
        <p:spPr>
          <a:xfrm>
            <a:off x="9593957" y="7224137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000" b="1" dirty="0"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3200" b="1" dirty="0"/>
          </a:p>
        </p:txBody>
      </p:sp>
      <p:sp>
        <p:nvSpPr>
          <p:cNvPr id="56" name="Ορθογώνιο 55"/>
          <p:cNvSpPr/>
          <p:nvPr/>
        </p:nvSpPr>
        <p:spPr>
          <a:xfrm>
            <a:off x="9881142" y="7932023"/>
            <a:ext cx="10935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6000" b="1" dirty="0">
                <a:solidFill>
                  <a:srgbClr val="0070C0"/>
                </a:solidFill>
                <a:latin typeface="Comic Sans MS" pitchFamily="66" charset="0"/>
              </a:rPr>
              <a:t>Γ</a:t>
            </a:r>
            <a:r>
              <a:rPr lang="el-GR" sz="6000" b="1" dirty="0">
                <a:solidFill>
                  <a:srgbClr val="FFFF00"/>
                </a:solidFill>
                <a:latin typeface="Comic Sans MS" pitchFamily="66" charset="0"/>
              </a:rPr>
              <a:t>Β</a:t>
            </a:r>
          </a:p>
        </p:txBody>
      </p:sp>
      <p:sp>
        <p:nvSpPr>
          <p:cNvPr id="57" name="Ορθογώνιο 56"/>
          <p:cNvSpPr/>
          <p:nvPr/>
        </p:nvSpPr>
        <p:spPr>
          <a:xfrm>
            <a:off x="743247" y="3801118"/>
            <a:ext cx="14686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l-GR" sz="8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+</a:t>
            </a:r>
            <a:endParaRPr lang="el-GR" sz="4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8" name="Ορθογώνιο 57"/>
          <p:cNvSpPr/>
          <p:nvPr/>
        </p:nvSpPr>
        <p:spPr>
          <a:xfrm>
            <a:off x="2039391" y="3862725"/>
            <a:ext cx="13548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Β</a:t>
            </a:r>
            <a:r>
              <a:rPr lang="el-GR" sz="8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-</a:t>
            </a:r>
            <a:endParaRPr lang="el-GR" sz="4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9" name="Ορθογώνιο 58"/>
          <p:cNvSpPr/>
          <p:nvPr/>
        </p:nvSpPr>
        <p:spPr>
          <a:xfrm>
            <a:off x="6174901" y="3789040"/>
            <a:ext cx="12650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Γ</a:t>
            </a:r>
            <a:r>
              <a:rPr lang="el-GR" sz="8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+</a:t>
            </a:r>
            <a:endParaRPr lang="el-GR" sz="4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0" name="Ορθογώνιο 59"/>
          <p:cNvSpPr/>
          <p:nvPr/>
        </p:nvSpPr>
        <p:spPr>
          <a:xfrm>
            <a:off x="4127623" y="3881309"/>
            <a:ext cx="811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44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1" name="Ορθογώνιο 60"/>
          <p:cNvSpPr/>
          <p:nvPr/>
        </p:nvSpPr>
        <p:spPr>
          <a:xfrm>
            <a:off x="480502" y="5247651"/>
            <a:ext cx="313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</a:t>
            </a:r>
            <a:r>
              <a:rPr lang="el-GR" sz="400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+    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400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</a:p>
        </p:txBody>
      </p:sp>
      <p:sp>
        <p:nvSpPr>
          <p:cNvPr id="62" name="Ορθογώνιο 61"/>
          <p:cNvSpPr/>
          <p:nvPr/>
        </p:nvSpPr>
        <p:spPr>
          <a:xfrm>
            <a:off x="4766465" y="5277587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4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endParaRPr lang="el-GR" sz="4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63" name="Ευθύγραμμο βέλος σύνδεσης 62"/>
          <p:cNvCxnSpPr/>
          <p:nvPr/>
        </p:nvCxnSpPr>
        <p:spPr>
          <a:xfrm>
            <a:off x="3997040" y="5585171"/>
            <a:ext cx="537537" cy="36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12663" y="4921577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09527" y="4821555"/>
            <a:ext cx="1199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84495" y="4925439"/>
            <a:ext cx="123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37399" y="4821555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Ορθογώνιο 67"/>
          <p:cNvSpPr/>
          <p:nvPr/>
        </p:nvSpPr>
        <p:spPr>
          <a:xfrm>
            <a:off x="6424932" y="5192426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Ορθογώνιο 68"/>
          <p:cNvSpPr/>
          <p:nvPr/>
        </p:nvSpPr>
        <p:spPr>
          <a:xfrm>
            <a:off x="7316386" y="5231228"/>
            <a:ext cx="790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</a:t>
            </a:r>
            <a:endParaRPr lang="el-GR" sz="4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0" name="Ομάδα 69"/>
          <p:cNvGrpSpPr/>
          <p:nvPr/>
        </p:nvGrpSpPr>
        <p:grpSpPr>
          <a:xfrm flipH="1">
            <a:off x="747269" y="5891695"/>
            <a:ext cx="2529689" cy="478972"/>
            <a:chOff x="802205" y="4437112"/>
            <a:chExt cx="3061446" cy="478972"/>
          </a:xfrm>
        </p:grpSpPr>
        <p:sp>
          <p:nvSpPr>
            <p:cNvPr id="71" name="Ελεύθερη σχεδίαση 70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Ελεύθερη σχεδίαση 71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3" name="Ομάδα 72"/>
          <p:cNvGrpSpPr/>
          <p:nvPr/>
        </p:nvGrpSpPr>
        <p:grpSpPr>
          <a:xfrm>
            <a:off x="1126392" y="5888455"/>
            <a:ext cx="1718518" cy="242726"/>
            <a:chOff x="802205" y="4437112"/>
            <a:chExt cx="2632988" cy="478972"/>
          </a:xfrm>
        </p:grpSpPr>
        <p:sp>
          <p:nvSpPr>
            <p:cNvPr id="74" name="Ελεύθερη σχεδίαση 73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Ελεύθερη σχεδίαση 74"/>
            <p:cNvSpPr/>
            <p:nvPr/>
          </p:nvSpPr>
          <p:spPr>
            <a:xfrm flipH="1">
              <a:off x="2195734" y="4437112"/>
              <a:ext cx="1239459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6" name="Ομάδα 75"/>
          <p:cNvGrpSpPr/>
          <p:nvPr/>
        </p:nvGrpSpPr>
        <p:grpSpPr>
          <a:xfrm flipH="1">
            <a:off x="4965494" y="5901929"/>
            <a:ext cx="540962" cy="392698"/>
            <a:chOff x="802205" y="4437112"/>
            <a:chExt cx="3061446" cy="478972"/>
          </a:xfrm>
        </p:grpSpPr>
        <p:sp>
          <p:nvSpPr>
            <p:cNvPr id="77" name="Ελεύθερη σχεδίαση 76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Ελεύθερη σχεδίαση 77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9" name="Ομάδα 78"/>
          <p:cNvGrpSpPr/>
          <p:nvPr/>
        </p:nvGrpSpPr>
        <p:grpSpPr>
          <a:xfrm flipH="1">
            <a:off x="7453422" y="5888455"/>
            <a:ext cx="473020" cy="406172"/>
            <a:chOff x="802205" y="4437112"/>
            <a:chExt cx="2632988" cy="478972"/>
          </a:xfrm>
        </p:grpSpPr>
        <p:sp>
          <p:nvSpPr>
            <p:cNvPr id="80" name="Ελεύθερη σχεδίαση 79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Ελεύθερη σχεδίαση 80"/>
            <p:cNvSpPr/>
            <p:nvPr/>
          </p:nvSpPr>
          <p:spPr>
            <a:xfrm flipH="1">
              <a:off x="2195734" y="4437112"/>
              <a:ext cx="1239459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11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7413 0.0669 C 0.33663 0.08102 0.37118 0.10209 0.37118 0.12384 C 0.37118 0.14884 0.33663 0.16875 0.27413 0.18287 L 0.53993 0.01412 L 0.53993 0.00718 " pathEditMode="relative" rAng="0" ptsTypes="AAAAAA">
                                      <p:cBhvr>
                                        <p:cTn id="124" dur="2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7" y="914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8 0.00903 C -0.04288 0.04398 -0.10954 0.07107 -0.1901 0.07107 C -0.27326 0.07107 -0.33923 0.04398 -0.33923 0.00903 C -0.33923 -0.02593 -0.40538 -0.05301 -0.48854 -0.05301 C -0.56944 -0.05301 -0.63506 -0.02593 -0.63506 0.00903 " pathEditMode="relative" rAng="0" ptsTypes="AAAAA">
                                      <p:cBhvr>
                                        <p:cTn id="126" dur="2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2" grpId="0" animBg="1"/>
      <p:bldP spid="3" grpId="0" animBg="1"/>
      <p:bldP spid="12" grpId="0" animBg="1"/>
      <p:bldP spid="49" grpId="0" animBg="1"/>
      <p:bldP spid="50" grpId="0"/>
      <p:bldP spid="57" grpId="0"/>
      <p:bldP spid="57" grpId="1"/>
      <p:bldP spid="58" grpId="0"/>
      <p:bldP spid="59" grpId="0"/>
      <p:bldP spid="59" grpId="1"/>
      <p:bldP spid="60" grpId="0"/>
      <p:bldP spid="61" grpId="0"/>
      <p:bldP spid="62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Αποτέλεσμα εικόνας για reversible rea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0" y="3973011"/>
            <a:ext cx="8142624" cy="28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5191" y="1794557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738" y="1794557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4443195" y="2082589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7125825" y="1765245"/>
            <a:ext cx="155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248034" y="169587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711364" y="1794557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915150" y="1794557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6661776" y="175165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47" name="Ορθογώνιο 46"/>
          <p:cNvSpPr/>
          <p:nvPr/>
        </p:nvSpPr>
        <p:spPr>
          <a:xfrm>
            <a:off x="934385" y="2876594"/>
            <a:ext cx="196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3094626" y="2876594"/>
            <a:ext cx="1640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2349527" y="282173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7227818" y="2876594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Ευθύγραμμο βέλος σύνδεσης 50"/>
          <p:cNvCxnSpPr/>
          <p:nvPr/>
        </p:nvCxnSpPr>
        <p:spPr>
          <a:xfrm>
            <a:off x="4534785" y="3111782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Ορθογώνιο 51"/>
          <p:cNvSpPr/>
          <p:nvPr/>
        </p:nvSpPr>
        <p:spPr>
          <a:xfrm>
            <a:off x="5016428" y="2918985"/>
            <a:ext cx="804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Ορθογώνιο 52"/>
          <p:cNvSpPr/>
          <p:nvPr/>
        </p:nvSpPr>
        <p:spPr>
          <a:xfrm>
            <a:off x="6620331" y="279413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86691" y="254849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Ορθογώνιο 65"/>
          <p:cNvSpPr/>
          <p:nvPr/>
        </p:nvSpPr>
        <p:spPr>
          <a:xfrm>
            <a:off x="5630861" y="2918985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7847153" y="2899905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36296" y="252233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0329" y="254849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179715" y="2420888"/>
            <a:ext cx="128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ΜΙΧΑΛΗΣ\Downloads\GIFS Clip Art\animated  circle with bord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" y="3019141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Ευθύγραμμο βέλος σύνδεσης 41"/>
          <p:cNvCxnSpPr/>
          <p:nvPr/>
        </p:nvCxnSpPr>
        <p:spPr>
          <a:xfrm>
            <a:off x="8683018" y="2790531"/>
            <a:ext cx="429" cy="65167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Τίτλος 1"/>
          <p:cNvSpPr>
            <a:spLocks noGrp="1"/>
          </p:cNvSpPr>
          <p:nvPr>
            <p:ph type="title"/>
          </p:nvPr>
        </p:nvSpPr>
        <p:spPr>
          <a:xfrm>
            <a:off x="242639" y="239687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Κορνίζα 60"/>
          <p:cNvSpPr/>
          <p:nvPr/>
        </p:nvSpPr>
        <p:spPr>
          <a:xfrm rot="20722932">
            <a:off x="-22731" y="1064634"/>
            <a:ext cx="2270263" cy="447323"/>
          </a:xfrm>
          <a:prstGeom prst="beve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" y="8887"/>
            <a:ext cx="9132150" cy="6849113"/>
          </a:xfrm>
          <a:prstGeom prst="rect">
            <a:avLst/>
          </a:prstGeom>
        </p:spPr>
      </p:pic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55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34251" r="52362" b="24800"/>
          <a:stretch/>
        </p:blipFill>
        <p:spPr>
          <a:xfrm>
            <a:off x="539552" y="3429000"/>
            <a:ext cx="3816424" cy="280831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23750"/>
          <a:stretch/>
        </p:blipFill>
        <p:spPr>
          <a:xfrm>
            <a:off x="19040" y="3356992"/>
            <a:ext cx="9144000" cy="295232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714" b="92857" l="66359" r="7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61752" r="21651" b="6909"/>
          <a:stretch/>
        </p:blipFill>
        <p:spPr>
          <a:xfrm>
            <a:off x="7380312" y="5301208"/>
            <a:ext cx="648072" cy="691277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1030526" y="2603402"/>
            <a:ext cx="196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190767" y="2603402"/>
            <a:ext cx="1640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445668" y="254853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7323959" y="260340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>
            <a:off x="4630926" y="2838590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Ορθογώνιο 11"/>
          <p:cNvSpPr/>
          <p:nvPr/>
        </p:nvSpPr>
        <p:spPr>
          <a:xfrm>
            <a:off x="6716472" y="252094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7955" y="22870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5727002" y="2645793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2437" y="2249146"/>
            <a:ext cx="1280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470" y="227530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5856" y="2147696"/>
            <a:ext cx="128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C:\Users\ΜΙΧΑΛΗΣ\Downloads\GIFS Clip Art\animated  circle with bord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4" y="2745949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Ευθύγραμμο βέλος σύνδεσης 18"/>
          <p:cNvCxnSpPr/>
          <p:nvPr/>
        </p:nvCxnSpPr>
        <p:spPr>
          <a:xfrm>
            <a:off x="8779159" y="2517339"/>
            <a:ext cx="429" cy="65167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1231" y="1072692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778" y="1072692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2" name="Ευθύγραμμο βέλος σύνδεσης 21"/>
          <p:cNvCxnSpPr/>
          <p:nvPr/>
        </p:nvCxnSpPr>
        <p:spPr>
          <a:xfrm>
            <a:off x="4659235" y="1360724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Ορθογώνιο 22"/>
          <p:cNvSpPr/>
          <p:nvPr/>
        </p:nvSpPr>
        <p:spPr>
          <a:xfrm>
            <a:off x="7341865" y="1043380"/>
            <a:ext cx="155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2464074" y="974009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25" name="Ορθογώνιο 24"/>
          <p:cNvSpPr/>
          <p:nvPr/>
        </p:nvSpPr>
        <p:spPr>
          <a:xfrm>
            <a:off x="2927404" y="1072692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5131190" y="1072692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6877816" y="102979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28" name="Τίτλος 1"/>
          <p:cNvSpPr>
            <a:spLocks noGrp="1"/>
          </p:cNvSpPr>
          <p:nvPr>
            <p:ph type="title"/>
          </p:nvPr>
        </p:nvSpPr>
        <p:spPr>
          <a:xfrm>
            <a:off x="270560" y="217273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Ορθογώνιο 28"/>
          <p:cNvSpPr/>
          <p:nvPr/>
        </p:nvSpPr>
        <p:spPr>
          <a:xfrm>
            <a:off x="5324727" y="2645793"/>
            <a:ext cx="804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Ορθογώνιο 29"/>
          <p:cNvSpPr/>
          <p:nvPr/>
        </p:nvSpPr>
        <p:spPr>
          <a:xfrm>
            <a:off x="7865132" y="2613274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9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57" y="3810115"/>
            <a:ext cx="2567826" cy="1463661"/>
          </a:xfrm>
          <a:prstGeom prst="rect">
            <a:avLst/>
          </a:prstGeom>
        </p:spPr>
      </p:pic>
      <p:pic>
        <p:nvPicPr>
          <p:cNvPr id="15" name="Picture 2" descr="http://hoahoc.tnus.edu.vn/_editor/assets/image00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4" r="4050" b="11463"/>
          <a:stretch/>
        </p:blipFill>
        <p:spPr bwMode="auto">
          <a:xfrm rot="19934906">
            <a:off x="5122978" y="611120"/>
            <a:ext cx="700381" cy="22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6097" y="1530183"/>
            <a:ext cx="159389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44" y="1530183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4604101" y="1818215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5144758" y="1480784"/>
            <a:ext cx="155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ΒΑΣΗ</a:t>
            </a:r>
            <a:r>
              <a:rPr lang="el-GR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437536" y="150186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872270" y="1530183"/>
            <a:ext cx="1523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ΒΑΣΗ</a:t>
            </a:r>
            <a:r>
              <a:rPr lang="el-GR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7493010" y="1548081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6880113" y="150186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47" name="Ορθογώνιο 46"/>
          <p:cNvSpPr/>
          <p:nvPr/>
        </p:nvSpPr>
        <p:spPr>
          <a:xfrm>
            <a:off x="802630" y="2852936"/>
            <a:ext cx="10717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3131840" y="2863389"/>
            <a:ext cx="128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OH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2056711" y="272327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7481057" y="2863389"/>
            <a:ext cx="830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Ευθύγραμμο βέλος σύνδεσης 50"/>
          <p:cNvCxnSpPr/>
          <p:nvPr/>
        </p:nvCxnSpPr>
        <p:spPr>
          <a:xfrm>
            <a:off x="4499992" y="3098577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Ορθογώνιο 51"/>
          <p:cNvSpPr/>
          <p:nvPr/>
        </p:nvSpPr>
        <p:spPr>
          <a:xfrm>
            <a:off x="4932040" y="2905780"/>
            <a:ext cx="645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Ορθογώνιο 52"/>
          <p:cNvSpPr/>
          <p:nvPr/>
        </p:nvSpPr>
        <p:spPr>
          <a:xfrm>
            <a:off x="6516217" y="269249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4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860032" y="2535287"/>
            <a:ext cx="1340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Ορθογώνιο 65"/>
          <p:cNvSpPr/>
          <p:nvPr/>
        </p:nvSpPr>
        <p:spPr>
          <a:xfrm>
            <a:off x="5364088" y="2905780"/>
            <a:ext cx="747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OH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8105593" y="2848559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68344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Ορθογώνιο 71"/>
          <p:cNvSpPr/>
          <p:nvPr/>
        </p:nvSpPr>
        <p:spPr>
          <a:xfrm>
            <a:off x="7020272" y="2852936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Ορθογώνιο 72"/>
          <p:cNvSpPr/>
          <p:nvPr/>
        </p:nvSpPr>
        <p:spPr>
          <a:xfrm>
            <a:off x="2771800" y="2864200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3595" y="2520083"/>
            <a:ext cx="117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957946" y="2535287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Ομάδα 23"/>
          <p:cNvGrpSpPr/>
          <p:nvPr/>
        </p:nvGrpSpPr>
        <p:grpSpPr>
          <a:xfrm flipV="1">
            <a:off x="1125523" y="2124114"/>
            <a:ext cx="3061446" cy="467139"/>
            <a:chOff x="802205" y="4437112"/>
            <a:chExt cx="3061446" cy="47897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3" name="Ελεύθερη σχεδίαση 22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Ελεύθερη σχεδίαση 7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Ομάδα 80"/>
          <p:cNvGrpSpPr/>
          <p:nvPr/>
        </p:nvGrpSpPr>
        <p:grpSpPr>
          <a:xfrm flipH="1" flipV="1">
            <a:off x="7638110" y="2114958"/>
            <a:ext cx="822322" cy="665970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Ελεύθερη σχεδίαση 81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Ελεύθερη σχεδίαση 82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4" name="Ομάδα 83"/>
          <p:cNvGrpSpPr/>
          <p:nvPr/>
        </p:nvGrpSpPr>
        <p:grpSpPr>
          <a:xfrm flipV="1">
            <a:off x="1546414" y="2372265"/>
            <a:ext cx="1863244" cy="476294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Ελεύθερη σχεδίαση 84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Ελεύθερη σχεδίαση 85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7" name="Ομάδα 86"/>
          <p:cNvGrpSpPr/>
          <p:nvPr/>
        </p:nvGrpSpPr>
        <p:grpSpPr>
          <a:xfrm flipV="1">
            <a:off x="5215895" y="2134777"/>
            <a:ext cx="734244" cy="491279"/>
            <a:chOff x="802205" y="4437112"/>
            <a:chExt cx="3061446" cy="478972"/>
          </a:xfrm>
        </p:grpSpPr>
        <p:sp>
          <p:nvSpPr>
            <p:cNvPr id="88" name="Ελεύθερη σχεδίαση 87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Ελεύθερη σχεδίαση 8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Ορθογώνιο 24"/>
          <p:cNvSpPr/>
          <p:nvPr/>
        </p:nvSpPr>
        <p:spPr>
          <a:xfrm>
            <a:off x="6041660" y="2924944"/>
            <a:ext cx="330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ΜΙΧΑΛΗΣ\Downloads\GIFS Clip Art\animated  circle with bord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6" y="3005936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Ευθύγραμμο βέλος σύνδεσης 41"/>
          <p:cNvCxnSpPr/>
          <p:nvPr/>
        </p:nvCxnSpPr>
        <p:spPr>
          <a:xfrm>
            <a:off x="6444208" y="2766119"/>
            <a:ext cx="0" cy="76166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Διπλή αγκύλη 12"/>
          <p:cNvSpPr/>
          <p:nvPr/>
        </p:nvSpPr>
        <p:spPr>
          <a:xfrm>
            <a:off x="5436096" y="2890139"/>
            <a:ext cx="628821" cy="538861"/>
          </a:xfrm>
          <a:prstGeom prst="bracketPair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0" y="3803277"/>
            <a:ext cx="7072209" cy="262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Κορνίζα 53"/>
          <p:cNvSpPr/>
          <p:nvPr/>
        </p:nvSpPr>
        <p:spPr>
          <a:xfrm rot="20722932">
            <a:off x="199214" y="971928"/>
            <a:ext cx="2270263" cy="447323"/>
          </a:xfrm>
          <a:prstGeom prst="beve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Στρογγυλεμένο ορθογώνιο 55"/>
          <p:cNvSpPr/>
          <p:nvPr/>
        </p:nvSpPr>
        <p:spPr>
          <a:xfrm flipV="1">
            <a:off x="654459" y="5805263"/>
            <a:ext cx="3518397" cy="36003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721957" y="3077298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52862" y="3085369"/>
            <a:ext cx="63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97989" y="3186554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467932" y="3148633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Εικόνα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4" y="3620355"/>
            <a:ext cx="1618344" cy="21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47" grpId="0"/>
      <p:bldP spid="48" grpId="0"/>
      <p:bldP spid="49" grpId="0"/>
      <p:bldP spid="50" grpId="0"/>
      <p:bldP spid="52" grpId="0"/>
      <p:bldP spid="53" grpId="0"/>
      <p:bldP spid="65" grpId="0"/>
      <p:bldP spid="66" grpId="0"/>
      <p:bldP spid="2" grpId="0"/>
      <p:bldP spid="67" grpId="0"/>
      <p:bldP spid="72" grpId="0"/>
      <p:bldP spid="73" grpId="0"/>
      <p:bldP spid="74" grpId="0"/>
      <p:bldP spid="77" grpId="0"/>
      <p:bldP spid="25" grpId="0"/>
      <p:bldP spid="13" grpId="0" animBg="1"/>
      <p:bldP spid="56" grpId="0" animBg="1"/>
      <p:bldP spid="56" grpId="1" animBg="1"/>
      <p:bldP spid="57" grpId="0"/>
      <p:bldP spid="58" grpId="0"/>
      <p:bldP spid="59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1" b="90000" l="9859" r="89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7518">
            <a:off x="4527105" y="563934"/>
            <a:ext cx="1959446" cy="2925370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75" y="3563650"/>
            <a:ext cx="2456052" cy="1596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097" y="1500334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44" y="1500334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4571998" y="1844824"/>
            <a:ext cx="39994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5233348" y="1412776"/>
            <a:ext cx="155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336722" y="150033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872270" y="1500334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7254263" y="1378347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4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6876256" y="1404065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47" name="Ορθογώνιο 46"/>
          <p:cNvSpPr/>
          <p:nvPr/>
        </p:nvSpPr>
        <p:spPr>
          <a:xfrm>
            <a:off x="802630" y="2863389"/>
            <a:ext cx="196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Κ</a:t>
            </a:r>
            <a:r>
              <a:rPr lang="el-GR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CrO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3131840" y="2863389"/>
            <a:ext cx="1483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2339752" y="286338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7322566" y="2848446"/>
            <a:ext cx="559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K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51" name="Ευθύγραμμο βέλος σύνδεσης 50"/>
          <p:cNvCxnSpPr/>
          <p:nvPr/>
        </p:nvCxnSpPr>
        <p:spPr>
          <a:xfrm>
            <a:off x="4499992" y="3140968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Ορθογώνιο 52"/>
          <p:cNvSpPr/>
          <p:nvPr/>
        </p:nvSpPr>
        <p:spPr>
          <a:xfrm>
            <a:off x="6657546" y="278092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+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7642382" y="2848446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3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83835" y="2581609"/>
            <a:ext cx="1504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2" name="Ορθογώνιο 71"/>
          <p:cNvSpPr/>
          <p:nvPr/>
        </p:nvSpPr>
        <p:spPr>
          <a:xfrm>
            <a:off x="7048042" y="2852936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</a:endParaRPr>
          </a:p>
        </p:txBody>
      </p:sp>
      <p:sp>
        <p:nvSpPr>
          <p:cNvPr id="73" name="Ορθογώνιο 72"/>
          <p:cNvSpPr/>
          <p:nvPr/>
        </p:nvSpPr>
        <p:spPr>
          <a:xfrm>
            <a:off x="2771800" y="2864200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55576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+            2-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000905" y="2420888"/>
            <a:ext cx="177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24" name="Ομάδα 23"/>
          <p:cNvGrpSpPr/>
          <p:nvPr/>
        </p:nvGrpSpPr>
        <p:grpSpPr>
          <a:xfrm flipV="1">
            <a:off x="994389" y="2058753"/>
            <a:ext cx="3046007" cy="750724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Ελεύθερη σχεδίαση 22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9" name="Ελεύθερη σχεδίαση 7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84" name="Ομάδα 83"/>
          <p:cNvGrpSpPr/>
          <p:nvPr/>
        </p:nvGrpSpPr>
        <p:grpSpPr>
          <a:xfrm flipV="1">
            <a:off x="1781745" y="2354546"/>
            <a:ext cx="1701223" cy="508842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Ελεύθερη σχεδίαση 84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6" name="Ελεύθερη σχεδίαση 85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87" name="Ομάδα 86"/>
          <p:cNvGrpSpPr/>
          <p:nvPr/>
        </p:nvGrpSpPr>
        <p:grpSpPr>
          <a:xfrm flipV="1">
            <a:off x="7448940" y="2131827"/>
            <a:ext cx="820686" cy="680613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8" name="Ελεύθερη σχεδίαση 87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9" name="Ελεύθερη σχεδίαση 8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pic>
        <p:nvPicPr>
          <p:cNvPr id="1026" name="Picture 2" descr="C:\Users\ΜΙΧΑΛΗΣ\Downloads\GIFS Clip Art\animated  circle with bord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6" y="3005936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6" name="Κορνίζα 45"/>
          <p:cNvSpPr/>
          <p:nvPr/>
        </p:nvSpPr>
        <p:spPr>
          <a:xfrm rot="20722932">
            <a:off x="199214" y="971928"/>
            <a:ext cx="2270263" cy="447323"/>
          </a:xfrm>
          <a:prstGeom prst="beve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3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 πείραμα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2" name="Ευθύγραμμο βέλος σύνδεσης 41"/>
          <p:cNvCxnSpPr/>
          <p:nvPr/>
        </p:nvCxnSpPr>
        <p:spPr>
          <a:xfrm>
            <a:off x="6588224" y="2780928"/>
            <a:ext cx="0" cy="66439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8" y="4065922"/>
            <a:ext cx="6995295" cy="25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Ορθογώνιο 51"/>
          <p:cNvSpPr/>
          <p:nvPr/>
        </p:nvSpPr>
        <p:spPr>
          <a:xfrm>
            <a:off x="4932040" y="2833772"/>
            <a:ext cx="645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Ag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95914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2 -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66" name="Ορθογώνιο 65"/>
          <p:cNvSpPr/>
          <p:nvPr/>
        </p:nvSpPr>
        <p:spPr>
          <a:xfrm>
            <a:off x="5544465" y="2852936"/>
            <a:ext cx="101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CrO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4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5393588" y="2924944"/>
            <a:ext cx="330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grpSp>
        <p:nvGrpSpPr>
          <p:cNvPr id="81" name="Ομάδα 80"/>
          <p:cNvGrpSpPr/>
          <p:nvPr/>
        </p:nvGrpSpPr>
        <p:grpSpPr>
          <a:xfrm flipH="1" flipV="1">
            <a:off x="5267114" y="2131828"/>
            <a:ext cx="963737" cy="613249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Ελεύθερη σχεδίαση 81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3" name="Ελεύθερη σχεδίαση 82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005192" y="3163540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436097" y="3171611"/>
            <a:ext cx="63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49248" y="3083904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32874" y="3171611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Εικόνα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49" y="3944963"/>
            <a:ext cx="2741442" cy="2741442"/>
          </a:xfrm>
          <a:prstGeom prst="rect">
            <a:avLst/>
          </a:prstGeom>
        </p:spPr>
      </p:pic>
      <p:pic>
        <p:nvPicPr>
          <p:cNvPr id="59" name="Εικόνα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3083" y="3796485"/>
            <a:ext cx="1649979" cy="21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4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47" grpId="0"/>
      <p:bldP spid="48" grpId="0"/>
      <p:bldP spid="49" grpId="0"/>
      <p:bldP spid="50" grpId="0"/>
      <p:bldP spid="53" grpId="0"/>
      <p:bldP spid="2" grpId="0"/>
      <p:bldP spid="67" grpId="0"/>
      <p:bldP spid="72" grpId="0"/>
      <p:bldP spid="73" grpId="0"/>
      <p:bldP spid="74" grpId="0"/>
      <p:bldP spid="77" grpId="0"/>
      <p:bldP spid="52" grpId="0"/>
      <p:bldP spid="65" grpId="0"/>
      <p:bldP spid="66" grpId="0"/>
      <p:bldP spid="25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393" cy="672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09" y="4155339"/>
            <a:ext cx="4490445" cy="2712568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" y="4140653"/>
            <a:ext cx="4658383" cy="2722436"/>
          </a:xfrm>
          <a:prstGeom prst="rect">
            <a:avLst/>
          </a:prstGeom>
        </p:spPr>
      </p:pic>
      <p:pic>
        <p:nvPicPr>
          <p:cNvPr id="2050" name="Picture 2" descr="Αποτέλεσμα εικόνας για cu(OH)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556" l="30758" r="71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53" t="20629" r="25572" b="6274"/>
          <a:stretch/>
        </p:blipFill>
        <p:spPr bwMode="auto">
          <a:xfrm rot="19279471">
            <a:off x="4920093" y="1378348"/>
            <a:ext cx="108012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4219" y="2780928"/>
            <a:ext cx="116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</a:rPr>
              <a:t>(     )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6097" y="1500334"/>
            <a:ext cx="157121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44" y="1500334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4606454" y="1840468"/>
            <a:ext cx="399947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5233348" y="1548081"/>
            <a:ext cx="155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ΒΑΣΗ</a:t>
            </a:r>
            <a:r>
              <a:rPr lang="el-GR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461411" y="150033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872270" y="1500334"/>
            <a:ext cx="1523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ΒΑΣΗ</a:t>
            </a:r>
            <a:r>
              <a:rPr lang="el-GR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7179668" y="1548081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6773938" y="1574280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47" name="Ορθογώνιο 46"/>
          <p:cNvSpPr/>
          <p:nvPr/>
        </p:nvSpPr>
        <p:spPr>
          <a:xfrm>
            <a:off x="802630" y="2905780"/>
            <a:ext cx="196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Cu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SO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4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3288938" y="2863389"/>
            <a:ext cx="1283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Na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ΟΗ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2642134" y="286338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7308304" y="2863389"/>
            <a:ext cx="830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Na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</a:endParaRPr>
          </a:p>
        </p:txBody>
      </p:sp>
      <p:cxnSp>
        <p:nvCxnSpPr>
          <p:cNvPr id="51" name="Ευθύγραμμο βέλος σύνδεσης 50"/>
          <p:cNvCxnSpPr/>
          <p:nvPr/>
        </p:nvCxnSpPr>
        <p:spPr>
          <a:xfrm>
            <a:off x="4644008" y="3098577"/>
            <a:ext cx="399947" cy="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Ορθογώνιο 51"/>
          <p:cNvSpPr/>
          <p:nvPr/>
        </p:nvSpPr>
        <p:spPr>
          <a:xfrm>
            <a:off x="5006401" y="2905780"/>
            <a:ext cx="645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Cu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3" name="Ορθογώνιο 52"/>
          <p:cNvSpPr/>
          <p:nvPr/>
        </p:nvSpPr>
        <p:spPr>
          <a:xfrm>
            <a:off x="6657546" y="278092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5914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6" name="Ορθογώνιο 65"/>
          <p:cNvSpPr/>
          <p:nvPr/>
        </p:nvSpPr>
        <p:spPr>
          <a:xfrm>
            <a:off x="5580112" y="2905780"/>
            <a:ext cx="747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ΟΗ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7925651" y="2869348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SO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4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96336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2-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73" name="Ορθογώνιο 72"/>
          <p:cNvSpPr/>
          <p:nvPr/>
        </p:nvSpPr>
        <p:spPr>
          <a:xfrm>
            <a:off x="2971612" y="2820834"/>
            <a:ext cx="466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latin typeface="Comic Sans MS" pitchFamily="66" charset="0"/>
              </a:rPr>
              <a:t>2</a:t>
            </a:r>
            <a:endParaRPr lang="el-GR" sz="36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55576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2 -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88938" y="2407683"/>
            <a:ext cx="128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24" name="Ομάδα 23"/>
          <p:cNvGrpSpPr/>
          <p:nvPr/>
        </p:nvGrpSpPr>
        <p:grpSpPr>
          <a:xfrm flipV="1">
            <a:off x="1142095" y="2094914"/>
            <a:ext cx="3061446" cy="560541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Ελεύθερη σχεδίαση 22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79" name="Ελεύθερη σχεδίαση 7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81" name="Ομάδα 80"/>
          <p:cNvGrpSpPr/>
          <p:nvPr/>
        </p:nvGrpSpPr>
        <p:grpSpPr>
          <a:xfrm flipH="1" flipV="1">
            <a:off x="7524328" y="2224067"/>
            <a:ext cx="963737" cy="484237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Ελεύθερη σχεδίαση 81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3" name="Ελεύθερη σχεδίαση 82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84" name="Ομάδα 83"/>
          <p:cNvGrpSpPr/>
          <p:nvPr/>
        </p:nvGrpSpPr>
        <p:grpSpPr>
          <a:xfrm flipV="1">
            <a:off x="1781745" y="2335434"/>
            <a:ext cx="1856921" cy="527954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Ελεύθερη σχεδίαση 84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6" name="Ελεύθερη σχεδίαση 85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grpSp>
        <p:nvGrpSpPr>
          <p:cNvPr id="87" name="Ομάδα 86"/>
          <p:cNvGrpSpPr/>
          <p:nvPr/>
        </p:nvGrpSpPr>
        <p:grpSpPr>
          <a:xfrm flipV="1">
            <a:off x="5227923" y="2260505"/>
            <a:ext cx="883134" cy="470408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8" name="Ελεύθερη σχεδίαση 87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89" name="Ελεύθερη σχεδίαση 8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sp>
        <p:nvSpPr>
          <p:cNvPr id="25" name="Ορθογώνιο 24"/>
          <p:cNvSpPr/>
          <p:nvPr/>
        </p:nvSpPr>
        <p:spPr>
          <a:xfrm>
            <a:off x="6257684" y="2924944"/>
            <a:ext cx="330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6" name="Picture 2" descr="C:\Users\ΜΙΧΑΛΗΣ\Downloads\GIFS Clip Art\animated  circle with border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6" y="3005936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5" y="4130847"/>
            <a:ext cx="6995295" cy="25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6" name="Κορνίζα 45"/>
          <p:cNvSpPr/>
          <p:nvPr/>
        </p:nvSpPr>
        <p:spPr>
          <a:xfrm rot="20722932">
            <a:off x="199214" y="971928"/>
            <a:ext cx="2270263" cy="447323"/>
          </a:xfrm>
          <a:prstGeom prst="beve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4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 πείραμα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2" name="Ευθύγραμμο βέλος σύνδεσης 41"/>
          <p:cNvCxnSpPr/>
          <p:nvPr/>
        </p:nvCxnSpPr>
        <p:spPr>
          <a:xfrm>
            <a:off x="6588224" y="2780928"/>
            <a:ext cx="0" cy="664397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Ορθογώνιο 3"/>
          <p:cNvSpPr/>
          <p:nvPr/>
        </p:nvSpPr>
        <p:spPr>
          <a:xfrm>
            <a:off x="7812360" y="2905780"/>
            <a:ext cx="330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2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45" name="Στρογγυλεμένο ορθογώνιο 44"/>
          <p:cNvSpPr/>
          <p:nvPr/>
        </p:nvSpPr>
        <p:spPr>
          <a:xfrm>
            <a:off x="257644" y="6071778"/>
            <a:ext cx="3506063" cy="37067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964947" y="3164010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395852" y="3172081"/>
            <a:ext cx="63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466862" y="3098577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597255" y="3157996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Εικόνα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5329" y="3728556"/>
            <a:ext cx="1738892" cy="21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47" grpId="0"/>
      <p:bldP spid="48" grpId="0"/>
      <p:bldP spid="49" grpId="0"/>
      <p:bldP spid="50" grpId="0"/>
      <p:bldP spid="52" grpId="0"/>
      <p:bldP spid="53" grpId="0"/>
      <p:bldP spid="65" grpId="0"/>
      <p:bldP spid="66" grpId="0"/>
      <p:bldP spid="2" grpId="0"/>
      <p:bldP spid="67" grpId="0"/>
      <p:bldP spid="73" grpId="0"/>
      <p:bldP spid="74" grpId="0"/>
      <p:bldP spid="77" grpId="0"/>
      <p:bldP spid="25" grpId="0"/>
      <p:bldP spid="4" grpId="0"/>
      <p:bldP spid="45" grpId="0" animBg="1"/>
      <p:bldP spid="45" grpId="1" animBg="1"/>
      <p:bldP spid="55" grpId="0"/>
      <p:bldP spid="56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75" y="4207227"/>
            <a:ext cx="4492635" cy="2533347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003" l="800" r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785"/>
          <a:stretch/>
        </p:blipFill>
        <p:spPr>
          <a:xfrm>
            <a:off x="4308832" y="984937"/>
            <a:ext cx="2391288" cy="38800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097" y="1404065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44" y="1404065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4604101" y="1692097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7551311" y="1404065"/>
            <a:ext cx="155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336722" y="1404065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872270" y="1404065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076056" y="1404065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7089594" y="1404065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47" name="Ορθογώνιο 46"/>
          <p:cNvSpPr/>
          <p:nvPr/>
        </p:nvSpPr>
        <p:spPr>
          <a:xfrm>
            <a:off x="802630" y="2863389"/>
            <a:ext cx="196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Pb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3517840" y="2863389"/>
            <a:ext cx="1054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2642134" y="2863389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7468615" y="2863389"/>
            <a:ext cx="559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Ευθύγραμμο βέλος σύνδεσης 50"/>
          <p:cNvCxnSpPr/>
          <p:nvPr/>
        </p:nvCxnSpPr>
        <p:spPr>
          <a:xfrm>
            <a:off x="4644008" y="3098577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Ορθογώνιο 51"/>
          <p:cNvSpPr/>
          <p:nvPr/>
        </p:nvSpPr>
        <p:spPr>
          <a:xfrm>
            <a:off x="5125651" y="2905780"/>
            <a:ext cx="645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Pb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Ορθογώνιο 52"/>
          <p:cNvSpPr/>
          <p:nvPr/>
        </p:nvSpPr>
        <p:spPr>
          <a:xfrm>
            <a:off x="6657546" y="2780928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5914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Ορθογώνιο 65"/>
          <p:cNvSpPr/>
          <p:nvPr/>
        </p:nvSpPr>
        <p:spPr>
          <a:xfrm>
            <a:off x="5740084" y="2905780"/>
            <a:ext cx="380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7815501" y="2863388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96336" y="2535287"/>
            <a:ext cx="119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Ορθογώνιο 71"/>
          <p:cNvSpPr/>
          <p:nvPr/>
        </p:nvSpPr>
        <p:spPr>
          <a:xfrm>
            <a:off x="7020272" y="2852936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Ορθογώνιο 72"/>
          <p:cNvSpPr/>
          <p:nvPr/>
        </p:nvSpPr>
        <p:spPr>
          <a:xfrm>
            <a:off x="3159610" y="2864200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55576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88938" y="2407683"/>
            <a:ext cx="128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1111411" y="3338895"/>
            <a:ext cx="2819058" cy="478972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Ελεύθερη σχεδίαση 22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Ελεύθερη σχεδίαση 7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Ομάδα 80"/>
          <p:cNvGrpSpPr/>
          <p:nvPr/>
        </p:nvGrpSpPr>
        <p:grpSpPr>
          <a:xfrm flipH="1" flipV="1">
            <a:off x="7532698" y="2102522"/>
            <a:ext cx="963737" cy="484237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Ελεύθερη σχεδίαση 81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Ελεύθερη σχεδίαση 82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4" name="Ομάδα 83"/>
          <p:cNvGrpSpPr/>
          <p:nvPr/>
        </p:nvGrpSpPr>
        <p:grpSpPr>
          <a:xfrm flipV="1">
            <a:off x="1781745" y="2204864"/>
            <a:ext cx="1856921" cy="658524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Ελεύθερη σχεδίαση 84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Ελεύθερη σχεδίαση 85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7" name="Ομάδα 86"/>
          <p:cNvGrpSpPr/>
          <p:nvPr/>
        </p:nvGrpSpPr>
        <p:grpSpPr>
          <a:xfrm>
            <a:off x="5347137" y="3429000"/>
            <a:ext cx="583063" cy="478972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8" name="Ελεύθερη σχεδίαση 87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Ελεύθερη σχεδίαση 8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" name="Ορθογώνιο 24"/>
          <p:cNvSpPr/>
          <p:nvPr/>
        </p:nvSpPr>
        <p:spPr>
          <a:xfrm>
            <a:off x="6041660" y="2924944"/>
            <a:ext cx="330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ΜΙΧΑΛΗΣ\Downloads\GIFS Clip Art\animated  circle with bord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6" y="3005936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Ευθύγραμμο βέλος σύνδεσης 41"/>
          <p:cNvCxnSpPr/>
          <p:nvPr/>
        </p:nvCxnSpPr>
        <p:spPr>
          <a:xfrm>
            <a:off x="6444208" y="2780928"/>
            <a:ext cx="0" cy="72561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://2.bp.blogspot.com/-7R3hxlpFXys/VVUwE0c5PTI/AAAAAAAAAAg/2nedB5zelMQ/s1600/giphy%2B%281%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43" y="4207227"/>
            <a:ext cx="4036047" cy="251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7" y="4183904"/>
            <a:ext cx="4186785" cy="25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Κορνίζα 43"/>
          <p:cNvSpPr/>
          <p:nvPr/>
        </p:nvSpPr>
        <p:spPr>
          <a:xfrm rot="20722932">
            <a:off x="199214" y="899922"/>
            <a:ext cx="2270263" cy="447323"/>
          </a:xfrm>
          <a:prstGeom prst="beve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50470" y="3175792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78457" y="3124998"/>
            <a:ext cx="63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06930" y="3115880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587759" y="3084238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" name="Εικόνα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49" y="3944963"/>
            <a:ext cx="2741442" cy="2741442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38" y="4757710"/>
            <a:ext cx="1618344" cy="21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47" grpId="0"/>
      <p:bldP spid="48" grpId="0"/>
      <p:bldP spid="49" grpId="0"/>
      <p:bldP spid="50" grpId="0"/>
      <p:bldP spid="52" grpId="0"/>
      <p:bldP spid="53" grpId="0"/>
      <p:bldP spid="65" grpId="0"/>
      <p:bldP spid="66" grpId="0"/>
      <p:bldP spid="2" grpId="0"/>
      <p:bldP spid="67" grpId="0"/>
      <p:bldP spid="72" grpId="0"/>
      <p:bldP spid="73" grpId="0"/>
      <p:bldP spid="74" grpId="0"/>
      <p:bldP spid="77" grpId="0"/>
      <p:bldP spid="25" grpId="0"/>
      <p:bldP spid="46" grpId="0"/>
      <p:bldP spid="54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" y="1844824"/>
            <a:ext cx="6141396" cy="48927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8" b="98394" l="1911" r="99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70301" y="3499271"/>
            <a:ext cx="3436151" cy="335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" y="16982"/>
            <a:ext cx="9144000" cy="344043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" y="-12879"/>
            <a:ext cx="4557223" cy="347029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80"/>
            <a:ext cx="4572000" cy="34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564904"/>
            <a:ext cx="8316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ΑΣΚΗΣΕΙΣ </a:t>
            </a:r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</a:t>
            </a:r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</a:t>
            </a:r>
            <a:r>
              <a:rPr lang="el-GR" sz="4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(α, β, δ μόνο) , 75 </a:t>
            </a:r>
            <a:endParaRPr lang="en-US" sz="44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ΕΦΑΡΜΟΓΗ  σελ.104 (1,4,8 μόνο)</a:t>
            </a:r>
            <a:endParaRPr lang="el-GR" sz="4400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223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888583" y="2798834"/>
            <a:ext cx="16438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Δ</a:t>
            </a:r>
            <a:r>
              <a:rPr lang="el-GR" sz="8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-</a:t>
            </a:r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       </a:t>
            </a:r>
            <a:endParaRPr lang="el-GR" sz="8800" b="1" dirty="0">
              <a:ln>
                <a:solidFill>
                  <a:sysClr val="windowText" lastClr="000000"/>
                </a:solidFill>
              </a:ln>
              <a:latin typeface="Comic Sans MS" pitchFamily="66" charset="0"/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9534278" y="5796171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6000" b="1" dirty="0"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3200" b="1" dirty="0"/>
          </a:p>
        </p:txBody>
      </p:sp>
      <p:sp>
        <p:nvSpPr>
          <p:cNvPr id="3" name="Ορθογώνιο 2"/>
          <p:cNvSpPr/>
          <p:nvPr/>
        </p:nvSpPr>
        <p:spPr>
          <a:xfrm>
            <a:off x="683568" y="2784939"/>
            <a:ext cx="14686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Α</a:t>
            </a:r>
            <a:r>
              <a:rPr lang="el-GR" sz="8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+</a:t>
            </a:r>
            <a:endParaRPr lang="el-GR" sz="4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979712" y="2846546"/>
            <a:ext cx="13548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Β</a:t>
            </a:r>
            <a:r>
              <a:rPr lang="el-GR" sz="8800" b="1" baseline="30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-</a:t>
            </a:r>
            <a:endParaRPr lang="el-GR" sz="4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115222" y="2772861"/>
            <a:ext cx="126509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Γ</a:t>
            </a:r>
            <a:r>
              <a:rPr lang="el-GR" sz="8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omic Sans MS" pitchFamily="66" charset="0"/>
              </a:rPr>
              <a:t>+</a:t>
            </a:r>
            <a:endParaRPr lang="el-GR" sz="4800" b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067944" y="2865130"/>
            <a:ext cx="811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omic Sans MS" pitchFamily="66" charset="0"/>
              </a:rPr>
              <a:t>+</a:t>
            </a:r>
            <a:endParaRPr lang="el-GR" sz="4400" b="1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0089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4798E-6 L 0.27413 0.06682 C 0.33663 0.08093 0.37118 0.10197 0.37118 0.12393 C 0.37118 0.1489 0.33663 0.16879 0.27413 0.18289 L 0.5401 0.01411 L 0.5401 0.00717 " pathEditMode="relative" rAng="0" ptsTypes="FffFAF">
                                      <p:cBhvr>
                                        <p:cTn id="31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7" y="913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8 0.00901 C -0.04288 0.04393 -0.10955 0.07098 -0.1901 0.07098 C -0.27326 0.07098 -0.33924 0.04393 -0.33924 0.00901 C -0.33924 -0.0259 -0.40538 -0.05295 -0.48854 -0.05295 C -0.56945 -0.05295 -0.63507 -0.0259 -0.63507 0.00901 " pathEditMode="relative" rAng="0" ptsTypes="fffff">
                                      <p:cBhvr>
                                        <p:cTn id="33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3" grpId="1"/>
      <p:bldP spid="5" grpId="0"/>
      <p:bldP spid="9" grpId="0"/>
      <p:bldP spid="9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60648"/>
            <a:ext cx="8440313" cy="237626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r="3465"/>
          <a:stretch/>
        </p:blipFill>
        <p:spPr>
          <a:xfrm>
            <a:off x="611560" y="2348880"/>
            <a:ext cx="8136904" cy="1728192"/>
          </a:xfrm>
          <a:prstGeom prst="rect">
            <a:avLst/>
          </a:prstGeom>
        </p:spPr>
      </p:pic>
      <p:sp>
        <p:nvSpPr>
          <p:cNvPr id="6" name="Διάγραμμα ροής: Εναλλακτική διεργασία 5"/>
          <p:cNvSpPr/>
          <p:nvPr/>
        </p:nvSpPr>
        <p:spPr>
          <a:xfrm>
            <a:off x="1043608" y="1052736"/>
            <a:ext cx="3096344" cy="39604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Διάγραμμα ροής: Εναλλακτική διεργασία 6"/>
          <p:cNvSpPr/>
          <p:nvPr/>
        </p:nvSpPr>
        <p:spPr>
          <a:xfrm>
            <a:off x="4211960" y="1106742"/>
            <a:ext cx="3384376" cy="39604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Διάγραμμα ροής: Εναλλακτική διεργασία 7"/>
          <p:cNvSpPr/>
          <p:nvPr/>
        </p:nvSpPr>
        <p:spPr>
          <a:xfrm>
            <a:off x="4211960" y="1502786"/>
            <a:ext cx="3384376" cy="39604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Διάγραμμα ροής: Εναλλακτική διεργασία 8"/>
          <p:cNvSpPr/>
          <p:nvPr/>
        </p:nvSpPr>
        <p:spPr>
          <a:xfrm>
            <a:off x="971600" y="1916832"/>
            <a:ext cx="3384376" cy="39604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Διάγραμμα ροής: Εναλλακτική διεργασία 9"/>
          <p:cNvSpPr/>
          <p:nvPr/>
        </p:nvSpPr>
        <p:spPr>
          <a:xfrm>
            <a:off x="1043608" y="2528900"/>
            <a:ext cx="3384376" cy="39604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Διάγραμμα ροής: Εναλλακτική διεργασία 10"/>
          <p:cNvSpPr/>
          <p:nvPr/>
        </p:nvSpPr>
        <p:spPr>
          <a:xfrm>
            <a:off x="5076056" y="2528900"/>
            <a:ext cx="3384376" cy="39604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769" y="5517232"/>
            <a:ext cx="580217" cy="472875"/>
          </a:xfrm>
          <a:prstGeom prst="rect">
            <a:avLst/>
          </a:prstGeom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96" y="3483006"/>
            <a:ext cx="8362581" cy="310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7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-16511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57" y="-243408"/>
            <a:ext cx="8668392" cy="3959841"/>
          </a:xfrm>
          <a:prstGeom prst="rect">
            <a:avLst/>
          </a:prstGeom>
        </p:spPr>
      </p:pic>
      <p:sp>
        <p:nvSpPr>
          <p:cNvPr id="5" name="Διάγραμμα ροής: Εναλλακτική διεργασία 4"/>
          <p:cNvSpPr/>
          <p:nvPr/>
        </p:nvSpPr>
        <p:spPr>
          <a:xfrm>
            <a:off x="237804" y="675555"/>
            <a:ext cx="5270300" cy="30233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237804" y="1736513"/>
            <a:ext cx="6707088" cy="38864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7" name="Διάγραμμα ροής: Εναλλακτική διεργασία 6"/>
          <p:cNvSpPr/>
          <p:nvPr/>
        </p:nvSpPr>
        <p:spPr>
          <a:xfrm>
            <a:off x="323528" y="3205273"/>
            <a:ext cx="5400600" cy="43204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155" y="5221497"/>
            <a:ext cx="507690" cy="3182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7" y="4077072"/>
            <a:ext cx="8362581" cy="310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38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2771529" y="2753902"/>
            <a:ext cx="4271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Times New Roman"/>
                <a:cs typeface="Times New Roman"/>
              </a:rPr>
              <a:t>Προϋπόθεση</a:t>
            </a:r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ea typeface="Times New Roman"/>
                <a:cs typeface="Times New Roman"/>
              </a:rPr>
              <a:t> </a:t>
            </a:r>
            <a:endParaRPr lang="el-GR" sz="4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64206" y="3284984"/>
            <a:ext cx="8544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να πραγματοποιηθεί μια αντίδραση διπλής αντικατάστασης,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θα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πρέπει να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παραχθεί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911447" y="1503662"/>
            <a:ext cx="313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</a:t>
            </a:r>
            <a:r>
              <a:rPr lang="el-GR" sz="400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+    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400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5197410" y="1533598"/>
            <a:ext cx="18742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400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endParaRPr lang="el-GR" sz="4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>
            <a:off x="4427985" y="1841182"/>
            <a:ext cx="537537" cy="36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43608" y="1177588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0472" y="1077566"/>
            <a:ext cx="1199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5440" y="1181450"/>
            <a:ext cx="1234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+  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8344" y="107756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6855877" y="1448437"/>
            <a:ext cx="431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7747331" y="1487239"/>
            <a:ext cx="7906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</a:t>
            </a:r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</a:t>
            </a:r>
            <a:endParaRPr lang="el-GR" sz="4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3" name="Ομάδα 22"/>
          <p:cNvGrpSpPr/>
          <p:nvPr/>
        </p:nvGrpSpPr>
        <p:grpSpPr>
          <a:xfrm flipH="1">
            <a:off x="1178214" y="2147706"/>
            <a:ext cx="2529689" cy="478972"/>
            <a:chOff x="802205" y="4437112"/>
            <a:chExt cx="3061446" cy="478972"/>
          </a:xfrm>
        </p:grpSpPr>
        <p:sp>
          <p:nvSpPr>
            <p:cNvPr id="24" name="Ελεύθερη σχεδίαση 23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Ελεύθερη σχεδίαση 24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Ομάδα 25"/>
          <p:cNvGrpSpPr/>
          <p:nvPr/>
        </p:nvGrpSpPr>
        <p:grpSpPr>
          <a:xfrm>
            <a:off x="1557337" y="2144466"/>
            <a:ext cx="1718518" cy="242726"/>
            <a:chOff x="802205" y="4437112"/>
            <a:chExt cx="2632988" cy="478972"/>
          </a:xfrm>
        </p:grpSpPr>
        <p:sp>
          <p:nvSpPr>
            <p:cNvPr id="27" name="Ελεύθερη σχεδίαση 26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Ελεύθερη σχεδίαση 27"/>
            <p:cNvSpPr/>
            <p:nvPr/>
          </p:nvSpPr>
          <p:spPr>
            <a:xfrm flipH="1">
              <a:off x="2195734" y="4437112"/>
              <a:ext cx="1239459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Ομάδα 28"/>
          <p:cNvGrpSpPr/>
          <p:nvPr/>
        </p:nvGrpSpPr>
        <p:grpSpPr>
          <a:xfrm flipH="1">
            <a:off x="5396439" y="2157940"/>
            <a:ext cx="540962" cy="392698"/>
            <a:chOff x="802205" y="4437112"/>
            <a:chExt cx="3061446" cy="478972"/>
          </a:xfrm>
        </p:grpSpPr>
        <p:sp>
          <p:nvSpPr>
            <p:cNvPr id="30" name="Ελεύθερη σχεδίαση 29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Ελεύθερη σχεδίαση 30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" name="Ομάδα 31"/>
          <p:cNvGrpSpPr/>
          <p:nvPr/>
        </p:nvGrpSpPr>
        <p:grpSpPr>
          <a:xfrm flipH="1">
            <a:off x="7884367" y="2144466"/>
            <a:ext cx="473020" cy="406172"/>
            <a:chOff x="802205" y="4437112"/>
            <a:chExt cx="2632988" cy="478972"/>
          </a:xfrm>
        </p:grpSpPr>
        <p:sp>
          <p:nvSpPr>
            <p:cNvPr id="33" name="Ελεύθερη σχεδίαση 32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Ελεύθερη σχεδίαση 33"/>
            <p:cNvSpPr/>
            <p:nvPr/>
          </p:nvSpPr>
          <p:spPr>
            <a:xfrm flipH="1">
              <a:off x="2195734" y="4437112"/>
              <a:ext cx="1239459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70C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Ορθογώνιο 21"/>
          <p:cNvSpPr/>
          <p:nvPr/>
        </p:nvSpPr>
        <p:spPr>
          <a:xfrm>
            <a:off x="4907118" y="6021289"/>
            <a:ext cx="1177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Η</a:t>
            </a:r>
            <a:r>
              <a:rPr lang="el-GR" sz="3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el-GR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Ο</a:t>
            </a:r>
            <a:r>
              <a:rPr lang="el-GR" sz="360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endParaRPr lang="el-GR" sz="360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Ορθογώνιο 34"/>
          <p:cNvSpPr/>
          <p:nvPr/>
        </p:nvSpPr>
        <p:spPr>
          <a:xfrm>
            <a:off x="639280" y="4164166"/>
            <a:ext cx="1340432" cy="4616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α)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u="sng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Αέριο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Ορθογώνιο 35"/>
          <p:cNvSpPr/>
          <p:nvPr/>
        </p:nvSpPr>
        <p:spPr>
          <a:xfrm>
            <a:off x="2021528" y="4127775"/>
            <a:ext cx="3664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HCl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HBr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l-GR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HCN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el-GR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l-GR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Ορθογώνιο 36"/>
          <p:cNvSpPr/>
          <p:nvPr/>
        </p:nvSpPr>
        <p:spPr>
          <a:xfrm>
            <a:off x="1244728" y="4673087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</a:t>
            </a:r>
          </a:p>
        </p:txBody>
      </p:sp>
      <p:sp>
        <p:nvSpPr>
          <p:cNvPr id="38" name="Ορθογώνιο 37"/>
          <p:cNvSpPr/>
          <p:nvPr/>
        </p:nvSpPr>
        <p:spPr>
          <a:xfrm>
            <a:off x="727456" y="5229199"/>
            <a:ext cx="1294072" cy="46166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β)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u="sng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Ίζημα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Ορθογώνιο 38"/>
          <p:cNvSpPr/>
          <p:nvPr/>
        </p:nvSpPr>
        <p:spPr>
          <a:xfrm>
            <a:off x="1235515" y="5675139"/>
            <a:ext cx="34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Ορθογώνιο 39"/>
          <p:cNvSpPr/>
          <p:nvPr/>
        </p:nvSpPr>
        <p:spPr>
          <a:xfrm>
            <a:off x="589771" y="6100248"/>
            <a:ext cx="4168998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γ)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u="sng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Ελάχιστα ιοντιζόμενο σώμα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l-GR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cdn1.askiitians.com/Images/2014826-154949579-6130-dyn006_original_233_350_gif_2569632_5c98472f5ece32c4ac6bf2a887af87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2" y="4011214"/>
            <a:ext cx="1674520" cy="25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 rot="3555365">
            <a:off x="6009076" y="5136910"/>
            <a:ext cx="1276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ΣΕΛ .103</a:t>
            </a:r>
            <a:endParaRPr lang="el-GR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Δεξιό άγκιστρο 3"/>
          <p:cNvSpPr/>
          <p:nvPr/>
        </p:nvSpPr>
        <p:spPr>
          <a:xfrm>
            <a:off x="5770069" y="4141962"/>
            <a:ext cx="439923" cy="2525658"/>
          </a:xfrm>
          <a:prstGeom prst="rightBrace">
            <a:avLst>
              <a:gd name="adj1" fmla="val 50003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" grpId="0"/>
      <p:bldP spid="35" grpId="0" animBg="1"/>
      <p:bldP spid="36" grpId="0"/>
      <p:bldP spid="37" grpId="0"/>
      <p:bldP spid="38" grpId="0" animBg="1"/>
      <p:bldP spid="39" grpId="0"/>
      <p:bldP spid="40" grpId="0" animBg="1"/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89835"/>
            <a:ext cx="2520280" cy="2202245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69218" y="96392"/>
            <a:ext cx="8229600" cy="1143000"/>
          </a:xfrm>
        </p:spPr>
        <p:txBody>
          <a:bodyPr/>
          <a:lstStyle/>
          <a:p>
            <a:r>
              <a:rPr lang="el-GR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Σελ . 103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" y="3429001"/>
            <a:ext cx="91420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4268" y="1776313"/>
            <a:ext cx="2864834" cy="382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6097" y="3284984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644" y="3284984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4604101" y="3573016"/>
            <a:ext cx="39994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Ορθογώνιο 6"/>
          <p:cNvSpPr/>
          <p:nvPr/>
        </p:nvSpPr>
        <p:spPr>
          <a:xfrm>
            <a:off x="6805590" y="3284984"/>
            <a:ext cx="2374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ΟΞΥ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872270" y="3284984"/>
            <a:ext cx="1234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ΟΞΥ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5076056" y="3284984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516216" y="3284984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6097" y="4716433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644" y="4716433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n-US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3" name="Ευθύγραμμο βέλος σύνδεσης 12"/>
          <p:cNvCxnSpPr/>
          <p:nvPr/>
        </p:nvCxnSpPr>
        <p:spPr>
          <a:xfrm>
            <a:off x="4604101" y="5004465"/>
            <a:ext cx="39994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 13"/>
          <p:cNvSpPr/>
          <p:nvPr/>
        </p:nvSpPr>
        <p:spPr>
          <a:xfrm>
            <a:off x="6805590" y="4716433"/>
            <a:ext cx="2374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ΒΑΣΗ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2872270" y="4716433"/>
            <a:ext cx="1523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ΣΗ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5076056" y="4716433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6516216" y="4716433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6097" y="1988840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644" y="1988840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0" name="Ευθύγραμμο βέλος σύνδεσης 19"/>
          <p:cNvCxnSpPr/>
          <p:nvPr/>
        </p:nvCxnSpPr>
        <p:spPr>
          <a:xfrm>
            <a:off x="4604101" y="2276872"/>
            <a:ext cx="39994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Ορθογώνιο 20"/>
          <p:cNvSpPr/>
          <p:nvPr/>
        </p:nvSpPr>
        <p:spPr>
          <a:xfrm>
            <a:off x="6805590" y="1988840"/>
            <a:ext cx="2374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2872270" y="1988840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5076056" y="1988840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6516216" y="1988840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>
                <a:ln w="11430"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26" name="Ορθογώνιο 25"/>
          <p:cNvSpPr/>
          <p:nvPr/>
        </p:nvSpPr>
        <p:spPr>
          <a:xfrm>
            <a:off x="2482685" y="1916832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2483768" y="3212976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2483768" y="466533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305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42726"/>
              </p:ext>
            </p:extLst>
          </p:nvPr>
        </p:nvGraphicFramePr>
        <p:xfrm>
          <a:off x="107505" y="188640"/>
          <a:ext cx="8712968" cy="68472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{5A111915-BE36-4E01-A7E5-04B1672EAD32}</a:tableStyleId>
              </a:tblPr>
              <a:tblGrid>
                <a:gridCol w="1512167"/>
                <a:gridCol w="2939103"/>
                <a:gridCol w="2159014"/>
                <a:gridCol w="2102684"/>
              </a:tblGrid>
              <a:tr h="355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l-G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l-GR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4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Ιζήματα</a:t>
                      </a:r>
                      <a:endParaRPr lang="el-GR" sz="4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solidFill>
                            <a:sysClr val="windowText" lastClr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Εκτός από τα...</a:t>
                      </a:r>
                      <a:endParaRPr lang="el-GR" sz="2400" dirty="0"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22158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endParaRPr lang="el-GR" sz="2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endParaRPr lang="el-GR" sz="240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l-GR" sz="24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Α</a:t>
                      </a:r>
                      <a:endParaRPr lang="el-GR" sz="2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Α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Τ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Α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l-GR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Ανθρακικά</a:t>
                      </a:r>
                      <a:r>
                        <a:rPr lang="el-GR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</a:t>
                      </a:r>
                      <a:r>
                        <a:rPr lang="el-GR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</a:t>
                      </a:r>
                      <a:r>
                        <a:rPr lang="el-GR" sz="24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</a:t>
                      </a:r>
                      <a:r>
                        <a:rPr lang="el-GR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Φωσφορικά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n-US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</a:t>
                      </a:r>
                      <a:r>
                        <a:rPr lang="el-GR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l-GR" sz="24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lang="el-GR" sz="2400" b="1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l-GR" sz="24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el-GR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Όλα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Όλα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Κ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Ν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</a:t>
                      </a:r>
                      <a:r>
                        <a:rPr lang="el-GR" sz="240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107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l-G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Θειούχα 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</a:t>
                      </a:r>
                      <a:r>
                        <a:rPr lang="el-GR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Όλα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l-GR" sz="2400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Κ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Ν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NH</a:t>
                      </a:r>
                      <a:r>
                        <a:rPr lang="el-GR" sz="240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Mg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2+</a:t>
                      </a: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2+</a:t>
                      </a: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</a:t>
                      </a:r>
                      <a:r>
                        <a:rPr lang="el-GR" sz="24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2+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107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l-G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Αλογονούχα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Χ</a:t>
                      </a:r>
                      <a:r>
                        <a:rPr lang="el-GR" sz="2400" b="1" baseline="30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AgX</a:t>
                      </a:r>
                      <a:r>
                        <a:rPr lang="en-US" sz="24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l-GR" sz="24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PbX</a:t>
                      </a:r>
                      <a:r>
                        <a:rPr lang="en-US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400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l-GR" sz="2400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CuX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Όλα τα υπόλοιπα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92147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l-G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Θειϊκά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</a:t>
                      </a:r>
                      <a:r>
                        <a:rPr lang="en-US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</a:t>
                      </a:r>
                      <a:r>
                        <a:rPr lang="en-US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l-GR" sz="2400" b="1" baseline="-25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l-GR" sz="24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4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r>
                        <a:rPr lang="el-GR" sz="2400" b="1" baseline="30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CaSO</a:t>
                      </a:r>
                      <a:r>
                        <a:rPr lang="en-US" sz="2400" b="1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l-GR" sz="2400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n-US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PbSO</a:t>
                      </a:r>
                      <a:r>
                        <a:rPr lang="en-US" sz="2400" b="1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lang="el-GR" sz="2400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  <a:r>
                        <a:rPr lang="el-GR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Β</a:t>
                      </a:r>
                      <a:r>
                        <a:rPr lang="en-US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aSO</a:t>
                      </a:r>
                      <a:r>
                        <a:rPr lang="en-US" sz="2400" b="1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Όλα τα </a:t>
                      </a:r>
                      <a:r>
                        <a:rPr lang="el-G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υπόλοιπα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749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  <a:ea typeface="Times New Roman"/>
                        </a:rPr>
                        <a:t>ΒΑΣΕΙΣ</a:t>
                      </a:r>
                      <a:endParaRPr lang="el-GR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ΥΔΡΟΞΕΙΔΙΑ ΜΕΤΑΛΛΩΝ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l-GR" sz="24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Όλα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l-GR" sz="24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ΚΟΗ, Ν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aOH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(OH)</a:t>
                      </a:r>
                      <a:r>
                        <a:rPr lang="en-US" sz="240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Ba(OH)</a:t>
                      </a:r>
                      <a:r>
                        <a:rPr lang="en-US" sz="2400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110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O</a:t>
                      </a:r>
                      <a:r>
                        <a:rPr lang="el-GR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itchFamily="66" charset="0"/>
                        </a:rPr>
                        <a:t>ΞΕΑ</a:t>
                      </a:r>
                      <a:endParaRPr lang="el-GR" sz="24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l-GR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endParaRPr lang="el-GR" sz="24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Η</a:t>
                      </a:r>
                      <a:r>
                        <a:rPr lang="el-GR" sz="2400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en-US" sz="24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SiO</a:t>
                      </a:r>
                      <a:r>
                        <a:rPr lang="en-US" sz="2400" baseline="-25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l-GR" sz="24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l-GR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Όλα τα υπόλοιπα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l-G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2"/>
          <a:stretch/>
        </p:blipFill>
        <p:spPr>
          <a:xfrm>
            <a:off x="829571" y="0"/>
            <a:ext cx="2950341" cy="68580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21"/>
          <a:stretch/>
        </p:blipFill>
        <p:spPr>
          <a:xfrm>
            <a:off x="829571" y="0"/>
            <a:ext cx="5110581" cy="68580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1" y="0"/>
            <a:ext cx="7484857" cy="6858000"/>
          </a:xfrm>
          <a:prstGeom prst="rect">
            <a:avLst/>
          </a:prstGeom>
        </p:spPr>
      </p:pic>
      <p:sp>
        <p:nvSpPr>
          <p:cNvPr id="8" name="Τίτλος 1"/>
          <p:cNvSpPr txBox="1">
            <a:spLocks/>
          </p:cNvSpPr>
          <p:nvPr/>
        </p:nvSpPr>
        <p:spPr>
          <a:xfrm>
            <a:off x="251519" y="332656"/>
            <a:ext cx="8640960" cy="5760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Τίτλος 1"/>
          <p:cNvSpPr txBox="1">
            <a:spLocks/>
          </p:cNvSpPr>
          <p:nvPr/>
        </p:nvSpPr>
        <p:spPr>
          <a:xfrm>
            <a:off x="251520" y="908720"/>
            <a:ext cx="8640960" cy="5760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α. Παραγωγή ιζήματος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Επεξήγηση με στρογγυλεμένο παραλληλόγραμμο 1"/>
          <p:cNvSpPr/>
          <p:nvPr/>
        </p:nvSpPr>
        <p:spPr>
          <a:xfrm>
            <a:off x="467544" y="5733256"/>
            <a:ext cx="2736302" cy="845169"/>
          </a:xfrm>
          <a:prstGeom prst="wedgeRoundRectCallout">
            <a:avLst>
              <a:gd name="adj1" fmla="val 94414"/>
              <a:gd name="adj2" fmla="val -250421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u="sng" dirty="0" smtClean="0">
                <a:solidFill>
                  <a:srgbClr val="FF0000"/>
                </a:solidFill>
              </a:rPr>
              <a:t>Δυσ</a:t>
            </a:r>
            <a:r>
              <a:rPr lang="el-GR" sz="2400" b="1" dirty="0" smtClean="0">
                <a:solidFill>
                  <a:schemeClr val="tx2">
                    <a:lumMod val="50000"/>
                  </a:schemeClr>
                </a:solidFill>
              </a:rPr>
              <a:t>διάλυτο στερεό</a:t>
            </a:r>
          </a:p>
        </p:txBody>
      </p:sp>
      <p:sp>
        <p:nvSpPr>
          <p:cNvPr id="10" name="Επεξήγηση με στρογγυλεμένο παραλληλόγραμμο 9"/>
          <p:cNvSpPr/>
          <p:nvPr/>
        </p:nvSpPr>
        <p:spPr>
          <a:xfrm>
            <a:off x="5130886" y="6013555"/>
            <a:ext cx="1944216" cy="594991"/>
          </a:xfrm>
          <a:prstGeom prst="wedgeRoundRectCallout">
            <a:avLst>
              <a:gd name="adj1" fmla="val -77634"/>
              <a:gd name="adj2" fmla="val -123131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 smtClean="0">
                <a:solidFill>
                  <a:schemeClr val="tx2">
                    <a:lumMod val="50000"/>
                  </a:schemeClr>
                </a:solidFill>
              </a:rPr>
              <a:t>ίζημα</a:t>
            </a:r>
            <a:endParaRPr lang="en-US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Επεξήγηση με στρογγυλεμένο παραλληλόγραμμο 10"/>
          <p:cNvSpPr/>
          <p:nvPr/>
        </p:nvSpPr>
        <p:spPr>
          <a:xfrm>
            <a:off x="5130886" y="6018836"/>
            <a:ext cx="1944216" cy="594991"/>
          </a:xfrm>
          <a:prstGeom prst="wedgeRoundRectCallout">
            <a:avLst>
              <a:gd name="adj1" fmla="val 39584"/>
              <a:gd name="adj2" fmla="val -144412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 smtClean="0">
                <a:solidFill>
                  <a:schemeClr val="tx2">
                    <a:lumMod val="50000"/>
                  </a:schemeClr>
                </a:solidFill>
              </a:rPr>
              <a:t>ίζημα</a:t>
            </a:r>
            <a:endParaRPr lang="en-US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Τίτλος 1"/>
          <p:cNvSpPr txBox="1">
            <a:spLocks/>
          </p:cNvSpPr>
          <p:nvPr/>
        </p:nvSpPr>
        <p:spPr>
          <a:xfrm>
            <a:off x="131997" y="806162"/>
            <a:ext cx="8640960" cy="5760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α. Παραγωγή ιζήματος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888583" y="2629361"/>
            <a:ext cx="2435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60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l-GR" sz="60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el-GR" sz="60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</a:t>
            </a:r>
            <a:endParaRPr lang="el-GR" sz="6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683568" y="2784939"/>
            <a:ext cx="1550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l-GR" sz="60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3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133943" y="2708920"/>
            <a:ext cx="12859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l-GR" sz="66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endParaRPr lang="el-GR" sz="3600" b="1" baseline="3000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5364088" y="2636912"/>
            <a:ext cx="14686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l-GR" sz="60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3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4067944" y="2564904"/>
            <a:ext cx="8114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80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2" y="4071220"/>
            <a:ext cx="6903092" cy="25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Κορνίζα 15"/>
          <p:cNvSpPr/>
          <p:nvPr/>
        </p:nvSpPr>
        <p:spPr>
          <a:xfrm rot="20722932">
            <a:off x="140137" y="870532"/>
            <a:ext cx="2270263" cy="447323"/>
          </a:xfrm>
          <a:prstGeom prst="beve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-0.02867 L 0.07361 0.20855 C 0.1283 0.2289 0.10903 0.36925 0.15312 0.37757 C 0.19722 0.38589 0.29601 0.27907 0.33871 0.25896 C 0.33871 0.28393 0.3783 0.22034 0.40955 0.25664 L 0.50729 -0.01457 L 0.50729 -0.02151 " pathEditMode="relative" rAng="0" ptsTypes="FfafFAF">
                                      <p:cBhvr>
                                        <p:cTn id="3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7" y="20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0.03492 -0.05677 -0.26913 -0.13229 -0.26913 C -0.21042 -0.26913 -0.28871 -0.22705 -0.28871 -0.26196 C -0.28871 -0.29687 -0.4066 -0.17479 -0.48472 -0.17479 C -0.56059 -0.17479 -0.55625 -0.03491 -0.55625 -4.68208E-6 " pathEditMode="relative" rAng="0" ptsTypes="fffff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8" y="-13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  <p:bldP spid="3" grpId="0"/>
      <p:bldP spid="3" grpId="1"/>
      <p:bldP spid="5" grpId="0"/>
      <p:bldP spid="9" grpId="0"/>
      <p:bldP spid="9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81" y="3842315"/>
            <a:ext cx="4945704" cy="3012152"/>
          </a:xfrm>
          <a:prstGeom prst="rect">
            <a:avLst/>
          </a:prstGeom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62" y="3859307"/>
            <a:ext cx="4183374" cy="3010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097" y="1476073"/>
            <a:ext cx="17023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644" y="1476073"/>
            <a:ext cx="85184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7" name="Ευθύγραμμο βέλος σύνδεσης 6"/>
          <p:cNvCxnSpPr/>
          <p:nvPr/>
        </p:nvCxnSpPr>
        <p:spPr>
          <a:xfrm>
            <a:off x="4604101" y="1764105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Ορθογώνιο 7"/>
          <p:cNvSpPr/>
          <p:nvPr/>
        </p:nvSpPr>
        <p:spPr>
          <a:xfrm>
            <a:off x="7286731" y="1446761"/>
            <a:ext cx="1557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</a:t>
            </a:r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408940" y="137739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2872270" y="1476073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076056" y="1476073"/>
            <a:ext cx="1532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ΑΛΑΣ</a:t>
            </a:r>
            <a:r>
              <a:rPr lang="el-GR" sz="32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sz="3200" b="1" dirty="0">
              <a:ln w="11430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6822682" y="143317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47" name="Ορθογώνιο 46"/>
          <p:cNvSpPr/>
          <p:nvPr/>
        </p:nvSpPr>
        <p:spPr>
          <a:xfrm>
            <a:off x="1043608" y="2863389"/>
            <a:ext cx="196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8" name="Ορθογώνιο 47"/>
          <p:cNvSpPr/>
          <p:nvPr/>
        </p:nvSpPr>
        <p:spPr>
          <a:xfrm>
            <a:off x="3203849" y="2863389"/>
            <a:ext cx="1640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Ορθογώνιο 48"/>
          <p:cNvSpPr/>
          <p:nvPr/>
        </p:nvSpPr>
        <p:spPr>
          <a:xfrm>
            <a:off x="2458750" y="2808525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Ορθογώνιο 49"/>
          <p:cNvSpPr/>
          <p:nvPr/>
        </p:nvSpPr>
        <p:spPr>
          <a:xfrm>
            <a:off x="7337041" y="2863389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1" name="Ευθύγραμμο βέλος σύνδεσης 50"/>
          <p:cNvCxnSpPr/>
          <p:nvPr/>
        </p:nvCxnSpPr>
        <p:spPr>
          <a:xfrm>
            <a:off x="4644008" y="3098577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Ορθογώνιο 51"/>
          <p:cNvSpPr/>
          <p:nvPr/>
        </p:nvSpPr>
        <p:spPr>
          <a:xfrm>
            <a:off x="5125651" y="2905780"/>
            <a:ext cx="804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Ορθογώνιο 52"/>
          <p:cNvSpPr/>
          <p:nvPr/>
        </p:nvSpPr>
        <p:spPr>
          <a:xfrm>
            <a:off x="6729554" y="278092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95914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Ορθογώνιο 65"/>
          <p:cNvSpPr/>
          <p:nvPr/>
        </p:nvSpPr>
        <p:spPr>
          <a:xfrm>
            <a:off x="5740084" y="2905780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7956376" y="2848559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31698" y="2590972"/>
            <a:ext cx="121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39552" y="2535287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20754" y="2523419"/>
            <a:ext cx="128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el-GR" sz="2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Ομάδα 23"/>
          <p:cNvGrpSpPr/>
          <p:nvPr/>
        </p:nvGrpSpPr>
        <p:grpSpPr>
          <a:xfrm flipV="1">
            <a:off x="1273111" y="2032020"/>
            <a:ext cx="2844672" cy="769641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Ελεύθερη σχεδίαση 22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Ελεύθερη σχεδίαση 7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1" name="Ομάδα 80"/>
          <p:cNvGrpSpPr/>
          <p:nvPr/>
        </p:nvGrpSpPr>
        <p:grpSpPr>
          <a:xfrm flipH="1" flipV="1">
            <a:off x="7580095" y="2276643"/>
            <a:ext cx="739852" cy="484237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Ελεύθερη σχεδίαση 81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Ελεύθερη σχεδίαση 82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4" name="Ομάδα 83"/>
          <p:cNvGrpSpPr/>
          <p:nvPr/>
        </p:nvGrpSpPr>
        <p:grpSpPr>
          <a:xfrm flipV="1">
            <a:off x="1781746" y="2204864"/>
            <a:ext cx="1628714" cy="658524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5" name="Ελεύθερη σχεδίαση 84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Ελεύθερη σχεδίαση 85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7" name="Ομάδα 86"/>
          <p:cNvGrpSpPr/>
          <p:nvPr/>
        </p:nvGrpSpPr>
        <p:grpSpPr>
          <a:xfrm flipV="1">
            <a:off x="5281397" y="2204864"/>
            <a:ext cx="1025064" cy="557430"/>
            <a:chOff x="802205" y="4437112"/>
            <a:chExt cx="3061446" cy="4789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8" name="Ελεύθερη σχεδίαση 87"/>
            <p:cNvSpPr/>
            <p:nvPr/>
          </p:nvSpPr>
          <p:spPr>
            <a:xfrm>
              <a:off x="802205" y="4437112"/>
              <a:ext cx="1422400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Ελεύθερη σχεδίαση 88"/>
            <p:cNvSpPr/>
            <p:nvPr/>
          </p:nvSpPr>
          <p:spPr>
            <a:xfrm flipH="1">
              <a:off x="2195736" y="4437112"/>
              <a:ext cx="1667915" cy="478972"/>
            </a:xfrm>
            <a:custGeom>
              <a:avLst/>
              <a:gdLst>
                <a:gd name="connsiteX0" fmla="*/ 0 w 1422400"/>
                <a:gd name="connsiteY0" fmla="*/ 0 h 478972"/>
                <a:gd name="connsiteX1" fmla="*/ 14514 w 1422400"/>
                <a:gd name="connsiteY1" fmla="*/ 478972 h 478972"/>
                <a:gd name="connsiteX2" fmla="*/ 1422400 w 1422400"/>
                <a:gd name="connsiteY2" fmla="*/ 464458 h 478972"/>
                <a:gd name="connsiteX3" fmla="*/ 1422400 w 1422400"/>
                <a:gd name="connsiteY3" fmla="*/ 464458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478972">
                  <a:moveTo>
                    <a:pt x="0" y="0"/>
                  </a:moveTo>
                  <a:lnTo>
                    <a:pt x="14514" y="478972"/>
                  </a:lnTo>
                  <a:lnTo>
                    <a:pt x="1422400" y="464458"/>
                  </a:lnTo>
                  <a:lnTo>
                    <a:pt x="1422400" y="46445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 descr="C:\Users\ΜΙΧΑΛΗΣ\Downloads\GIFS Clip Art\animated  circle with bord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6" y="3005936"/>
            <a:ext cx="23812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Ευθύγραμμο βέλος σύνδεσης 41"/>
          <p:cNvCxnSpPr/>
          <p:nvPr/>
        </p:nvCxnSpPr>
        <p:spPr>
          <a:xfrm>
            <a:off x="8588976" y="2798728"/>
            <a:ext cx="429" cy="65167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Ελεύθερη σχεδίαση 42"/>
          <p:cNvSpPr/>
          <p:nvPr/>
        </p:nvSpPr>
        <p:spPr>
          <a:xfrm flipH="1">
            <a:off x="7261479" y="2795050"/>
            <a:ext cx="1226314" cy="2578165"/>
          </a:xfrm>
          <a:custGeom>
            <a:avLst/>
            <a:gdLst>
              <a:gd name="connsiteX0" fmla="*/ 625004 w 872221"/>
              <a:gd name="connsiteY0" fmla="*/ 614467 h 2007839"/>
              <a:gd name="connsiteX1" fmla="*/ 697575 w 872221"/>
              <a:gd name="connsiteY1" fmla="*/ 556410 h 2007839"/>
              <a:gd name="connsiteX2" fmla="*/ 784661 w 872221"/>
              <a:gd name="connsiteY2" fmla="*/ 498353 h 2007839"/>
              <a:gd name="connsiteX3" fmla="*/ 857232 w 872221"/>
              <a:gd name="connsiteY3" fmla="*/ 367725 h 2007839"/>
              <a:gd name="connsiteX4" fmla="*/ 857232 w 872221"/>
              <a:gd name="connsiteY4" fmla="*/ 48410 h 2007839"/>
              <a:gd name="connsiteX5" fmla="*/ 770147 w 872221"/>
              <a:gd name="connsiteY5" fmla="*/ 4867 h 2007839"/>
              <a:gd name="connsiteX6" fmla="*/ 465347 w 872221"/>
              <a:gd name="connsiteY6" fmla="*/ 19382 h 2007839"/>
              <a:gd name="connsiteX7" fmla="*/ 44432 w 872221"/>
              <a:gd name="connsiteY7" fmla="*/ 19382 h 2007839"/>
              <a:gd name="connsiteX8" fmla="*/ 29918 w 872221"/>
              <a:gd name="connsiteY8" fmla="*/ 193553 h 2007839"/>
              <a:gd name="connsiteX9" fmla="*/ 890 w 872221"/>
              <a:gd name="connsiteY9" fmla="*/ 237096 h 2007839"/>
              <a:gd name="connsiteX10" fmla="*/ 15404 w 872221"/>
              <a:gd name="connsiteY10" fmla="*/ 454810 h 2007839"/>
              <a:gd name="connsiteX11" fmla="*/ 29918 w 872221"/>
              <a:gd name="connsiteY11" fmla="*/ 498353 h 2007839"/>
              <a:gd name="connsiteX12" fmla="*/ 87975 w 872221"/>
              <a:gd name="connsiteY12" fmla="*/ 512867 h 2007839"/>
              <a:gd name="connsiteX13" fmla="*/ 189575 w 872221"/>
              <a:gd name="connsiteY13" fmla="*/ 498353 h 2007839"/>
              <a:gd name="connsiteX14" fmla="*/ 233118 w 872221"/>
              <a:gd name="connsiteY14" fmla="*/ 469325 h 2007839"/>
              <a:gd name="connsiteX15" fmla="*/ 276661 w 872221"/>
              <a:gd name="connsiteY15" fmla="*/ 454810 h 2007839"/>
              <a:gd name="connsiteX16" fmla="*/ 392775 w 872221"/>
              <a:gd name="connsiteY16" fmla="*/ 469325 h 2007839"/>
              <a:gd name="connsiteX17" fmla="*/ 407290 w 872221"/>
              <a:gd name="connsiteY17" fmla="*/ 512867 h 2007839"/>
              <a:gd name="connsiteX18" fmla="*/ 465347 w 872221"/>
              <a:gd name="connsiteY18" fmla="*/ 599953 h 2007839"/>
              <a:gd name="connsiteX19" fmla="*/ 610490 w 872221"/>
              <a:gd name="connsiteY19" fmla="*/ 628982 h 2007839"/>
              <a:gd name="connsiteX20" fmla="*/ 639518 w 872221"/>
              <a:gd name="connsiteY20" fmla="*/ 716067 h 2007839"/>
              <a:gd name="connsiteX21" fmla="*/ 610490 w 872221"/>
              <a:gd name="connsiteY21" fmla="*/ 817667 h 2007839"/>
              <a:gd name="connsiteX22" fmla="*/ 581461 w 872221"/>
              <a:gd name="connsiteY22" fmla="*/ 861210 h 2007839"/>
              <a:gd name="connsiteX23" fmla="*/ 566947 w 872221"/>
              <a:gd name="connsiteY23" fmla="*/ 904753 h 2007839"/>
              <a:gd name="connsiteX24" fmla="*/ 625004 w 872221"/>
              <a:gd name="connsiteY24" fmla="*/ 977325 h 2007839"/>
              <a:gd name="connsiteX25" fmla="*/ 668547 w 872221"/>
              <a:gd name="connsiteY25" fmla="*/ 1020867 h 2007839"/>
              <a:gd name="connsiteX26" fmla="*/ 654032 w 872221"/>
              <a:gd name="connsiteY26" fmla="*/ 1093439 h 2007839"/>
              <a:gd name="connsiteX27" fmla="*/ 625004 w 872221"/>
              <a:gd name="connsiteY27" fmla="*/ 1136982 h 2007839"/>
              <a:gd name="connsiteX28" fmla="*/ 654032 w 872221"/>
              <a:gd name="connsiteY28" fmla="*/ 1325667 h 2007839"/>
              <a:gd name="connsiteX29" fmla="*/ 625004 w 872221"/>
              <a:gd name="connsiteY29" fmla="*/ 1441782 h 2007839"/>
              <a:gd name="connsiteX30" fmla="*/ 595975 w 872221"/>
              <a:gd name="connsiteY30" fmla="*/ 1485325 h 2007839"/>
              <a:gd name="connsiteX31" fmla="*/ 668547 w 872221"/>
              <a:gd name="connsiteY31" fmla="*/ 1615953 h 2007839"/>
              <a:gd name="connsiteX32" fmla="*/ 639518 w 872221"/>
              <a:gd name="connsiteY32" fmla="*/ 1732067 h 2007839"/>
              <a:gd name="connsiteX33" fmla="*/ 610490 w 872221"/>
              <a:gd name="connsiteY33" fmla="*/ 1775610 h 2007839"/>
              <a:gd name="connsiteX34" fmla="*/ 639518 w 872221"/>
              <a:gd name="connsiteY34" fmla="*/ 1862696 h 2007839"/>
              <a:gd name="connsiteX35" fmla="*/ 683061 w 872221"/>
              <a:gd name="connsiteY35" fmla="*/ 1964296 h 2007839"/>
              <a:gd name="connsiteX36" fmla="*/ 683061 w 872221"/>
              <a:gd name="connsiteY36" fmla="*/ 2007839 h 2007839"/>
              <a:gd name="connsiteX0" fmla="*/ 625004 w 1612809"/>
              <a:gd name="connsiteY0" fmla="*/ 614467 h 2007839"/>
              <a:gd name="connsiteX1" fmla="*/ 697575 w 1612809"/>
              <a:gd name="connsiteY1" fmla="*/ 556410 h 2007839"/>
              <a:gd name="connsiteX2" fmla="*/ 784661 w 1612809"/>
              <a:gd name="connsiteY2" fmla="*/ 498353 h 2007839"/>
              <a:gd name="connsiteX3" fmla="*/ 857232 w 1612809"/>
              <a:gd name="connsiteY3" fmla="*/ 367725 h 2007839"/>
              <a:gd name="connsiteX4" fmla="*/ 1611975 w 1612809"/>
              <a:gd name="connsiteY4" fmla="*/ 48410 h 2007839"/>
              <a:gd name="connsiteX5" fmla="*/ 770147 w 1612809"/>
              <a:gd name="connsiteY5" fmla="*/ 4867 h 2007839"/>
              <a:gd name="connsiteX6" fmla="*/ 465347 w 1612809"/>
              <a:gd name="connsiteY6" fmla="*/ 19382 h 2007839"/>
              <a:gd name="connsiteX7" fmla="*/ 44432 w 1612809"/>
              <a:gd name="connsiteY7" fmla="*/ 19382 h 2007839"/>
              <a:gd name="connsiteX8" fmla="*/ 29918 w 1612809"/>
              <a:gd name="connsiteY8" fmla="*/ 193553 h 2007839"/>
              <a:gd name="connsiteX9" fmla="*/ 890 w 1612809"/>
              <a:gd name="connsiteY9" fmla="*/ 237096 h 2007839"/>
              <a:gd name="connsiteX10" fmla="*/ 15404 w 1612809"/>
              <a:gd name="connsiteY10" fmla="*/ 454810 h 2007839"/>
              <a:gd name="connsiteX11" fmla="*/ 29918 w 1612809"/>
              <a:gd name="connsiteY11" fmla="*/ 498353 h 2007839"/>
              <a:gd name="connsiteX12" fmla="*/ 87975 w 1612809"/>
              <a:gd name="connsiteY12" fmla="*/ 512867 h 2007839"/>
              <a:gd name="connsiteX13" fmla="*/ 189575 w 1612809"/>
              <a:gd name="connsiteY13" fmla="*/ 498353 h 2007839"/>
              <a:gd name="connsiteX14" fmla="*/ 233118 w 1612809"/>
              <a:gd name="connsiteY14" fmla="*/ 469325 h 2007839"/>
              <a:gd name="connsiteX15" fmla="*/ 276661 w 1612809"/>
              <a:gd name="connsiteY15" fmla="*/ 454810 h 2007839"/>
              <a:gd name="connsiteX16" fmla="*/ 392775 w 1612809"/>
              <a:gd name="connsiteY16" fmla="*/ 469325 h 2007839"/>
              <a:gd name="connsiteX17" fmla="*/ 407290 w 1612809"/>
              <a:gd name="connsiteY17" fmla="*/ 512867 h 2007839"/>
              <a:gd name="connsiteX18" fmla="*/ 465347 w 1612809"/>
              <a:gd name="connsiteY18" fmla="*/ 599953 h 2007839"/>
              <a:gd name="connsiteX19" fmla="*/ 610490 w 1612809"/>
              <a:gd name="connsiteY19" fmla="*/ 628982 h 2007839"/>
              <a:gd name="connsiteX20" fmla="*/ 639518 w 1612809"/>
              <a:gd name="connsiteY20" fmla="*/ 716067 h 2007839"/>
              <a:gd name="connsiteX21" fmla="*/ 610490 w 1612809"/>
              <a:gd name="connsiteY21" fmla="*/ 817667 h 2007839"/>
              <a:gd name="connsiteX22" fmla="*/ 581461 w 1612809"/>
              <a:gd name="connsiteY22" fmla="*/ 861210 h 2007839"/>
              <a:gd name="connsiteX23" fmla="*/ 566947 w 1612809"/>
              <a:gd name="connsiteY23" fmla="*/ 904753 h 2007839"/>
              <a:gd name="connsiteX24" fmla="*/ 625004 w 1612809"/>
              <a:gd name="connsiteY24" fmla="*/ 977325 h 2007839"/>
              <a:gd name="connsiteX25" fmla="*/ 668547 w 1612809"/>
              <a:gd name="connsiteY25" fmla="*/ 1020867 h 2007839"/>
              <a:gd name="connsiteX26" fmla="*/ 654032 w 1612809"/>
              <a:gd name="connsiteY26" fmla="*/ 1093439 h 2007839"/>
              <a:gd name="connsiteX27" fmla="*/ 625004 w 1612809"/>
              <a:gd name="connsiteY27" fmla="*/ 1136982 h 2007839"/>
              <a:gd name="connsiteX28" fmla="*/ 654032 w 1612809"/>
              <a:gd name="connsiteY28" fmla="*/ 1325667 h 2007839"/>
              <a:gd name="connsiteX29" fmla="*/ 625004 w 1612809"/>
              <a:gd name="connsiteY29" fmla="*/ 1441782 h 2007839"/>
              <a:gd name="connsiteX30" fmla="*/ 595975 w 1612809"/>
              <a:gd name="connsiteY30" fmla="*/ 1485325 h 2007839"/>
              <a:gd name="connsiteX31" fmla="*/ 668547 w 1612809"/>
              <a:gd name="connsiteY31" fmla="*/ 1615953 h 2007839"/>
              <a:gd name="connsiteX32" fmla="*/ 639518 w 1612809"/>
              <a:gd name="connsiteY32" fmla="*/ 1732067 h 2007839"/>
              <a:gd name="connsiteX33" fmla="*/ 610490 w 1612809"/>
              <a:gd name="connsiteY33" fmla="*/ 1775610 h 2007839"/>
              <a:gd name="connsiteX34" fmla="*/ 639518 w 1612809"/>
              <a:gd name="connsiteY34" fmla="*/ 1862696 h 2007839"/>
              <a:gd name="connsiteX35" fmla="*/ 683061 w 1612809"/>
              <a:gd name="connsiteY35" fmla="*/ 1964296 h 2007839"/>
              <a:gd name="connsiteX36" fmla="*/ 683061 w 1612809"/>
              <a:gd name="connsiteY36" fmla="*/ 2007839 h 2007839"/>
              <a:gd name="connsiteX0" fmla="*/ 625004 w 1654882"/>
              <a:gd name="connsiteY0" fmla="*/ 614467 h 2007839"/>
              <a:gd name="connsiteX1" fmla="*/ 697575 w 1654882"/>
              <a:gd name="connsiteY1" fmla="*/ 556410 h 2007839"/>
              <a:gd name="connsiteX2" fmla="*/ 784661 w 1654882"/>
              <a:gd name="connsiteY2" fmla="*/ 498353 h 2007839"/>
              <a:gd name="connsiteX3" fmla="*/ 857232 w 1654882"/>
              <a:gd name="connsiteY3" fmla="*/ 367725 h 2007839"/>
              <a:gd name="connsiteX4" fmla="*/ 1461659 w 1654882"/>
              <a:gd name="connsiteY4" fmla="*/ 413169 h 2007839"/>
              <a:gd name="connsiteX5" fmla="*/ 1611975 w 1654882"/>
              <a:gd name="connsiteY5" fmla="*/ 48410 h 2007839"/>
              <a:gd name="connsiteX6" fmla="*/ 770147 w 1654882"/>
              <a:gd name="connsiteY6" fmla="*/ 4867 h 2007839"/>
              <a:gd name="connsiteX7" fmla="*/ 465347 w 1654882"/>
              <a:gd name="connsiteY7" fmla="*/ 19382 h 2007839"/>
              <a:gd name="connsiteX8" fmla="*/ 44432 w 1654882"/>
              <a:gd name="connsiteY8" fmla="*/ 19382 h 2007839"/>
              <a:gd name="connsiteX9" fmla="*/ 29918 w 1654882"/>
              <a:gd name="connsiteY9" fmla="*/ 193553 h 2007839"/>
              <a:gd name="connsiteX10" fmla="*/ 890 w 1654882"/>
              <a:gd name="connsiteY10" fmla="*/ 237096 h 2007839"/>
              <a:gd name="connsiteX11" fmla="*/ 15404 w 1654882"/>
              <a:gd name="connsiteY11" fmla="*/ 454810 h 2007839"/>
              <a:gd name="connsiteX12" fmla="*/ 29918 w 1654882"/>
              <a:gd name="connsiteY12" fmla="*/ 498353 h 2007839"/>
              <a:gd name="connsiteX13" fmla="*/ 87975 w 1654882"/>
              <a:gd name="connsiteY13" fmla="*/ 512867 h 2007839"/>
              <a:gd name="connsiteX14" fmla="*/ 189575 w 1654882"/>
              <a:gd name="connsiteY14" fmla="*/ 498353 h 2007839"/>
              <a:gd name="connsiteX15" fmla="*/ 233118 w 1654882"/>
              <a:gd name="connsiteY15" fmla="*/ 469325 h 2007839"/>
              <a:gd name="connsiteX16" fmla="*/ 276661 w 1654882"/>
              <a:gd name="connsiteY16" fmla="*/ 454810 h 2007839"/>
              <a:gd name="connsiteX17" fmla="*/ 392775 w 1654882"/>
              <a:gd name="connsiteY17" fmla="*/ 469325 h 2007839"/>
              <a:gd name="connsiteX18" fmla="*/ 407290 w 1654882"/>
              <a:gd name="connsiteY18" fmla="*/ 512867 h 2007839"/>
              <a:gd name="connsiteX19" fmla="*/ 465347 w 1654882"/>
              <a:gd name="connsiteY19" fmla="*/ 599953 h 2007839"/>
              <a:gd name="connsiteX20" fmla="*/ 610490 w 1654882"/>
              <a:gd name="connsiteY20" fmla="*/ 628982 h 2007839"/>
              <a:gd name="connsiteX21" fmla="*/ 639518 w 1654882"/>
              <a:gd name="connsiteY21" fmla="*/ 716067 h 2007839"/>
              <a:gd name="connsiteX22" fmla="*/ 610490 w 1654882"/>
              <a:gd name="connsiteY22" fmla="*/ 817667 h 2007839"/>
              <a:gd name="connsiteX23" fmla="*/ 581461 w 1654882"/>
              <a:gd name="connsiteY23" fmla="*/ 861210 h 2007839"/>
              <a:gd name="connsiteX24" fmla="*/ 566947 w 1654882"/>
              <a:gd name="connsiteY24" fmla="*/ 904753 h 2007839"/>
              <a:gd name="connsiteX25" fmla="*/ 625004 w 1654882"/>
              <a:gd name="connsiteY25" fmla="*/ 977325 h 2007839"/>
              <a:gd name="connsiteX26" fmla="*/ 668547 w 1654882"/>
              <a:gd name="connsiteY26" fmla="*/ 1020867 h 2007839"/>
              <a:gd name="connsiteX27" fmla="*/ 654032 w 1654882"/>
              <a:gd name="connsiteY27" fmla="*/ 1093439 h 2007839"/>
              <a:gd name="connsiteX28" fmla="*/ 625004 w 1654882"/>
              <a:gd name="connsiteY28" fmla="*/ 1136982 h 2007839"/>
              <a:gd name="connsiteX29" fmla="*/ 654032 w 1654882"/>
              <a:gd name="connsiteY29" fmla="*/ 1325667 h 2007839"/>
              <a:gd name="connsiteX30" fmla="*/ 625004 w 1654882"/>
              <a:gd name="connsiteY30" fmla="*/ 1441782 h 2007839"/>
              <a:gd name="connsiteX31" fmla="*/ 595975 w 1654882"/>
              <a:gd name="connsiteY31" fmla="*/ 1485325 h 2007839"/>
              <a:gd name="connsiteX32" fmla="*/ 668547 w 1654882"/>
              <a:gd name="connsiteY32" fmla="*/ 1615953 h 2007839"/>
              <a:gd name="connsiteX33" fmla="*/ 639518 w 1654882"/>
              <a:gd name="connsiteY33" fmla="*/ 1732067 h 2007839"/>
              <a:gd name="connsiteX34" fmla="*/ 610490 w 1654882"/>
              <a:gd name="connsiteY34" fmla="*/ 1775610 h 2007839"/>
              <a:gd name="connsiteX35" fmla="*/ 639518 w 1654882"/>
              <a:gd name="connsiteY35" fmla="*/ 1862696 h 2007839"/>
              <a:gd name="connsiteX36" fmla="*/ 683061 w 1654882"/>
              <a:gd name="connsiteY36" fmla="*/ 1964296 h 2007839"/>
              <a:gd name="connsiteX37" fmla="*/ 683061 w 1654882"/>
              <a:gd name="connsiteY37" fmla="*/ 2007839 h 2007839"/>
              <a:gd name="connsiteX0" fmla="*/ 625004 w 1562216"/>
              <a:gd name="connsiteY0" fmla="*/ 614467 h 2007839"/>
              <a:gd name="connsiteX1" fmla="*/ 697575 w 1562216"/>
              <a:gd name="connsiteY1" fmla="*/ 556410 h 2007839"/>
              <a:gd name="connsiteX2" fmla="*/ 784661 w 1562216"/>
              <a:gd name="connsiteY2" fmla="*/ 498353 h 2007839"/>
              <a:gd name="connsiteX3" fmla="*/ 857232 w 1562216"/>
              <a:gd name="connsiteY3" fmla="*/ 367725 h 2007839"/>
              <a:gd name="connsiteX4" fmla="*/ 1461659 w 1562216"/>
              <a:gd name="connsiteY4" fmla="*/ 413169 h 2007839"/>
              <a:gd name="connsiteX5" fmla="*/ 1481347 w 1562216"/>
              <a:gd name="connsiteY5" fmla="*/ 48410 h 2007839"/>
              <a:gd name="connsiteX6" fmla="*/ 770147 w 1562216"/>
              <a:gd name="connsiteY6" fmla="*/ 4867 h 2007839"/>
              <a:gd name="connsiteX7" fmla="*/ 465347 w 1562216"/>
              <a:gd name="connsiteY7" fmla="*/ 19382 h 2007839"/>
              <a:gd name="connsiteX8" fmla="*/ 44432 w 1562216"/>
              <a:gd name="connsiteY8" fmla="*/ 19382 h 2007839"/>
              <a:gd name="connsiteX9" fmla="*/ 29918 w 1562216"/>
              <a:gd name="connsiteY9" fmla="*/ 193553 h 2007839"/>
              <a:gd name="connsiteX10" fmla="*/ 890 w 1562216"/>
              <a:gd name="connsiteY10" fmla="*/ 237096 h 2007839"/>
              <a:gd name="connsiteX11" fmla="*/ 15404 w 1562216"/>
              <a:gd name="connsiteY11" fmla="*/ 454810 h 2007839"/>
              <a:gd name="connsiteX12" fmla="*/ 29918 w 1562216"/>
              <a:gd name="connsiteY12" fmla="*/ 498353 h 2007839"/>
              <a:gd name="connsiteX13" fmla="*/ 87975 w 1562216"/>
              <a:gd name="connsiteY13" fmla="*/ 512867 h 2007839"/>
              <a:gd name="connsiteX14" fmla="*/ 189575 w 1562216"/>
              <a:gd name="connsiteY14" fmla="*/ 498353 h 2007839"/>
              <a:gd name="connsiteX15" fmla="*/ 233118 w 1562216"/>
              <a:gd name="connsiteY15" fmla="*/ 469325 h 2007839"/>
              <a:gd name="connsiteX16" fmla="*/ 276661 w 1562216"/>
              <a:gd name="connsiteY16" fmla="*/ 454810 h 2007839"/>
              <a:gd name="connsiteX17" fmla="*/ 392775 w 1562216"/>
              <a:gd name="connsiteY17" fmla="*/ 469325 h 2007839"/>
              <a:gd name="connsiteX18" fmla="*/ 407290 w 1562216"/>
              <a:gd name="connsiteY18" fmla="*/ 512867 h 2007839"/>
              <a:gd name="connsiteX19" fmla="*/ 465347 w 1562216"/>
              <a:gd name="connsiteY19" fmla="*/ 599953 h 2007839"/>
              <a:gd name="connsiteX20" fmla="*/ 610490 w 1562216"/>
              <a:gd name="connsiteY20" fmla="*/ 628982 h 2007839"/>
              <a:gd name="connsiteX21" fmla="*/ 639518 w 1562216"/>
              <a:gd name="connsiteY21" fmla="*/ 716067 h 2007839"/>
              <a:gd name="connsiteX22" fmla="*/ 610490 w 1562216"/>
              <a:gd name="connsiteY22" fmla="*/ 817667 h 2007839"/>
              <a:gd name="connsiteX23" fmla="*/ 581461 w 1562216"/>
              <a:gd name="connsiteY23" fmla="*/ 861210 h 2007839"/>
              <a:gd name="connsiteX24" fmla="*/ 566947 w 1562216"/>
              <a:gd name="connsiteY24" fmla="*/ 904753 h 2007839"/>
              <a:gd name="connsiteX25" fmla="*/ 625004 w 1562216"/>
              <a:gd name="connsiteY25" fmla="*/ 977325 h 2007839"/>
              <a:gd name="connsiteX26" fmla="*/ 668547 w 1562216"/>
              <a:gd name="connsiteY26" fmla="*/ 1020867 h 2007839"/>
              <a:gd name="connsiteX27" fmla="*/ 654032 w 1562216"/>
              <a:gd name="connsiteY27" fmla="*/ 1093439 h 2007839"/>
              <a:gd name="connsiteX28" fmla="*/ 625004 w 1562216"/>
              <a:gd name="connsiteY28" fmla="*/ 1136982 h 2007839"/>
              <a:gd name="connsiteX29" fmla="*/ 654032 w 1562216"/>
              <a:gd name="connsiteY29" fmla="*/ 1325667 h 2007839"/>
              <a:gd name="connsiteX30" fmla="*/ 625004 w 1562216"/>
              <a:gd name="connsiteY30" fmla="*/ 1441782 h 2007839"/>
              <a:gd name="connsiteX31" fmla="*/ 595975 w 1562216"/>
              <a:gd name="connsiteY31" fmla="*/ 1485325 h 2007839"/>
              <a:gd name="connsiteX32" fmla="*/ 668547 w 1562216"/>
              <a:gd name="connsiteY32" fmla="*/ 1615953 h 2007839"/>
              <a:gd name="connsiteX33" fmla="*/ 639518 w 1562216"/>
              <a:gd name="connsiteY33" fmla="*/ 1732067 h 2007839"/>
              <a:gd name="connsiteX34" fmla="*/ 610490 w 1562216"/>
              <a:gd name="connsiteY34" fmla="*/ 1775610 h 2007839"/>
              <a:gd name="connsiteX35" fmla="*/ 639518 w 1562216"/>
              <a:gd name="connsiteY35" fmla="*/ 1862696 h 2007839"/>
              <a:gd name="connsiteX36" fmla="*/ 683061 w 1562216"/>
              <a:gd name="connsiteY36" fmla="*/ 1964296 h 2007839"/>
              <a:gd name="connsiteX37" fmla="*/ 683061 w 1562216"/>
              <a:gd name="connsiteY37" fmla="*/ 2007839 h 2007839"/>
              <a:gd name="connsiteX0" fmla="*/ 625004 w 1562216"/>
              <a:gd name="connsiteY0" fmla="*/ 614467 h 2007839"/>
              <a:gd name="connsiteX1" fmla="*/ 697575 w 1562216"/>
              <a:gd name="connsiteY1" fmla="*/ 556410 h 2007839"/>
              <a:gd name="connsiteX2" fmla="*/ 784661 w 1562216"/>
              <a:gd name="connsiteY2" fmla="*/ 498353 h 2007839"/>
              <a:gd name="connsiteX3" fmla="*/ 973346 w 1562216"/>
              <a:gd name="connsiteY3" fmla="*/ 483839 h 2007839"/>
              <a:gd name="connsiteX4" fmla="*/ 1461659 w 1562216"/>
              <a:gd name="connsiteY4" fmla="*/ 413169 h 2007839"/>
              <a:gd name="connsiteX5" fmla="*/ 1481347 w 1562216"/>
              <a:gd name="connsiteY5" fmla="*/ 48410 h 2007839"/>
              <a:gd name="connsiteX6" fmla="*/ 770147 w 1562216"/>
              <a:gd name="connsiteY6" fmla="*/ 4867 h 2007839"/>
              <a:gd name="connsiteX7" fmla="*/ 465347 w 1562216"/>
              <a:gd name="connsiteY7" fmla="*/ 19382 h 2007839"/>
              <a:gd name="connsiteX8" fmla="*/ 44432 w 1562216"/>
              <a:gd name="connsiteY8" fmla="*/ 19382 h 2007839"/>
              <a:gd name="connsiteX9" fmla="*/ 29918 w 1562216"/>
              <a:gd name="connsiteY9" fmla="*/ 193553 h 2007839"/>
              <a:gd name="connsiteX10" fmla="*/ 890 w 1562216"/>
              <a:gd name="connsiteY10" fmla="*/ 237096 h 2007839"/>
              <a:gd name="connsiteX11" fmla="*/ 15404 w 1562216"/>
              <a:gd name="connsiteY11" fmla="*/ 454810 h 2007839"/>
              <a:gd name="connsiteX12" fmla="*/ 29918 w 1562216"/>
              <a:gd name="connsiteY12" fmla="*/ 498353 h 2007839"/>
              <a:gd name="connsiteX13" fmla="*/ 87975 w 1562216"/>
              <a:gd name="connsiteY13" fmla="*/ 512867 h 2007839"/>
              <a:gd name="connsiteX14" fmla="*/ 189575 w 1562216"/>
              <a:gd name="connsiteY14" fmla="*/ 498353 h 2007839"/>
              <a:gd name="connsiteX15" fmla="*/ 233118 w 1562216"/>
              <a:gd name="connsiteY15" fmla="*/ 469325 h 2007839"/>
              <a:gd name="connsiteX16" fmla="*/ 276661 w 1562216"/>
              <a:gd name="connsiteY16" fmla="*/ 454810 h 2007839"/>
              <a:gd name="connsiteX17" fmla="*/ 392775 w 1562216"/>
              <a:gd name="connsiteY17" fmla="*/ 469325 h 2007839"/>
              <a:gd name="connsiteX18" fmla="*/ 407290 w 1562216"/>
              <a:gd name="connsiteY18" fmla="*/ 512867 h 2007839"/>
              <a:gd name="connsiteX19" fmla="*/ 465347 w 1562216"/>
              <a:gd name="connsiteY19" fmla="*/ 599953 h 2007839"/>
              <a:gd name="connsiteX20" fmla="*/ 610490 w 1562216"/>
              <a:gd name="connsiteY20" fmla="*/ 628982 h 2007839"/>
              <a:gd name="connsiteX21" fmla="*/ 639518 w 1562216"/>
              <a:gd name="connsiteY21" fmla="*/ 716067 h 2007839"/>
              <a:gd name="connsiteX22" fmla="*/ 610490 w 1562216"/>
              <a:gd name="connsiteY22" fmla="*/ 817667 h 2007839"/>
              <a:gd name="connsiteX23" fmla="*/ 581461 w 1562216"/>
              <a:gd name="connsiteY23" fmla="*/ 861210 h 2007839"/>
              <a:gd name="connsiteX24" fmla="*/ 566947 w 1562216"/>
              <a:gd name="connsiteY24" fmla="*/ 904753 h 2007839"/>
              <a:gd name="connsiteX25" fmla="*/ 625004 w 1562216"/>
              <a:gd name="connsiteY25" fmla="*/ 977325 h 2007839"/>
              <a:gd name="connsiteX26" fmla="*/ 668547 w 1562216"/>
              <a:gd name="connsiteY26" fmla="*/ 1020867 h 2007839"/>
              <a:gd name="connsiteX27" fmla="*/ 654032 w 1562216"/>
              <a:gd name="connsiteY27" fmla="*/ 1093439 h 2007839"/>
              <a:gd name="connsiteX28" fmla="*/ 625004 w 1562216"/>
              <a:gd name="connsiteY28" fmla="*/ 1136982 h 2007839"/>
              <a:gd name="connsiteX29" fmla="*/ 654032 w 1562216"/>
              <a:gd name="connsiteY29" fmla="*/ 1325667 h 2007839"/>
              <a:gd name="connsiteX30" fmla="*/ 625004 w 1562216"/>
              <a:gd name="connsiteY30" fmla="*/ 1441782 h 2007839"/>
              <a:gd name="connsiteX31" fmla="*/ 595975 w 1562216"/>
              <a:gd name="connsiteY31" fmla="*/ 1485325 h 2007839"/>
              <a:gd name="connsiteX32" fmla="*/ 668547 w 1562216"/>
              <a:gd name="connsiteY32" fmla="*/ 1615953 h 2007839"/>
              <a:gd name="connsiteX33" fmla="*/ 639518 w 1562216"/>
              <a:gd name="connsiteY33" fmla="*/ 1732067 h 2007839"/>
              <a:gd name="connsiteX34" fmla="*/ 610490 w 1562216"/>
              <a:gd name="connsiteY34" fmla="*/ 1775610 h 2007839"/>
              <a:gd name="connsiteX35" fmla="*/ 639518 w 1562216"/>
              <a:gd name="connsiteY35" fmla="*/ 1862696 h 2007839"/>
              <a:gd name="connsiteX36" fmla="*/ 683061 w 1562216"/>
              <a:gd name="connsiteY36" fmla="*/ 1964296 h 2007839"/>
              <a:gd name="connsiteX37" fmla="*/ 683061 w 1562216"/>
              <a:gd name="connsiteY37" fmla="*/ 2007839 h 2007839"/>
              <a:gd name="connsiteX0" fmla="*/ 625004 w 1562216"/>
              <a:gd name="connsiteY0" fmla="*/ 614467 h 2080410"/>
              <a:gd name="connsiteX1" fmla="*/ 697575 w 1562216"/>
              <a:gd name="connsiteY1" fmla="*/ 556410 h 2080410"/>
              <a:gd name="connsiteX2" fmla="*/ 784661 w 1562216"/>
              <a:gd name="connsiteY2" fmla="*/ 498353 h 2080410"/>
              <a:gd name="connsiteX3" fmla="*/ 973346 w 1562216"/>
              <a:gd name="connsiteY3" fmla="*/ 483839 h 2080410"/>
              <a:gd name="connsiteX4" fmla="*/ 1461659 w 1562216"/>
              <a:gd name="connsiteY4" fmla="*/ 413169 h 2080410"/>
              <a:gd name="connsiteX5" fmla="*/ 1481347 w 1562216"/>
              <a:gd name="connsiteY5" fmla="*/ 48410 h 2080410"/>
              <a:gd name="connsiteX6" fmla="*/ 770147 w 1562216"/>
              <a:gd name="connsiteY6" fmla="*/ 4867 h 2080410"/>
              <a:gd name="connsiteX7" fmla="*/ 465347 w 1562216"/>
              <a:gd name="connsiteY7" fmla="*/ 19382 h 2080410"/>
              <a:gd name="connsiteX8" fmla="*/ 44432 w 1562216"/>
              <a:gd name="connsiteY8" fmla="*/ 19382 h 2080410"/>
              <a:gd name="connsiteX9" fmla="*/ 29918 w 1562216"/>
              <a:gd name="connsiteY9" fmla="*/ 193553 h 2080410"/>
              <a:gd name="connsiteX10" fmla="*/ 890 w 1562216"/>
              <a:gd name="connsiteY10" fmla="*/ 237096 h 2080410"/>
              <a:gd name="connsiteX11" fmla="*/ 15404 w 1562216"/>
              <a:gd name="connsiteY11" fmla="*/ 454810 h 2080410"/>
              <a:gd name="connsiteX12" fmla="*/ 29918 w 1562216"/>
              <a:gd name="connsiteY12" fmla="*/ 498353 h 2080410"/>
              <a:gd name="connsiteX13" fmla="*/ 87975 w 1562216"/>
              <a:gd name="connsiteY13" fmla="*/ 512867 h 2080410"/>
              <a:gd name="connsiteX14" fmla="*/ 189575 w 1562216"/>
              <a:gd name="connsiteY14" fmla="*/ 498353 h 2080410"/>
              <a:gd name="connsiteX15" fmla="*/ 233118 w 1562216"/>
              <a:gd name="connsiteY15" fmla="*/ 469325 h 2080410"/>
              <a:gd name="connsiteX16" fmla="*/ 276661 w 1562216"/>
              <a:gd name="connsiteY16" fmla="*/ 454810 h 2080410"/>
              <a:gd name="connsiteX17" fmla="*/ 392775 w 1562216"/>
              <a:gd name="connsiteY17" fmla="*/ 469325 h 2080410"/>
              <a:gd name="connsiteX18" fmla="*/ 407290 w 1562216"/>
              <a:gd name="connsiteY18" fmla="*/ 512867 h 2080410"/>
              <a:gd name="connsiteX19" fmla="*/ 465347 w 1562216"/>
              <a:gd name="connsiteY19" fmla="*/ 599953 h 2080410"/>
              <a:gd name="connsiteX20" fmla="*/ 610490 w 1562216"/>
              <a:gd name="connsiteY20" fmla="*/ 628982 h 2080410"/>
              <a:gd name="connsiteX21" fmla="*/ 639518 w 1562216"/>
              <a:gd name="connsiteY21" fmla="*/ 716067 h 2080410"/>
              <a:gd name="connsiteX22" fmla="*/ 610490 w 1562216"/>
              <a:gd name="connsiteY22" fmla="*/ 817667 h 2080410"/>
              <a:gd name="connsiteX23" fmla="*/ 581461 w 1562216"/>
              <a:gd name="connsiteY23" fmla="*/ 861210 h 2080410"/>
              <a:gd name="connsiteX24" fmla="*/ 566947 w 1562216"/>
              <a:gd name="connsiteY24" fmla="*/ 904753 h 2080410"/>
              <a:gd name="connsiteX25" fmla="*/ 625004 w 1562216"/>
              <a:gd name="connsiteY25" fmla="*/ 977325 h 2080410"/>
              <a:gd name="connsiteX26" fmla="*/ 668547 w 1562216"/>
              <a:gd name="connsiteY26" fmla="*/ 1020867 h 2080410"/>
              <a:gd name="connsiteX27" fmla="*/ 654032 w 1562216"/>
              <a:gd name="connsiteY27" fmla="*/ 1093439 h 2080410"/>
              <a:gd name="connsiteX28" fmla="*/ 625004 w 1562216"/>
              <a:gd name="connsiteY28" fmla="*/ 1136982 h 2080410"/>
              <a:gd name="connsiteX29" fmla="*/ 654032 w 1562216"/>
              <a:gd name="connsiteY29" fmla="*/ 1325667 h 2080410"/>
              <a:gd name="connsiteX30" fmla="*/ 625004 w 1562216"/>
              <a:gd name="connsiteY30" fmla="*/ 1441782 h 2080410"/>
              <a:gd name="connsiteX31" fmla="*/ 595975 w 1562216"/>
              <a:gd name="connsiteY31" fmla="*/ 1485325 h 2080410"/>
              <a:gd name="connsiteX32" fmla="*/ 668547 w 1562216"/>
              <a:gd name="connsiteY32" fmla="*/ 1615953 h 2080410"/>
              <a:gd name="connsiteX33" fmla="*/ 639518 w 1562216"/>
              <a:gd name="connsiteY33" fmla="*/ 1732067 h 2080410"/>
              <a:gd name="connsiteX34" fmla="*/ 610490 w 1562216"/>
              <a:gd name="connsiteY34" fmla="*/ 1775610 h 2080410"/>
              <a:gd name="connsiteX35" fmla="*/ 639518 w 1562216"/>
              <a:gd name="connsiteY35" fmla="*/ 1862696 h 2080410"/>
              <a:gd name="connsiteX36" fmla="*/ 683061 w 1562216"/>
              <a:gd name="connsiteY36" fmla="*/ 1964296 h 2080410"/>
              <a:gd name="connsiteX37" fmla="*/ 1336204 w 1562216"/>
              <a:gd name="connsiteY37" fmla="*/ 2080410 h 2080410"/>
              <a:gd name="connsiteX0" fmla="*/ 625004 w 1562216"/>
              <a:gd name="connsiteY0" fmla="*/ 614467 h 2080410"/>
              <a:gd name="connsiteX1" fmla="*/ 697575 w 1562216"/>
              <a:gd name="connsiteY1" fmla="*/ 556410 h 2080410"/>
              <a:gd name="connsiteX2" fmla="*/ 784661 w 1562216"/>
              <a:gd name="connsiteY2" fmla="*/ 498353 h 2080410"/>
              <a:gd name="connsiteX3" fmla="*/ 973346 w 1562216"/>
              <a:gd name="connsiteY3" fmla="*/ 483839 h 2080410"/>
              <a:gd name="connsiteX4" fmla="*/ 1461659 w 1562216"/>
              <a:gd name="connsiteY4" fmla="*/ 413169 h 2080410"/>
              <a:gd name="connsiteX5" fmla="*/ 1481347 w 1562216"/>
              <a:gd name="connsiteY5" fmla="*/ 48410 h 2080410"/>
              <a:gd name="connsiteX6" fmla="*/ 770147 w 1562216"/>
              <a:gd name="connsiteY6" fmla="*/ 4867 h 2080410"/>
              <a:gd name="connsiteX7" fmla="*/ 465347 w 1562216"/>
              <a:gd name="connsiteY7" fmla="*/ 19382 h 2080410"/>
              <a:gd name="connsiteX8" fmla="*/ 44432 w 1562216"/>
              <a:gd name="connsiteY8" fmla="*/ 19382 h 2080410"/>
              <a:gd name="connsiteX9" fmla="*/ 29918 w 1562216"/>
              <a:gd name="connsiteY9" fmla="*/ 193553 h 2080410"/>
              <a:gd name="connsiteX10" fmla="*/ 890 w 1562216"/>
              <a:gd name="connsiteY10" fmla="*/ 237096 h 2080410"/>
              <a:gd name="connsiteX11" fmla="*/ 15404 w 1562216"/>
              <a:gd name="connsiteY11" fmla="*/ 454810 h 2080410"/>
              <a:gd name="connsiteX12" fmla="*/ 29918 w 1562216"/>
              <a:gd name="connsiteY12" fmla="*/ 498353 h 2080410"/>
              <a:gd name="connsiteX13" fmla="*/ 87975 w 1562216"/>
              <a:gd name="connsiteY13" fmla="*/ 512867 h 2080410"/>
              <a:gd name="connsiteX14" fmla="*/ 189575 w 1562216"/>
              <a:gd name="connsiteY14" fmla="*/ 498353 h 2080410"/>
              <a:gd name="connsiteX15" fmla="*/ 233118 w 1562216"/>
              <a:gd name="connsiteY15" fmla="*/ 469325 h 2080410"/>
              <a:gd name="connsiteX16" fmla="*/ 276661 w 1562216"/>
              <a:gd name="connsiteY16" fmla="*/ 454810 h 2080410"/>
              <a:gd name="connsiteX17" fmla="*/ 392775 w 1562216"/>
              <a:gd name="connsiteY17" fmla="*/ 469325 h 2080410"/>
              <a:gd name="connsiteX18" fmla="*/ 407290 w 1562216"/>
              <a:gd name="connsiteY18" fmla="*/ 512867 h 2080410"/>
              <a:gd name="connsiteX19" fmla="*/ 465347 w 1562216"/>
              <a:gd name="connsiteY19" fmla="*/ 599953 h 2080410"/>
              <a:gd name="connsiteX20" fmla="*/ 610490 w 1562216"/>
              <a:gd name="connsiteY20" fmla="*/ 628982 h 2080410"/>
              <a:gd name="connsiteX21" fmla="*/ 639518 w 1562216"/>
              <a:gd name="connsiteY21" fmla="*/ 716067 h 2080410"/>
              <a:gd name="connsiteX22" fmla="*/ 610490 w 1562216"/>
              <a:gd name="connsiteY22" fmla="*/ 817667 h 2080410"/>
              <a:gd name="connsiteX23" fmla="*/ 581461 w 1562216"/>
              <a:gd name="connsiteY23" fmla="*/ 861210 h 2080410"/>
              <a:gd name="connsiteX24" fmla="*/ 566947 w 1562216"/>
              <a:gd name="connsiteY24" fmla="*/ 904753 h 2080410"/>
              <a:gd name="connsiteX25" fmla="*/ 625004 w 1562216"/>
              <a:gd name="connsiteY25" fmla="*/ 977325 h 2080410"/>
              <a:gd name="connsiteX26" fmla="*/ 668547 w 1562216"/>
              <a:gd name="connsiteY26" fmla="*/ 1020867 h 2080410"/>
              <a:gd name="connsiteX27" fmla="*/ 654032 w 1562216"/>
              <a:gd name="connsiteY27" fmla="*/ 1093439 h 2080410"/>
              <a:gd name="connsiteX28" fmla="*/ 625004 w 1562216"/>
              <a:gd name="connsiteY28" fmla="*/ 1136982 h 2080410"/>
              <a:gd name="connsiteX29" fmla="*/ 654032 w 1562216"/>
              <a:gd name="connsiteY29" fmla="*/ 1325667 h 2080410"/>
              <a:gd name="connsiteX30" fmla="*/ 625004 w 1562216"/>
              <a:gd name="connsiteY30" fmla="*/ 1441782 h 2080410"/>
              <a:gd name="connsiteX31" fmla="*/ 595975 w 1562216"/>
              <a:gd name="connsiteY31" fmla="*/ 1485325 h 2080410"/>
              <a:gd name="connsiteX32" fmla="*/ 668547 w 1562216"/>
              <a:gd name="connsiteY32" fmla="*/ 1615953 h 2080410"/>
              <a:gd name="connsiteX33" fmla="*/ 639518 w 1562216"/>
              <a:gd name="connsiteY33" fmla="*/ 1732067 h 2080410"/>
              <a:gd name="connsiteX34" fmla="*/ 610490 w 1562216"/>
              <a:gd name="connsiteY34" fmla="*/ 1775610 h 2080410"/>
              <a:gd name="connsiteX35" fmla="*/ 828203 w 1562216"/>
              <a:gd name="connsiteY35" fmla="*/ 1804639 h 2080410"/>
              <a:gd name="connsiteX36" fmla="*/ 683061 w 1562216"/>
              <a:gd name="connsiteY36" fmla="*/ 1964296 h 2080410"/>
              <a:gd name="connsiteX37" fmla="*/ 1336204 w 1562216"/>
              <a:gd name="connsiteY37" fmla="*/ 2080410 h 2080410"/>
              <a:gd name="connsiteX0" fmla="*/ 625004 w 1562216"/>
              <a:gd name="connsiteY0" fmla="*/ 614467 h 2080410"/>
              <a:gd name="connsiteX1" fmla="*/ 697575 w 1562216"/>
              <a:gd name="connsiteY1" fmla="*/ 556410 h 2080410"/>
              <a:gd name="connsiteX2" fmla="*/ 784661 w 1562216"/>
              <a:gd name="connsiteY2" fmla="*/ 498353 h 2080410"/>
              <a:gd name="connsiteX3" fmla="*/ 973346 w 1562216"/>
              <a:gd name="connsiteY3" fmla="*/ 483839 h 2080410"/>
              <a:gd name="connsiteX4" fmla="*/ 1461659 w 1562216"/>
              <a:gd name="connsiteY4" fmla="*/ 413169 h 2080410"/>
              <a:gd name="connsiteX5" fmla="*/ 1481347 w 1562216"/>
              <a:gd name="connsiteY5" fmla="*/ 48410 h 2080410"/>
              <a:gd name="connsiteX6" fmla="*/ 770147 w 1562216"/>
              <a:gd name="connsiteY6" fmla="*/ 4867 h 2080410"/>
              <a:gd name="connsiteX7" fmla="*/ 465347 w 1562216"/>
              <a:gd name="connsiteY7" fmla="*/ 19382 h 2080410"/>
              <a:gd name="connsiteX8" fmla="*/ 44432 w 1562216"/>
              <a:gd name="connsiteY8" fmla="*/ 19382 h 2080410"/>
              <a:gd name="connsiteX9" fmla="*/ 29918 w 1562216"/>
              <a:gd name="connsiteY9" fmla="*/ 193553 h 2080410"/>
              <a:gd name="connsiteX10" fmla="*/ 890 w 1562216"/>
              <a:gd name="connsiteY10" fmla="*/ 237096 h 2080410"/>
              <a:gd name="connsiteX11" fmla="*/ 15404 w 1562216"/>
              <a:gd name="connsiteY11" fmla="*/ 454810 h 2080410"/>
              <a:gd name="connsiteX12" fmla="*/ 29918 w 1562216"/>
              <a:gd name="connsiteY12" fmla="*/ 498353 h 2080410"/>
              <a:gd name="connsiteX13" fmla="*/ 87975 w 1562216"/>
              <a:gd name="connsiteY13" fmla="*/ 512867 h 2080410"/>
              <a:gd name="connsiteX14" fmla="*/ 189575 w 1562216"/>
              <a:gd name="connsiteY14" fmla="*/ 498353 h 2080410"/>
              <a:gd name="connsiteX15" fmla="*/ 233118 w 1562216"/>
              <a:gd name="connsiteY15" fmla="*/ 469325 h 2080410"/>
              <a:gd name="connsiteX16" fmla="*/ 276661 w 1562216"/>
              <a:gd name="connsiteY16" fmla="*/ 454810 h 2080410"/>
              <a:gd name="connsiteX17" fmla="*/ 392775 w 1562216"/>
              <a:gd name="connsiteY17" fmla="*/ 469325 h 2080410"/>
              <a:gd name="connsiteX18" fmla="*/ 407290 w 1562216"/>
              <a:gd name="connsiteY18" fmla="*/ 512867 h 2080410"/>
              <a:gd name="connsiteX19" fmla="*/ 465347 w 1562216"/>
              <a:gd name="connsiteY19" fmla="*/ 599953 h 2080410"/>
              <a:gd name="connsiteX20" fmla="*/ 610490 w 1562216"/>
              <a:gd name="connsiteY20" fmla="*/ 628982 h 2080410"/>
              <a:gd name="connsiteX21" fmla="*/ 639518 w 1562216"/>
              <a:gd name="connsiteY21" fmla="*/ 716067 h 2080410"/>
              <a:gd name="connsiteX22" fmla="*/ 610490 w 1562216"/>
              <a:gd name="connsiteY22" fmla="*/ 817667 h 2080410"/>
              <a:gd name="connsiteX23" fmla="*/ 581461 w 1562216"/>
              <a:gd name="connsiteY23" fmla="*/ 861210 h 2080410"/>
              <a:gd name="connsiteX24" fmla="*/ 566947 w 1562216"/>
              <a:gd name="connsiteY24" fmla="*/ 904753 h 2080410"/>
              <a:gd name="connsiteX25" fmla="*/ 625004 w 1562216"/>
              <a:gd name="connsiteY25" fmla="*/ 977325 h 2080410"/>
              <a:gd name="connsiteX26" fmla="*/ 668547 w 1562216"/>
              <a:gd name="connsiteY26" fmla="*/ 1020867 h 2080410"/>
              <a:gd name="connsiteX27" fmla="*/ 654032 w 1562216"/>
              <a:gd name="connsiteY27" fmla="*/ 1093439 h 2080410"/>
              <a:gd name="connsiteX28" fmla="*/ 625004 w 1562216"/>
              <a:gd name="connsiteY28" fmla="*/ 1136982 h 2080410"/>
              <a:gd name="connsiteX29" fmla="*/ 654032 w 1562216"/>
              <a:gd name="connsiteY29" fmla="*/ 1325667 h 2080410"/>
              <a:gd name="connsiteX30" fmla="*/ 625004 w 1562216"/>
              <a:gd name="connsiteY30" fmla="*/ 1441782 h 2080410"/>
              <a:gd name="connsiteX31" fmla="*/ 595975 w 1562216"/>
              <a:gd name="connsiteY31" fmla="*/ 1485325 h 2080410"/>
              <a:gd name="connsiteX32" fmla="*/ 668547 w 1562216"/>
              <a:gd name="connsiteY32" fmla="*/ 1615953 h 2080410"/>
              <a:gd name="connsiteX33" fmla="*/ 639518 w 1562216"/>
              <a:gd name="connsiteY33" fmla="*/ 1732067 h 2080410"/>
              <a:gd name="connsiteX34" fmla="*/ 610490 w 1562216"/>
              <a:gd name="connsiteY34" fmla="*/ 1775610 h 2080410"/>
              <a:gd name="connsiteX35" fmla="*/ 828203 w 1562216"/>
              <a:gd name="connsiteY35" fmla="*/ 1804639 h 2080410"/>
              <a:gd name="connsiteX36" fmla="*/ 871746 w 1562216"/>
              <a:gd name="connsiteY36" fmla="*/ 1949781 h 2080410"/>
              <a:gd name="connsiteX37" fmla="*/ 1336204 w 1562216"/>
              <a:gd name="connsiteY37" fmla="*/ 2080410 h 2080410"/>
              <a:gd name="connsiteX0" fmla="*/ 625004 w 1562216"/>
              <a:gd name="connsiteY0" fmla="*/ 614467 h 2080410"/>
              <a:gd name="connsiteX1" fmla="*/ 697575 w 1562216"/>
              <a:gd name="connsiteY1" fmla="*/ 556410 h 2080410"/>
              <a:gd name="connsiteX2" fmla="*/ 784661 w 1562216"/>
              <a:gd name="connsiteY2" fmla="*/ 498353 h 2080410"/>
              <a:gd name="connsiteX3" fmla="*/ 973346 w 1562216"/>
              <a:gd name="connsiteY3" fmla="*/ 483839 h 2080410"/>
              <a:gd name="connsiteX4" fmla="*/ 1461659 w 1562216"/>
              <a:gd name="connsiteY4" fmla="*/ 413169 h 2080410"/>
              <a:gd name="connsiteX5" fmla="*/ 1481347 w 1562216"/>
              <a:gd name="connsiteY5" fmla="*/ 48410 h 2080410"/>
              <a:gd name="connsiteX6" fmla="*/ 770147 w 1562216"/>
              <a:gd name="connsiteY6" fmla="*/ 4867 h 2080410"/>
              <a:gd name="connsiteX7" fmla="*/ 465347 w 1562216"/>
              <a:gd name="connsiteY7" fmla="*/ 19382 h 2080410"/>
              <a:gd name="connsiteX8" fmla="*/ 44432 w 1562216"/>
              <a:gd name="connsiteY8" fmla="*/ 19382 h 2080410"/>
              <a:gd name="connsiteX9" fmla="*/ 29918 w 1562216"/>
              <a:gd name="connsiteY9" fmla="*/ 193553 h 2080410"/>
              <a:gd name="connsiteX10" fmla="*/ 890 w 1562216"/>
              <a:gd name="connsiteY10" fmla="*/ 237096 h 2080410"/>
              <a:gd name="connsiteX11" fmla="*/ 15404 w 1562216"/>
              <a:gd name="connsiteY11" fmla="*/ 454810 h 2080410"/>
              <a:gd name="connsiteX12" fmla="*/ 29918 w 1562216"/>
              <a:gd name="connsiteY12" fmla="*/ 498353 h 2080410"/>
              <a:gd name="connsiteX13" fmla="*/ 87975 w 1562216"/>
              <a:gd name="connsiteY13" fmla="*/ 512867 h 2080410"/>
              <a:gd name="connsiteX14" fmla="*/ 189575 w 1562216"/>
              <a:gd name="connsiteY14" fmla="*/ 498353 h 2080410"/>
              <a:gd name="connsiteX15" fmla="*/ 233118 w 1562216"/>
              <a:gd name="connsiteY15" fmla="*/ 469325 h 2080410"/>
              <a:gd name="connsiteX16" fmla="*/ 276661 w 1562216"/>
              <a:gd name="connsiteY16" fmla="*/ 454810 h 2080410"/>
              <a:gd name="connsiteX17" fmla="*/ 392775 w 1562216"/>
              <a:gd name="connsiteY17" fmla="*/ 469325 h 2080410"/>
              <a:gd name="connsiteX18" fmla="*/ 407290 w 1562216"/>
              <a:gd name="connsiteY18" fmla="*/ 512867 h 2080410"/>
              <a:gd name="connsiteX19" fmla="*/ 465347 w 1562216"/>
              <a:gd name="connsiteY19" fmla="*/ 599953 h 2080410"/>
              <a:gd name="connsiteX20" fmla="*/ 610490 w 1562216"/>
              <a:gd name="connsiteY20" fmla="*/ 628982 h 2080410"/>
              <a:gd name="connsiteX21" fmla="*/ 639518 w 1562216"/>
              <a:gd name="connsiteY21" fmla="*/ 716067 h 2080410"/>
              <a:gd name="connsiteX22" fmla="*/ 610490 w 1562216"/>
              <a:gd name="connsiteY22" fmla="*/ 817667 h 2080410"/>
              <a:gd name="connsiteX23" fmla="*/ 581461 w 1562216"/>
              <a:gd name="connsiteY23" fmla="*/ 861210 h 2080410"/>
              <a:gd name="connsiteX24" fmla="*/ 566947 w 1562216"/>
              <a:gd name="connsiteY24" fmla="*/ 904753 h 2080410"/>
              <a:gd name="connsiteX25" fmla="*/ 625004 w 1562216"/>
              <a:gd name="connsiteY25" fmla="*/ 977325 h 2080410"/>
              <a:gd name="connsiteX26" fmla="*/ 668547 w 1562216"/>
              <a:gd name="connsiteY26" fmla="*/ 1020867 h 2080410"/>
              <a:gd name="connsiteX27" fmla="*/ 654032 w 1562216"/>
              <a:gd name="connsiteY27" fmla="*/ 1093439 h 2080410"/>
              <a:gd name="connsiteX28" fmla="*/ 625004 w 1562216"/>
              <a:gd name="connsiteY28" fmla="*/ 1136982 h 2080410"/>
              <a:gd name="connsiteX29" fmla="*/ 654032 w 1562216"/>
              <a:gd name="connsiteY29" fmla="*/ 1325667 h 2080410"/>
              <a:gd name="connsiteX30" fmla="*/ 625004 w 1562216"/>
              <a:gd name="connsiteY30" fmla="*/ 1441782 h 2080410"/>
              <a:gd name="connsiteX31" fmla="*/ 595975 w 1562216"/>
              <a:gd name="connsiteY31" fmla="*/ 1485325 h 2080410"/>
              <a:gd name="connsiteX32" fmla="*/ 668547 w 1562216"/>
              <a:gd name="connsiteY32" fmla="*/ 1615953 h 2080410"/>
              <a:gd name="connsiteX33" fmla="*/ 639518 w 1562216"/>
              <a:gd name="connsiteY33" fmla="*/ 1732067 h 2080410"/>
              <a:gd name="connsiteX34" fmla="*/ 683061 w 1562216"/>
              <a:gd name="connsiteY34" fmla="*/ 1732067 h 2080410"/>
              <a:gd name="connsiteX35" fmla="*/ 828203 w 1562216"/>
              <a:gd name="connsiteY35" fmla="*/ 1804639 h 2080410"/>
              <a:gd name="connsiteX36" fmla="*/ 871746 w 1562216"/>
              <a:gd name="connsiteY36" fmla="*/ 1949781 h 2080410"/>
              <a:gd name="connsiteX37" fmla="*/ 1336204 w 1562216"/>
              <a:gd name="connsiteY37" fmla="*/ 2080410 h 2080410"/>
              <a:gd name="connsiteX0" fmla="*/ 625004 w 1461980"/>
              <a:gd name="connsiteY0" fmla="*/ 614467 h 2080410"/>
              <a:gd name="connsiteX1" fmla="*/ 697575 w 1461980"/>
              <a:gd name="connsiteY1" fmla="*/ 556410 h 2080410"/>
              <a:gd name="connsiteX2" fmla="*/ 784661 w 1461980"/>
              <a:gd name="connsiteY2" fmla="*/ 498353 h 2080410"/>
              <a:gd name="connsiteX3" fmla="*/ 973346 w 1461980"/>
              <a:gd name="connsiteY3" fmla="*/ 483839 h 2080410"/>
              <a:gd name="connsiteX4" fmla="*/ 1461659 w 1461980"/>
              <a:gd name="connsiteY4" fmla="*/ 413169 h 2080410"/>
              <a:gd name="connsiteX5" fmla="*/ 886262 w 1461980"/>
              <a:gd name="connsiteY5" fmla="*/ 91953 h 2080410"/>
              <a:gd name="connsiteX6" fmla="*/ 770147 w 1461980"/>
              <a:gd name="connsiteY6" fmla="*/ 4867 h 2080410"/>
              <a:gd name="connsiteX7" fmla="*/ 465347 w 1461980"/>
              <a:gd name="connsiteY7" fmla="*/ 19382 h 2080410"/>
              <a:gd name="connsiteX8" fmla="*/ 44432 w 1461980"/>
              <a:gd name="connsiteY8" fmla="*/ 19382 h 2080410"/>
              <a:gd name="connsiteX9" fmla="*/ 29918 w 1461980"/>
              <a:gd name="connsiteY9" fmla="*/ 193553 h 2080410"/>
              <a:gd name="connsiteX10" fmla="*/ 890 w 1461980"/>
              <a:gd name="connsiteY10" fmla="*/ 237096 h 2080410"/>
              <a:gd name="connsiteX11" fmla="*/ 15404 w 1461980"/>
              <a:gd name="connsiteY11" fmla="*/ 454810 h 2080410"/>
              <a:gd name="connsiteX12" fmla="*/ 29918 w 1461980"/>
              <a:gd name="connsiteY12" fmla="*/ 498353 h 2080410"/>
              <a:gd name="connsiteX13" fmla="*/ 87975 w 1461980"/>
              <a:gd name="connsiteY13" fmla="*/ 512867 h 2080410"/>
              <a:gd name="connsiteX14" fmla="*/ 189575 w 1461980"/>
              <a:gd name="connsiteY14" fmla="*/ 498353 h 2080410"/>
              <a:gd name="connsiteX15" fmla="*/ 233118 w 1461980"/>
              <a:gd name="connsiteY15" fmla="*/ 469325 h 2080410"/>
              <a:gd name="connsiteX16" fmla="*/ 276661 w 1461980"/>
              <a:gd name="connsiteY16" fmla="*/ 454810 h 2080410"/>
              <a:gd name="connsiteX17" fmla="*/ 392775 w 1461980"/>
              <a:gd name="connsiteY17" fmla="*/ 469325 h 2080410"/>
              <a:gd name="connsiteX18" fmla="*/ 407290 w 1461980"/>
              <a:gd name="connsiteY18" fmla="*/ 512867 h 2080410"/>
              <a:gd name="connsiteX19" fmla="*/ 465347 w 1461980"/>
              <a:gd name="connsiteY19" fmla="*/ 599953 h 2080410"/>
              <a:gd name="connsiteX20" fmla="*/ 610490 w 1461980"/>
              <a:gd name="connsiteY20" fmla="*/ 628982 h 2080410"/>
              <a:gd name="connsiteX21" fmla="*/ 639518 w 1461980"/>
              <a:gd name="connsiteY21" fmla="*/ 716067 h 2080410"/>
              <a:gd name="connsiteX22" fmla="*/ 610490 w 1461980"/>
              <a:gd name="connsiteY22" fmla="*/ 817667 h 2080410"/>
              <a:gd name="connsiteX23" fmla="*/ 581461 w 1461980"/>
              <a:gd name="connsiteY23" fmla="*/ 861210 h 2080410"/>
              <a:gd name="connsiteX24" fmla="*/ 566947 w 1461980"/>
              <a:gd name="connsiteY24" fmla="*/ 904753 h 2080410"/>
              <a:gd name="connsiteX25" fmla="*/ 625004 w 1461980"/>
              <a:gd name="connsiteY25" fmla="*/ 977325 h 2080410"/>
              <a:gd name="connsiteX26" fmla="*/ 668547 w 1461980"/>
              <a:gd name="connsiteY26" fmla="*/ 1020867 h 2080410"/>
              <a:gd name="connsiteX27" fmla="*/ 654032 w 1461980"/>
              <a:gd name="connsiteY27" fmla="*/ 1093439 h 2080410"/>
              <a:gd name="connsiteX28" fmla="*/ 625004 w 1461980"/>
              <a:gd name="connsiteY28" fmla="*/ 1136982 h 2080410"/>
              <a:gd name="connsiteX29" fmla="*/ 654032 w 1461980"/>
              <a:gd name="connsiteY29" fmla="*/ 1325667 h 2080410"/>
              <a:gd name="connsiteX30" fmla="*/ 625004 w 1461980"/>
              <a:gd name="connsiteY30" fmla="*/ 1441782 h 2080410"/>
              <a:gd name="connsiteX31" fmla="*/ 595975 w 1461980"/>
              <a:gd name="connsiteY31" fmla="*/ 1485325 h 2080410"/>
              <a:gd name="connsiteX32" fmla="*/ 668547 w 1461980"/>
              <a:gd name="connsiteY32" fmla="*/ 1615953 h 2080410"/>
              <a:gd name="connsiteX33" fmla="*/ 639518 w 1461980"/>
              <a:gd name="connsiteY33" fmla="*/ 1732067 h 2080410"/>
              <a:gd name="connsiteX34" fmla="*/ 683061 w 1461980"/>
              <a:gd name="connsiteY34" fmla="*/ 1732067 h 2080410"/>
              <a:gd name="connsiteX35" fmla="*/ 828203 w 1461980"/>
              <a:gd name="connsiteY35" fmla="*/ 1804639 h 2080410"/>
              <a:gd name="connsiteX36" fmla="*/ 871746 w 1461980"/>
              <a:gd name="connsiteY36" fmla="*/ 1949781 h 2080410"/>
              <a:gd name="connsiteX37" fmla="*/ 1336204 w 1461980"/>
              <a:gd name="connsiteY37" fmla="*/ 2080410 h 2080410"/>
              <a:gd name="connsiteX0" fmla="*/ 625004 w 1336204"/>
              <a:gd name="connsiteY0" fmla="*/ 614467 h 2080410"/>
              <a:gd name="connsiteX1" fmla="*/ 697575 w 1336204"/>
              <a:gd name="connsiteY1" fmla="*/ 556410 h 2080410"/>
              <a:gd name="connsiteX2" fmla="*/ 784661 w 1336204"/>
              <a:gd name="connsiteY2" fmla="*/ 498353 h 2080410"/>
              <a:gd name="connsiteX3" fmla="*/ 973346 w 1336204"/>
              <a:gd name="connsiteY3" fmla="*/ 483839 h 2080410"/>
              <a:gd name="connsiteX4" fmla="*/ 837544 w 1336204"/>
              <a:gd name="connsiteY4" fmla="*/ 311569 h 2080410"/>
              <a:gd name="connsiteX5" fmla="*/ 886262 w 1336204"/>
              <a:gd name="connsiteY5" fmla="*/ 91953 h 2080410"/>
              <a:gd name="connsiteX6" fmla="*/ 770147 w 1336204"/>
              <a:gd name="connsiteY6" fmla="*/ 4867 h 2080410"/>
              <a:gd name="connsiteX7" fmla="*/ 465347 w 1336204"/>
              <a:gd name="connsiteY7" fmla="*/ 19382 h 2080410"/>
              <a:gd name="connsiteX8" fmla="*/ 44432 w 1336204"/>
              <a:gd name="connsiteY8" fmla="*/ 19382 h 2080410"/>
              <a:gd name="connsiteX9" fmla="*/ 29918 w 1336204"/>
              <a:gd name="connsiteY9" fmla="*/ 193553 h 2080410"/>
              <a:gd name="connsiteX10" fmla="*/ 890 w 1336204"/>
              <a:gd name="connsiteY10" fmla="*/ 237096 h 2080410"/>
              <a:gd name="connsiteX11" fmla="*/ 15404 w 1336204"/>
              <a:gd name="connsiteY11" fmla="*/ 454810 h 2080410"/>
              <a:gd name="connsiteX12" fmla="*/ 29918 w 1336204"/>
              <a:gd name="connsiteY12" fmla="*/ 498353 h 2080410"/>
              <a:gd name="connsiteX13" fmla="*/ 87975 w 1336204"/>
              <a:gd name="connsiteY13" fmla="*/ 512867 h 2080410"/>
              <a:gd name="connsiteX14" fmla="*/ 189575 w 1336204"/>
              <a:gd name="connsiteY14" fmla="*/ 498353 h 2080410"/>
              <a:gd name="connsiteX15" fmla="*/ 233118 w 1336204"/>
              <a:gd name="connsiteY15" fmla="*/ 469325 h 2080410"/>
              <a:gd name="connsiteX16" fmla="*/ 276661 w 1336204"/>
              <a:gd name="connsiteY16" fmla="*/ 454810 h 2080410"/>
              <a:gd name="connsiteX17" fmla="*/ 392775 w 1336204"/>
              <a:gd name="connsiteY17" fmla="*/ 469325 h 2080410"/>
              <a:gd name="connsiteX18" fmla="*/ 407290 w 1336204"/>
              <a:gd name="connsiteY18" fmla="*/ 512867 h 2080410"/>
              <a:gd name="connsiteX19" fmla="*/ 465347 w 1336204"/>
              <a:gd name="connsiteY19" fmla="*/ 599953 h 2080410"/>
              <a:gd name="connsiteX20" fmla="*/ 610490 w 1336204"/>
              <a:gd name="connsiteY20" fmla="*/ 628982 h 2080410"/>
              <a:gd name="connsiteX21" fmla="*/ 639518 w 1336204"/>
              <a:gd name="connsiteY21" fmla="*/ 716067 h 2080410"/>
              <a:gd name="connsiteX22" fmla="*/ 610490 w 1336204"/>
              <a:gd name="connsiteY22" fmla="*/ 817667 h 2080410"/>
              <a:gd name="connsiteX23" fmla="*/ 581461 w 1336204"/>
              <a:gd name="connsiteY23" fmla="*/ 861210 h 2080410"/>
              <a:gd name="connsiteX24" fmla="*/ 566947 w 1336204"/>
              <a:gd name="connsiteY24" fmla="*/ 904753 h 2080410"/>
              <a:gd name="connsiteX25" fmla="*/ 625004 w 1336204"/>
              <a:gd name="connsiteY25" fmla="*/ 977325 h 2080410"/>
              <a:gd name="connsiteX26" fmla="*/ 668547 w 1336204"/>
              <a:gd name="connsiteY26" fmla="*/ 1020867 h 2080410"/>
              <a:gd name="connsiteX27" fmla="*/ 654032 w 1336204"/>
              <a:gd name="connsiteY27" fmla="*/ 1093439 h 2080410"/>
              <a:gd name="connsiteX28" fmla="*/ 625004 w 1336204"/>
              <a:gd name="connsiteY28" fmla="*/ 1136982 h 2080410"/>
              <a:gd name="connsiteX29" fmla="*/ 654032 w 1336204"/>
              <a:gd name="connsiteY29" fmla="*/ 1325667 h 2080410"/>
              <a:gd name="connsiteX30" fmla="*/ 625004 w 1336204"/>
              <a:gd name="connsiteY30" fmla="*/ 1441782 h 2080410"/>
              <a:gd name="connsiteX31" fmla="*/ 595975 w 1336204"/>
              <a:gd name="connsiteY31" fmla="*/ 1485325 h 2080410"/>
              <a:gd name="connsiteX32" fmla="*/ 668547 w 1336204"/>
              <a:gd name="connsiteY32" fmla="*/ 1615953 h 2080410"/>
              <a:gd name="connsiteX33" fmla="*/ 639518 w 1336204"/>
              <a:gd name="connsiteY33" fmla="*/ 1732067 h 2080410"/>
              <a:gd name="connsiteX34" fmla="*/ 683061 w 1336204"/>
              <a:gd name="connsiteY34" fmla="*/ 1732067 h 2080410"/>
              <a:gd name="connsiteX35" fmla="*/ 828203 w 1336204"/>
              <a:gd name="connsiteY35" fmla="*/ 1804639 h 2080410"/>
              <a:gd name="connsiteX36" fmla="*/ 871746 w 1336204"/>
              <a:gd name="connsiteY36" fmla="*/ 1949781 h 2080410"/>
              <a:gd name="connsiteX37" fmla="*/ 1336204 w 1336204"/>
              <a:gd name="connsiteY37" fmla="*/ 2080410 h 2080410"/>
              <a:gd name="connsiteX0" fmla="*/ 625004 w 1336204"/>
              <a:gd name="connsiteY0" fmla="*/ 614467 h 2080410"/>
              <a:gd name="connsiteX1" fmla="*/ 697575 w 1336204"/>
              <a:gd name="connsiteY1" fmla="*/ 556410 h 2080410"/>
              <a:gd name="connsiteX2" fmla="*/ 784661 w 1336204"/>
              <a:gd name="connsiteY2" fmla="*/ 498353 h 2080410"/>
              <a:gd name="connsiteX3" fmla="*/ 871746 w 1336204"/>
              <a:gd name="connsiteY3" fmla="*/ 425782 h 2080410"/>
              <a:gd name="connsiteX4" fmla="*/ 837544 w 1336204"/>
              <a:gd name="connsiteY4" fmla="*/ 311569 h 2080410"/>
              <a:gd name="connsiteX5" fmla="*/ 886262 w 1336204"/>
              <a:gd name="connsiteY5" fmla="*/ 91953 h 2080410"/>
              <a:gd name="connsiteX6" fmla="*/ 770147 w 1336204"/>
              <a:gd name="connsiteY6" fmla="*/ 4867 h 2080410"/>
              <a:gd name="connsiteX7" fmla="*/ 465347 w 1336204"/>
              <a:gd name="connsiteY7" fmla="*/ 19382 h 2080410"/>
              <a:gd name="connsiteX8" fmla="*/ 44432 w 1336204"/>
              <a:gd name="connsiteY8" fmla="*/ 19382 h 2080410"/>
              <a:gd name="connsiteX9" fmla="*/ 29918 w 1336204"/>
              <a:gd name="connsiteY9" fmla="*/ 193553 h 2080410"/>
              <a:gd name="connsiteX10" fmla="*/ 890 w 1336204"/>
              <a:gd name="connsiteY10" fmla="*/ 237096 h 2080410"/>
              <a:gd name="connsiteX11" fmla="*/ 15404 w 1336204"/>
              <a:gd name="connsiteY11" fmla="*/ 454810 h 2080410"/>
              <a:gd name="connsiteX12" fmla="*/ 29918 w 1336204"/>
              <a:gd name="connsiteY12" fmla="*/ 498353 h 2080410"/>
              <a:gd name="connsiteX13" fmla="*/ 87975 w 1336204"/>
              <a:gd name="connsiteY13" fmla="*/ 512867 h 2080410"/>
              <a:gd name="connsiteX14" fmla="*/ 189575 w 1336204"/>
              <a:gd name="connsiteY14" fmla="*/ 498353 h 2080410"/>
              <a:gd name="connsiteX15" fmla="*/ 233118 w 1336204"/>
              <a:gd name="connsiteY15" fmla="*/ 469325 h 2080410"/>
              <a:gd name="connsiteX16" fmla="*/ 276661 w 1336204"/>
              <a:gd name="connsiteY16" fmla="*/ 454810 h 2080410"/>
              <a:gd name="connsiteX17" fmla="*/ 392775 w 1336204"/>
              <a:gd name="connsiteY17" fmla="*/ 469325 h 2080410"/>
              <a:gd name="connsiteX18" fmla="*/ 407290 w 1336204"/>
              <a:gd name="connsiteY18" fmla="*/ 512867 h 2080410"/>
              <a:gd name="connsiteX19" fmla="*/ 465347 w 1336204"/>
              <a:gd name="connsiteY19" fmla="*/ 599953 h 2080410"/>
              <a:gd name="connsiteX20" fmla="*/ 610490 w 1336204"/>
              <a:gd name="connsiteY20" fmla="*/ 628982 h 2080410"/>
              <a:gd name="connsiteX21" fmla="*/ 639518 w 1336204"/>
              <a:gd name="connsiteY21" fmla="*/ 716067 h 2080410"/>
              <a:gd name="connsiteX22" fmla="*/ 610490 w 1336204"/>
              <a:gd name="connsiteY22" fmla="*/ 817667 h 2080410"/>
              <a:gd name="connsiteX23" fmla="*/ 581461 w 1336204"/>
              <a:gd name="connsiteY23" fmla="*/ 861210 h 2080410"/>
              <a:gd name="connsiteX24" fmla="*/ 566947 w 1336204"/>
              <a:gd name="connsiteY24" fmla="*/ 904753 h 2080410"/>
              <a:gd name="connsiteX25" fmla="*/ 625004 w 1336204"/>
              <a:gd name="connsiteY25" fmla="*/ 977325 h 2080410"/>
              <a:gd name="connsiteX26" fmla="*/ 668547 w 1336204"/>
              <a:gd name="connsiteY26" fmla="*/ 1020867 h 2080410"/>
              <a:gd name="connsiteX27" fmla="*/ 654032 w 1336204"/>
              <a:gd name="connsiteY27" fmla="*/ 1093439 h 2080410"/>
              <a:gd name="connsiteX28" fmla="*/ 625004 w 1336204"/>
              <a:gd name="connsiteY28" fmla="*/ 1136982 h 2080410"/>
              <a:gd name="connsiteX29" fmla="*/ 654032 w 1336204"/>
              <a:gd name="connsiteY29" fmla="*/ 1325667 h 2080410"/>
              <a:gd name="connsiteX30" fmla="*/ 625004 w 1336204"/>
              <a:gd name="connsiteY30" fmla="*/ 1441782 h 2080410"/>
              <a:gd name="connsiteX31" fmla="*/ 595975 w 1336204"/>
              <a:gd name="connsiteY31" fmla="*/ 1485325 h 2080410"/>
              <a:gd name="connsiteX32" fmla="*/ 668547 w 1336204"/>
              <a:gd name="connsiteY32" fmla="*/ 1615953 h 2080410"/>
              <a:gd name="connsiteX33" fmla="*/ 639518 w 1336204"/>
              <a:gd name="connsiteY33" fmla="*/ 1732067 h 2080410"/>
              <a:gd name="connsiteX34" fmla="*/ 683061 w 1336204"/>
              <a:gd name="connsiteY34" fmla="*/ 1732067 h 2080410"/>
              <a:gd name="connsiteX35" fmla="*/ 828203 w 1336204"/>
              <a:gd name="connsiteY35" fmla="*/ 1804639 h 2080410"/>
              <a:gd name="connsiteX36" fmla="*/ 871746 w 1336204"/>
              <a:gd name="connsiteY36" fmla="*/ 1949781 h 2080410"/>
              <a:gd name="connsiteX37" fmla="*/ 1336204 w 1336204"/>
              <a:gd name="connsiteY37" fmla="*/ 2080410 h 2080410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683061 w 2105461"/>
              <a:gd name="connsiteY34" fmla="*/ 1732067 h 2051381"/>
              <a:gd name="connsiteX35" fmla="*/ 828203 w 2105461"/>
              <a:gd name="connsiteY35" fmla="*/ 1804639 h 2051381"/>
              <a:gd name="connsiteX36" fmla="*/ 871746 w 2105461"/>
              <a:gd name="connsiteY36" fmla="*/ 1949781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683061 w 2105461"/>
              <a:gd name="connsiteY34" fmla="*/ 1732067 h 2051381"/>
              <a:gd name="connsiteX35" fmla="*/ 828203 w 2105461"/>
              <a:gd name="connsiteY35" fmla="*/ 1804639 h 2051381"/>
              <a:gd name="connsiteX36" fmla="*/ 1641003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683061 w 2105461"/>
              <a:gd name="connsiteY34" fmla="*/ 1732067 h 2051381"/>
              <a:gd name="connsiteX35" fmla="*/ 1162032 w 2105461"/>
              <a:gd name="connsiteY35" fmla="*/ 1761096 h 2051381"/>
              <a:gd name="connsiteX36" fmla="*/ 1641003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900776 w 2105461"/>
              <a:gd name="connsiteY34" fmla="*/ 1659495 h 2051381"/>
              <a:gd name="connsiteX35" fmla="*/ 1162032 w 2105461"/>
              <a:gd name="connsiteY35" fmla="*/ 1761096 h 2051381"/>
              <a:gd name="connsiteX36" fmla="*/ 1641003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900776 w 2105461"/>
              <a:gd name="connsiteY34" fmla="*/ 1659495 h 2051381"/>
              <a:gd name="connsiteX35" fmla="*/ 1336203 w 2105461"/>
              <a:gd name="connsiteY35" fmla="*/ 1732067 h 2051381"/>
              <a:gd name="connsiteX36" fmla="*/ 1641003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900776 w 2105461"/>
              <a:gd name="connsiteY34" fmla="*/ 1659495 h 2051381"/>
              <a:gd name="connsiteX35" fmla="*/ 1336203 w 2105461"/>
              <a:gd name="connsiteY35" fmla="*/ 1732067 h 2051381"/>
              <a:gd name="connsiteX36" fmla="*/ 1641003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900776 w 2105461"/>
              <a:gd name="connsiteY34" fmla="*/ 1659495 h 2051381"/>
              <a:gd name="connsiteX35" fmla="*/ 1336203 w 2105461"/>
              <a:gd name="connsiteY35" fmla="*/ 1732067 h 2051381"/>
              <a:gd name="connsiteX36" fmla="*/ 1786146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639518 w 2105461"/>
              <a:gd name="connsiteY33" fmla="*/ 1732067 h 2051381"/>
              <a:gd name="connsiteX34" fmla="*/ 900776 w 2105461"/>
              <a:gd name="connsiteY34" fmla="*/ 1659495 h 2051381"/>
              <a:gd name="connsiteX35" fmla="*/ 1394260 w 2105461"/>
              <a:gd name="connsiteY35" fmla="*/ 1790125 h 2051381"/>
              <a:gd name="connsiteX36" fmla="*/ 1786146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900775 w 2105461"/>
              <a:gd name="connsiteY33" fmla="*/ 1688524 h 2051381"/>
              <a:gd name="connsiteX34" fmla="*/ 900776 w 2105461"/>
              <a:gd name="connsiteY34" fmla="*/ 1659495 h 2051381"/>
              <a:gd name="connsiteX35" fmla="*/ 1394260 w 2105461"/>
              <a:gd name="connsiteY35" fmla="*/ 1790125 h 2051381"/>
              <a:gd name="connsiteX36" fmla="*/ 1786146 w 2105461"/>
              <a:gd name="connsiteY36" fmla="*/ 1790124 h 2051381"/>
              <a:gd name="connsiteX37" fmla="*/ 2105461 w 2105461"/>
              <a:gd name="connsiteY37" fmla="*/ 2051381 h 2051381"/>
              <a:gd name="connsiteX0" fmla="*/ 625004 w 2105461"/>
              <a:gd name="connsiteY0" fmla="*/ 614467 h 2051381"/>
              <a:gd name="connsiteX1" fmla="*/ 697575 w 2105461"/>
              <a:gd name="connsiteY1" fmla="*/ 556410 h 2051381"/>
              <a:gd name="connsiteX2" fmla="*/ 784661 w 2105461"/>
              <a:gd name="connsiteY2" fmla="*/ 498353 h 2051381"/>
              <a:gd name="connsiteX3" fmla="*/ 871746 w 2105461"/>
              <a:gd name="connsiteY3" fmla="*/ 425782 h 2051381"/>
              <a:gd name="connsiteX4" fmla="*/ 837544 w 2105461"/>
              <a:gd name="connsiteY4" fmla="*/ 311569 h 2051381"/>
              <a:gd name="connsiteX5" fmla="*/ 886262 w 2105461"/>
              <a:gd name="connsiteY5" fmla="*/ 91953 h 2051381"/>
              <a:gd name="connsiteX6" fmla="*/ 770147 w 2105461"/>
              <a:gd name="connsiteY6" fmla="*/ 4867 h 2051381"/>
              <a:gd name="connsiteX7" fmla="*/ 465347 w 2105461"/>
              <a:gd name="connsiteY7" fmla="*/ 19382 h 2051381"/>
              <a:gd name="connsiteX8" fmla="*/ 44432 w 2105461"/>
              <a:gd name="connsiteY8" fmla="*/ 19382 h 2051381"/>
              <a:gd name="connsiteX9" fmla="*/ 29918 w 2105461"/>
              <a:gd name="connsiteY9" fmla="*/ 193553 h 2051381"/>
              <a:gd name="connsiteX10" fmla="*/ 890 w 2105461"/>
              <a:gd name="connsiteY10" fmla="*/ 237096 h 2051381"/>
              <a:gd name="connsiteX11" fmla="*/ 15404 w 2105461"/>
              <a:gd name="connsiteY11" fmla="*/ 454810 h 2051381"/>
              <a:gd name="connsiteX12" fmla="*/ 29918 w 2105461"/>
              <a:gd name="connsiteY12" fmla="*/ 498353 h 2051381"/>
              <a:gd name="connsiteX13" fmla="*/ 87975 w 2105461"/>
              <a:gd name="connsiteY13" fmla="*/ 512867 h 2051381"/>
              <a:gd name="connsiteX14" fmla="*/ 189575 w 2105461"/>
              <a:gd name="connsiteY14" fmla="*/ 498353 h 2051381"/>
              <a:gd name="connsiteX15" fmla="*/ 233118 w 2105461"/>
              <a:gd name="connsiteY15" fmla="*/ 469325 h 2051381"/>
              <a:gd name="connsiteX16" fmla="*/ 276661 w 2105461"/>
              <a:gd name="connsiteY16" fmla="*/ 454810 h 2051381"/>
              <a:gd name="connsiteX17" fmla="*/ 392775 w 2105461"/>
              <a:gd name="connsiteY17" fmla="*/ 469325 h 2051381"/>
              <a:gd name="connsiteX18" fmla="*/ 407290 w 2105461"/>
              <a:gd name="connsiteY18" fmla="*/ 512867 h 2051381"/>
              <a:gd name="connsiteX19" fmla="*/ 465347 w 2105461"/>
              <a:gd name="connsiteY19" fmla="*/ 599953 h 2051381"/>
              <a:gd name="connsiteX20" fmla="*/ 610490 w 2105461"/>
              <a:gd name="connsiteY20" fmla="*/ 628982 h 2051381"/>
              <a:gd name="connsiteX21" fmla="*/ 639518 w 2105461"/>
              <a:gd name="connsiteY21" fmla="*/ 716067 h 2051381"/>
              <a:gd name="connsiteX22" fmla="*/ 610490 w 2105461"/>
              <a:gd name="connsiteY22" fmla="*/ 817667 h 2051381"/>
              <a:gd name="connsiteX23" fmla="*/ 581461 w 2105461"/>
              <a:gd name="connsiteY23" fmla="*/ 861210 h 2051381"/>
              <a:gd name="connsiteX24" fmla="*/ 566947 w 2105461"/>
              <a:gd name="connsiteY24" fmla="*/ 904753 h 2051381"/>
              <a:gd name="connsiteX25" fmla="*/ 625004 w 2105461"/>
              <a:gd name="connsiteY25" fmla="*/ 977325 h 2051381"/>
              <a:gd name="connsiteX26" fmla="*/ 668547 w 2105461"/>
              <a:gd name="connsiteY26" fmla="*/ 1020867 h 2051381"/>
              <a:gd name="connsiteX27" fmla="*/ 654032 w 2105461"/>
              <a:gd name="connsiteY27" fmla="*/ 1093439 h 2051381"/>
              <a:gd name="connsiteX28" fmla="*/ 625004 w 2105461"/>
              <a:gd name="connsiteY28" fmla="*/ 1136982 h 2051381"/>
              <a:gd name="connsiteX29" fmla="*/ 654032 w 2105461"/>
              <a:gd name="connsiteY29" fmla="*/ 1325667 h 2051381"/>
              <a:gd name="connsiteX30" fmla="*/ 625004 w 2105461"/>
              <a:gd name="connsiteY30" fmla="*/ 1441782 h 2051381"/>
              <a:gd name="connsiteX31" fmla="*/ 595975 w 2105461"/>
              <a:gd name="connsiteY31" fmla="*/ 1485325 h 2051381"/>
              <a:gd name="connsiteX32" fmla="*/ 668547 w 2105461"/>
              <a:gd name="connsiteY32" fmla="*/ 1615953 h 2051381"/>
              <a:gd name="connsiteX33" fmla="*/ 900775 w 2105461"/>
              <a:gd name="connsiteY33" fmla="*/ 1688524 h 2051381"/>
              <a:gd name="connsiteX34" fmla="*/ 1205576 w 2105461"/>
              <a:gd name="connsiteY34" fmla="*/ 1703037 h 2051381"/>
              <a:gd name="connsiteX35" fmla="*/ 1394260 w 2105461"/>
              <a:gd name="connsiteY35" fmla="*/ 1790125 h 2051381"/>
              <a:gd name="connsiteX36" fmla="*/ 1786146 w 2105461"/>
              <a:gd name="connsiteY36" fmla="*/ 1790124 h 2051381"/>
              <a:gd name="connsiteX37" fmla="*/ 2105461 w 2105461"/>
              <a:gd name="connsiteY37" fmla="*/ 2051381 h 2051381"/>
              <a:gd name="connsiteX0" fmla="*/ 625004 w 2088712"/>
              <a:gd name="connsiteY0" fmla="*/ 614467 h 1801934"/>
              <a:gd name="connsiteX1" fmla="*/ 697575 w 2088712"/>
              <a:gd name="connsiteY1" fmla="*/ 556410 h 1801934"/>
              <a:gd name="connsiteX2" fmla="*/ 784661 w 2088712"/>
              <a:gd name="connsiteY2" fmla="*/ 498353 h 1801934"/>
              <a:gd name="connsiteX3" fmla="*/ 871746 w 2088712"/>
              <a:gd name="connsiteY3" fmla="*/ 425782 h 1801934"/>
              <a:gd name="connsiteX4" fmla="*/ 837544 w 2088712"/>
              <a:gd name="connsiteY4" fmla="*/ 311569 h 1801934"/>
              <a:gd name="connsiteX5" fmla="*/ 886262 w 2088712"/>
              <a:gd name="connsiteY5" fmla="*/ 91953 h 1801934"/>
              <a:gd name="connsiteX6" fmla="*/ 770147 w 2088712"/>
              <a:gd name="connsiteY6" fmla="*/ 4867 h 1801934"/>
              <a:gd name="connsiteX7" fmla="*/ 465347 w 2088712"/>
              <a:gd name="connsiteY7" fmla="*/ 19382 h 1801934"/>
              <a:gd name="connsiteX8" fmla="*/ 44432 w 2088712"/>
              <a:gd name="connsiteY8" fmla="*/ 19382 h 1801934"/>
              <a:gd name="connsiteX9" fmla="*/ 29918 w 2088712"/>
              <a:gd name="connsiteY9" fmla="*/ 193553 h 1801934"/>
              <a:gd name="connsiteX10" fmla="*/ 890 w 2088712"/>
              <a:gd name="connsiteY10" fmla="*/ 237096 h 1801934"/>
              <a:gd name="connsiteX11" fmla="*/ 15404 w 2088712"/>
              <a:gd name="connsiteY11" fmla="*/ 454810 h 1801934"/>
              <a:gd name="connsiteX12" fmla="*/ 29918 w 2088712"/>
              <a:gd name="connsiteY12" fmla="*/ 498353 h 1801934"/>
              <a:gd name="connsiteX13" fmla="*/ 87975 w 2088712"/>
              <a:gd name="connsiteY13" fmla="*/ 512867 h 1801934"/>
              <a:gd name="connsiteX14" fmla="*/ 189575 w 2088712"/>
              <a:gd name="connsiteY14" fmla="*/ 498353 h 1801934"/>
              <a:gd name="connsiteX15" fmla="*/ 233118 w 2088712"/>
              <a:gd name="connsiteY15" fmla="*/ 469325 h 1801934"/>
              <a:gd name="connsiteX16" fmla="*/ 276661 w 2088712"/>
              <a:gd name="connsiteY16" fmla="*/ 454810 h 1801934"/>
              <a:gd name="connsiteX17" fmla="*/ 392775 w 2088712"/>
              <a:gd name="connsiteY17" fmla="*/ 469325 h 1801934"/>
              <a:gd name="connsiteX18" fmla="*/ 407290 w 2088712"/>
              <a:gd name="connsiteY18" fmla="*/ 512867 h 1801934"/>
              <a:gd name="connsiteX19" fmla="*/ 465347 w 2088712"/>
              <a:gd name="connsiteY19" fmla="*/ 599953 h 1801934"/>
              <a:gd name="connsiteX20" fmla="*/ 610490 w 2088712"/>
              <a:gd name="connsiteY20" fmla="*/ 628982 h 1801934"/>
              <a:gd name="connsiteX21" fmla="*/ 639518 w 2088712"/>
              <a:gd name="connsiteY21" fmla="*/ 716067 h 1801934"/>
              <a:gd name="connsiteX22" fmla="*/ 610490 w 2088712"/>
              <a:gd name="connsiteY22" fmla="*/ 817667 h 1801934"/>
              <a:gd name="connsiteX23" fmla="*/ 581461 w 2088712"/>
              <a:gd name="connsiteY23" fmla="*/ 861210 h 1801934"/>
              <a:gd name="connsiteX24" fmla="*/ 566947 w 2088712"/>
              <a:gd name="connsiteY24" fmla="*/ 904753 h 1801934"/>
              <a:gd name="connsiteX25" fmla="*/ 625004 w 2088712"/>
              <a:gd name="connsiteY25" fmla="*/ 977325 h 1801934"/>
              <a:gd name="connsiteX26" fmla="*/ 668547 w 2088712"/>
              <a:gd name="connsiteY26" fmla="*/ 1020867 h 1801934"/>
              <a:gd name="connsiteX27" fmla="*/ 654032 w 2088712"/>
              <a:gd name="connsiteY27" fmla="*/ 1093439 h 1801934"/>
              <a:gd name="connsiteX28" fmla="*/ 625004 w 2088712"/>
              <a:gd name="connsiteY28" fmla="*/ 1136982 h 1801934"/>
              <a:gd name="connsiteX29" fmla="*/ 654032 w 2088712"/>
              <a:gd name="connsiteY29" fmla="*/ 1325667 h 1801934"/>
              <a:gd name="connsiteX30" fmla="*/ 625004 w 2088712"/>
              <a:gd name="connsiteY30" fmla="*/ 1441782 h 1801934"/>
              <a:gd name="connsiteX31" fmla="*/ 595975 w 2088712"/>
              <a:gd name="connsiteY31" fmla="*/ 1485325 h 1801934"/>
              <a:gd name="connsiteX32" fmla="*/ 668547 w 2088712"/>
              <a:gd name="connsiteY32" fmla="*/ 1615953 h 1801934"/>
              <a:gd name="connsiteX33" fmla="*/ 900775 w 2088712"/>
              <a:gd name="connsiteY33" fmla="*/ 1688524 h 1801934"/>
              <a:gd name="connsiteX34" fmla="*/ 1205576 w 2088712"/>
              <a:gd name="connsiteY34" fmla="*/ 1703037 h 1801934"/>
              <a:gd name="connsiteX35" fmla="*/ 1394260 w 2088712"/>
              <a:gd name="connsiteY35" fmla="*/ 1790125 h 1801934"/>
              <a:gd name="connsiteX36" fmla="*/ 1786146 w 2088712"/>
              <a:gd name="connsiteY36" fmla="*/ 1790124 h 1801934"/>
              <a:gd name="connsiteX37" fmla="*/ 2088712 w 2088712"/>
              <a:gd name="connsiteY37" fmla="*/ 1746581 h 1801934"/>
              <a:gd name="connsiteX0" fmla="*/ 625004 w 2088712"/>
              <a:gd name="connsiteY0" fmla="*/ 614467 h 1950471"/>
              <a:gd name="connsiteX1" fmla="*/ 697575 w 2088712"/>
              <a:gd name="connsiteY1" fmla="*/ 556410 h 1950471"/>
              <a:gd name="connsiteX2" fmla="*/ 784661 w 2088712"/>
              <a:gd name="connsiteY2" fmla="*/ 498353 h 1950471"/>
              <a:gd name="connsiteX3" fmla="*/ 871746 w 2088712"/>
              <a:gd name="connsiteY3" fmla="*/ 425782 h 1950471"/>
              <a:gd name="connsiteX4" fmla="*/ 837544 w 2088712"/>
              <a:gd name="connsiteY4" fmla="*/ 311569 h 1950471"/>
              <a:gd name="connsiteX5" fmla="*/ 886262 w 2088712"/>
              <a:gd name="connsiteY5" fmla="*/ 91953 h 1950471"/>
              <a:gd name="connsiteX6" fmla="*/ 770147 w 2088712"/>
              <a:gd name="connsiteY6" fmla="*/ 4867 h 1950471"/>
              <a:gd name="connsiteX7" fmla="*/ 465347 w 2088712"/>
              <a:gd name="connsiteY7" fmla="*/ 19382 h 1950471"/>
              <a:gd name="connsiteX8" fmla="*/ 44432 w 2088712"/>
              <a:gd name="connsiteY8" fmla="*/ 19382 h 1950471"/>
              <a:gd name="connsiteX9" fmla="*/ 29918 w 2088712"/>
              <a:gd name="connsiteY9" fmla="*/ 193553 h 1950471"/>
              <a:gd name="connsiteX10" fmla="*/ 890 w 2088712"/>
              <a:gd name="connsiteY10" fmla="*/ 237096 h 1950471"/>
              <a:gd name="connsiteX11" fmla="*/ 15404 w 2088712"/>
              <a:gd name="connsiteY11" fmla="*/ 454810 h 1950471"/>
              <a:gd name="connsiteX12" fmla="*/ 29918 w 2088712"/>
              <a:gd name="connsiteY12" fmla="*/ 498353 h 1950471"/>
              <a:gd name="connsiteX13" fmla="*/ 87975 w 2088712"/>
              <a:gd name="connsiteY13" fmla="*/ 512867 h 1950471"/>
              <a:gd name="connsiteX14" fmla="*/ 189575 w 2088712"/>
              <a:gd name="connsiteY14" fmla="*/ 498353 h 1950471"/>
              <a:gd name="connsiteX15" fmla="*/ 233118 w 2088712"/>
              <a:gd name="connsiteY15" fmla="*/ 469325 h 1950471"/>
              <a:gd name="connsiteX16" fmla="*/ 276661 w 2088712"/>
              <a:gd name="connsiteY16" fmla="*/ 454810 h 1950471"/>
              <a:gd name="connsiteX17" fmla="*/ 392775 w 2088712"/>
              <a:gd name="connsiteY17" fmla="*/ 469325 h 1950471"/>
              <a:gd name="connsiteX18" fmla="*/ 407290 w 2088712"/>
              <a:gd name="connsiteY18" fmla="*/ 512867 h 1950471"/>
              <a:gd name="connsiteX19" fmla="*/ 465347 w 2088712"/>
              <a:gd name="connsiteY19" fmla="*/ 599953 h 1950471"/>
              <a:gd name="connsiteX20" fmla="*/ 610490 w 2088712"/>
              <a:gd name="connsiteY20" fmla="*/ 628982 h 1950471"/>
              <a:gd name="connsiteX21" fmla="*/ 639518 w 2088712"/>
              <a:gd name="connsiteY21" fmla="*/ 716067 h 1950471"/>
              <a:gd name="connsiteX22" fmla="*/ 610490 w 2088712"/>
              <a:gd name="connsiteY22" fmla="*/ 817667 h 1950471"/>
              <a:gd name="connsiteX23" fmla="*/ 581461 w 2088712"/>
              <a:gd name="connsiteY23" fmla="*/ 861210 h 1950471"/>
              <a:gd name="connsiteX24" fmla="*/ 566947 w 2088712"/>
              <a:gd name="connsiteY24" fmla="*/ 904753 h 1950471"/>
              <a:gd name="connsiteX25" fmla="*/ 625004 w 2088712"/>
              <a:gd name="connsiteY25" fmla="*/ 977325 h 1950471"/>
              <a:gd name="connsiteX26" fmla="*/ 668547 w 2088712"/>
              <a:gd name="connsiteY26" fmla="*/ 1020867 h 1950471"/>
              <a:gd name="connsiteX27" fmla="*/ 654032 w 2088712"/>
              <a:gd name="connsiteY27" fmla="*/ 1093439 h 1950471"/>
              <a:gd name="connsiteX28" fmla="*/ 625004 w 2088712"/>
              <a:gd name="connsiteY28" fmla="*/ 1136982 h 1950471"/>
              <a:gd name="connsiteX29" fmla="*/ 654032 w 2088712"/>
              <a:gd name="connsiteY29" fmla="*/ 1325667 h 1950471"/>
              <a:gd name="connsiteX30" fmla="*/ 625004 w 2088712"/>
              <a:gd name="connsiteY30" fmla="*/ 1441782 h 1950471"/>
              <a:gd name="connsiteX31" fmla="*/ 595975 w 2088712"/>
              <a:gd name="connsiteY31" fmla="*/ 1485325 h 1950471"/>
              <a:gd name="connsiteX32" fmla="*/ 668547 w 2088712"/>
              <a:gd name="connsiteY32" fmla="*/ 1615953 h 1950471"/>
              <a:gd name="connsiteX33" fmla="*/ 900775 w 2088712"/>
              <a:gd name="connsiteY33" fmla="*/ 1688524 h 1950471"/>
              <a:gd name="connsiteX34" fmla="*/ 1205576 w 2088712"/>
              <a:gd name="connsiteY34" fmla="*/ 1703037 h 1950471"/>
              <a:gd name="connsiteX35" fmla="*/ 1157508 w 2088712"/>
              <a:gd name="connsiteY35" fmla="*/ 1949782 h 1950471"/>
              <a:gd name="connsiteX36" fmla="*/ 1786146 w 2088712"/>
              <a:gd name="connsiteY36" fmla="*/ 1790124 h 1950471"/>
              <a:gd name="connsiteX37" fmla="*/ 2088712 w 2088712"/>
              <a:gd name="connsiteY37" fmla="*/ 1746581 h 1950471"/>
              <a:gd name="connsiteX0" fmla="*/ 625004 w 2088712"/>
              <a:gd name="connsiteY0" fmla="*/ 614467 h 2271677"/>
              <a:gd name="connsiteX1" fmla="*/ 697575 w 2088712"/>
              <a:gd name="connsiteY1" fmla="*/ 556410 h 2271677"/>
              <a:gd name="connsiteX2" fmla="*/ 784661 w 2088712"/>
              <a:gd name="connsiteY2" fmla="*/ 498353 h 2271677"/>
              <a:gd name="connsiteX3" fmla="*/ 871746 w 2088712"/>
              <a:gd name="connsiteY3" fmla="*/ 425782 h 2271677"/>
              <a:gd name="connsiteX4" fmla="*/ 837544 w 2088712"/>
              <a:gd name="connsiteY4" fmla="*/ 311569 h 2271677"/>
              <a:gd name="connsiteX5" fmla="*/ 886262 w 2088712"/>
              <a:gd name="connsiteY5" fmla="*/ 91953 h 2271677"/>
              <a:gd name="connsiteX6" fmla="*/ 770147 w 2088712"/>
              <a:gd name="connsiteY6" fmla="*/ 4867 h 2271677"/>
              <a:gd name="connsiteX7" fmla="*/ 465347 w 2088712"/>
              <a:gd name="connsiteY7" fmla="*/ 19382 h 2271677"/>
              <a:gd name="connsiteX8" fmla="*/ 44432 w 2088712"/>
              <a:gd name="connsiteY8" fmla="*/ 19382 h 2271677"/>
              <a:gd name="connsiteX9" fmla="*/ 29918 w 2088712"/>
              <a:gd name="connsiteY9" fmla="*/ 193553 h 2271677"/>
              <a:gd name="connsiteX10" fmla="*/ 890 w 2088712"/>
              <a:gd name="connsiteY10" fmla="*/ 237096 h 2271677"/>
              <a:gd name="connsiteX11" fmla="*/ 15404 w 2088712"/>
              <a:gd name="connsiteY11" fmla="*/ 454810 h 2271677"/>
              <a:gd name="connsiteX12" fmla="*/ 29918 w 2088712"/>
              <a:gd name="connsiteY12" fmla="*/ 498353 h 2271677"/>
              <a:gd name="connsiteX13" fmla="*/ 87975 w 2088712"/>
              <a:gd name="connsiteY13" fmla="*/ 512867 h 2271677"/>
              <a:gd name="connsiteX14" fmla="*/ 189575 w 2088712"/>
              <a:gd name="connsiteY14" fmla="*/ 498353 h 2271677"/>
              <a:gd name="connsiteX15" fmla="*/ 233118 w 2088712"/>
              <a:gd name="connsiteY15" fmla="*/ 469325 h 2271677"/>
              <a:gd name="connsiteX16" fmla="*/ 276661 w 2088712"/>
              <a:gd name="connsiteY16" fmla="*/ 454810 h 2271677"/>
              <a:gd name="connsiteX17" fmla="*/ 392775 w 2088712"/>
              <a:gd name="connsiteY17" fmla="*/ 469325 h 2271677"/>
              <a:gd name="connsiteX18" fmla="*/ 407290 w 2088712"/>
              <a:gd name="connsiteY18" fmla="*/ 512867 h 2271677"/>
              <a:gd name="connsiteX19" fmla="*/ 465347 w 2088712"/>
              <a:gd name="connsiteY19" fmla="*/ 599953 h 2271677"/>
              <a:gd name="connsiteX20" fmla="*/ 610490 w 2088712"/>
              <a:gd name="connsiteY20" fmla="*/ 628982 h 2271677"/>
              <a:gd name="connsiteX21" fmla="*/ 639518 w 2088712"/>
              <a:gd name="connsiteY21" fmla="*/ 716067 h 2271677"/>
              <a:gd name="connsiteX22" fmla="*/ 610490 w 2088712"/>
              <a:gd name="connsiteY22" fmla="*/ 817667 h 2271677"/>
              <a:gd name="connsiteX23" fmla="*/ 581461 w 2088712"/>
              <a:gd name="connsiteY23" fmla="*/ 861210 h 2271677"/>
              <a:gd name="connsiteX24" fmla="*/ 566947 w 2088712"/>
              <a:gd name="connsiteY24" fmla="*/ 904753 h 2271677"/>
              <a:gd name="connsiteX25" fmla="*/ 625004 w 2088712"/>
              <a:gd name="connsiteY25" fmla="*/ 977325 h 2271677"/>
              <a:gd name="connsiteX26" fmla="*/ 668547 w 2088712"/>
              <a:gd name="connsiteY26" fmla="*/ 1020867 h 2271677"/>
              <a:gd name="connsiteX27" fmla="*/ 654032 w 2088712"/>
              <a:gd name="connsiteY27" fmla="*/ 1093439 h 2271677"/>
              <a:gd name="connsiteX28" fmla="*/ 625004 w 2088712"/>
              <a:gd name="connsiteY28" fmla="*/ 1136982 h 2271677"/>
              <a:gd name="connsiteX29" fmla="*/ 654032 w 2088712"/>
              <a:gd name="connsiteY29" fmla="*/ 1325667 h 2271677"/>
              <a:gd name="connsiteX30" fmla="*/ 625004 w 2088712"/>
              <a:gd name="connsiteY30" fmla="*/ 1441782 h 2271677"/>
              <a:gd name="connsiteX31" fmla="*/ 595975 w 2088712"/>
              <a:gd name="connsiteY31" fmla="*/ 1485325 h 2271677"/>
              <a:gd name="connsiteX32" fmla="*/ 668547 w 2088712"/>
              <a:gd name="connsiteY32" fmla="*/ 1615953 h 2271677"/>
              <a:gd name="connsiteX33" fmla="*/ 900775 w 2088712"/>
              <a:gd name="connsiteY33" fmla="*/ 1688524 h 2271677"/>
              <a:gd name="connsiteX34" fmla="*/ 1205576 w 2088712"/>
              <a:gd name="connsiteY34" fmla="*/ 1703037 h 2271677"/>
              <a:gd name="connsiteX35" fmla="*/ 1157508 w 2088712"/>
              <a:gd name="connsiteY35" fmla="*/ 1949782 h 2271677"/>
              <a:gd name="connsiteX36" fmla="*/ 1094104 w 2088712"/>
              <a:gd name="connsiteY36" fmla="*/ 2269095 h 2271677"/>
              <a:gd name="connsiteX37" fmla="*/ 2088712 w 2088712"/>
              <a:gd name="connsiteY37" fmla="*/ 1746581 h 2271677"/>
              <a:gd name="connsiteX0" fmla="*/ 625004 w 1207089"/>
              <a:gd name="connsiteY0" fmla="*/ 614467 h 2399724"/>
              <a:gd name="connsiteX1" fmla="*/ 697575 w 1207089"/>
              <a:gd name="connsiteY1" fmla="*/ 556410 h 2399724"/>
              <a:gd name="connsiteX2" fmla="*/ 784661 w 1207089"/>
              <a:gd name="connsiteY2" fmla="*/ 498353 h 2399724"/>
              <a:gd name="connsiteX3" fmla="*/ 871746 w 1207089"/>
              <a:gd name="connsiteY3" fmla="*/ 425782 h 2399724"/>
              <a:gd name="connsiteX4" fmla="*/ 837544 w 1207089"/>
              <a:gd name="connsiteY4" fmla="*/ 311569 h 2399724"/>
              <a:gd name="connsiteX5" fmla="*/ 886262 w 1207089"/>
              <a:gd name="connsiteY5" fmla="*/ 91953 h 2399724"/>
              <a:gd name="connsiteX6" fmla="*/ 770147 w 1207089"/>
              <a:gd name="connsiteY6" fmla="*/ 4867 h 2399724"/>
              <a:gd name="connsiteX7" fmla="*/ 465347 w 1207089"/>
              <a:gd name="connsiteY7" fmla="*/ 19382 h 2399724"/>
              <a:gd name="connsiteX8" fmla="*/ 44432 w 1207089"/>
              <a:gd name="connsiteY8" fmla="*/ 19382 h 2399724"/>
              <a:gd name="connsiteX9" fmla="*/ 29918 w 1207089"/>
              <a:gd name="connsiteY9" fmla="*/ 193553 h 2399724"/>
              <a:gd name="connsiteX10" fmla="*/ 890 w 1207089"/>
              <a:gd name="connsiteY10" fmla="*/ 237096 h 2399724"/>
              <a:gd name="connsiteX11" fmla="*/ 15404 w 1207089"/>
              <a:gd name="connsiteY11" fmla="*/ 454810 h 2399724"/>
              <a:gd name="connsiteX12" fmla="*/ 29918 w 1207089"/>
              <a:gd name="connsiteY12" fmla="*/ 498353 h 2399724"/>
              <a:gd name="connsiteX13" fmla="*/ 87975 w 1207089"/>
              <a:gd name="connsiteY13" fmla="*/ 512867 h 2399724"/>
              <a:gd name="connsiteX14" fmla="*/ 189575 w 1207089"/>
              <a:gd name="connsiteY14" fmla="*/ 498353 h 2399724"/>
              <a:gd name="connsiteX15" fmla="*/ 233118 w 1207089"/>
              <a:gd name="connsiteY15" fmla="*/ 469325 h 2399724"/>
              <a:gd name="connsiteX16" fmla="*/ 276661 w 1207089"/>
              <a:gd name="connsiteY16" fmla="*/ 454810 h 2399724"/>
              <a:gd name="connsiteX17" fmla="*/ 392775 w 1207089"/>
              <a:gd name="connsiteY17" fmla="*/ 469325 h 2399724"/>
              <a:gd name="connsiteX18" fmla="*/ 407290 w 1207089"/>
              <a:gd name="connsiteY18" fmla="*/ 512867 h 2399724"/>
              <a:gd name="connsiteX19" fmla="*/ 465347 w 1207089"/>
              <a:gd name="connsiteY19" fmla="*/ 599953 h 2399724"/>
              <a:gd name="connsiteX20" fmla="*/ 610490 w 1207089"/>
              <a:gd name="connsiteY20" fmla="*/ 628982 h 2399724"/>
              <a:gd name="connsiteX21" fmla="*/ 639518 w 1207089"/>
              <a:gd name="connsiteY21" fmla="*/ 716067 h 2399724"/>
              <a:gd name="connsiteX22" fmla="*/ 610490 w 1207089"/>
              <a:gd name="connsiteY22" fmla="*/ 817667 h 2399724"/>
              <a:gd name="connsiteX23" fmla="*/ 581461 w 1207089"/>
              <a:gd name="connsiteY23" fmla="*/ 861210 h 2399724"/>
              <a:gd name="connsiteX24" fmla="*/ 566947 w 1207089"/>
              <a:gd name="connsiteY24" fmla="*/ 904753 h 2399724"/>
              <a:gd name="connsiteX25" fmla="*/ 625004 w 1207089"/>
              <a:gd name="connsiteY25" fmla="*/ 977325 h 2399724"/>
              <a:gd name="connsiteX26" fmla="*/ 668547 w 1207089"/>
              <a:gd name="connsiteY26" fmla="*/ 1020867 h 2399724"/>
              <a:gd name="connsiteX27" fmla="*/ 654032 w 1207089"/>
              <a:gd name="connsiteY27" fmla="*/ 1093439 h 2399724"/>
              <a:gd name="connsiteX28" fmla="*/ 625004 w 1207089"/>
              <a:gd name="connsiteY28" fmla="*/ 1136982 h 2399724"/>
              <a:gd name="connsiteX29" fmla="*/ 654032 w 1207089"/>
              <a:gd name="connsiteY29" fmla="*/ 1325667 h 2399724"/>
              <a:gd name="connsiteX30" fmla="*/ 625004 w 1207089"/>
              <a:gd name="connsiteY30" fmla="*/ 1441782 h 2399724"/>
              <a:gd name="connsiteX31" fmla="*/ 595975 w 1207089"/>
              <a:gd name="connsiteY31" fmla="*/ 1485325 h 2399724"/>
              <a:gd name="connsiteX32" fmla="*/ 668547 w 1207089"/>
              <a:gd name="connsiteY32" fmla="*/ 1615953 h 2399724"/>
              <a:gd name="connsiteX33" fmla="*/ 900775 w 1207089"/>
              <a:gd name="connsiteY33" fmla="*/ 1688524 h 2399724"/>
              <a:gd name="connsiteX34" fmla="*/ 1205576 w 1207089"/>
              <a:gd name="connsiteY34" fmla="*/ 1703037 h 2399724"/>
              <a:gd name="connsiteX35" fmla="*/ 1157508 w 1207089"/>
              <a:gd name="connsiteY35" fmla="*/ 1949782 h 2399724"/>
              <a:gd name="connsiteX36" fmla="*/ 1094104 w 1207089"/>
              <a:gd name="connsiteY36" fmla="*/ 2269095 h 2399724"/>
              <a:gd name="connsiteX37" fmla="*/ 1141707 w 1207089"/>
              <a:gd name="connsiteY37" fmla="*/ 2399724 h 2399724"/>
              <a:gd name="connsiteX0" fmla="*/ 625004 w 1162951"/>
              <a:gd name="connsiteY0" fmla="*/ 614467 h 2399724"/>
              <a:gd name="connsiteX1" fmla="*/ 697575 w 1162951"/>
              <a:gd name="connsiteY1" fmla="*/ 556410 h 2399724"/>
              <a:gd name="connsiteX2" fmla="*/ 784661 w 1162951"/>
              <a:gd name="connsiteY2" fmla="*/ 498353 h 2399724"/>
              <a:gd name="connsiteX3" fmla="*/ 871746 w 1162951"/>
              <a:gd name="connsiteY3" fmla="*/ 425782 h 2399724"/>
              <a:gd name="connsiteX4" fmla="*/ 837544 w 1162951"/>
              <a:gd name="connsiteY4" fmla="*/ 311569 h 2399724"/>
              <a:gd name="connsiteX5" fmla="*/ 886262 w 1162951"/>
              <a:gd name="connsiteY5" fmla="*/ 91953 h 2399724"/>
              <a:gd name="connsiteX6" fmla="*/ 770147 w 1162951"/>
              <a:gd name="connsiteY6" fmla="*/ 4867 h 2399724"/>
              <a:gd name="connsiteX7" fmla="*/ 465347 w 1162951"/>
              <a:gd name="connsiteY7" fmla="*/ 19382 h 2399724"/>
              <a:gd name="connsiteX8" fmla="*/ 44432 w 1162951"/>
              <a:gd name="connsiteY8" fmla="*/ 19382 h 2399724"/>
              <a:gd name="connsiteX9" fmla="*/ 29918 w 1162951"/>
              <a:gd name="connsiteY9" fmla="*/ 193553 h 2399724"/>
              <a:gd name="connsiteX10" fmla="*/ 890 w 1162951"/>
              <a:gd name="connsiteY10" fmla="*/ 237096 h 2399724"/>
              <a:gd name="connsiteX11" fmla="*/ 15404 w 1162951"/>
              <a:gd name="connsiteY11" fmla="*/ 454810 h 2399724"/>
              <a:gd name="connsiteX12" fmla="*/ 29918 w 1162951"/>
              <a:gd name="connsiteY12" fmla="*/ 498353 h 2399724"/>
              <a:gd name="connsiteX13" fmla="*/ 87975 w 1162951"/>
              <a:gd name="connsiteY13" fmla="*/ 512867 h 2399724"/>
              <a:gd name="connsiteX14" fmla="*/ 189575 w 1162951"/>
              <a:gd name="connsiteY14" fmla="*/ 498353 h 2399724"/>
              <a:gd name="connsiteX15" fmla="*/ 233118 w 1162951"/>
              <a:gd name="connsiteY15" fmla="*/ 469325 h 2399724"/>
              <a:gd name="connsiteX16" fmla="*/ 276661 w 1162951"/>
              <a:gd name="connsiteY16" fmla="*/ 454810 h 2399724"/>
              <a:gd name="connsiteX17" fmla="*/ 392775 w 1162951"/>
              <a:gd name="connsiteY17" fmla="*/ 469325 h 2399724"/>
              <a:gd name="connsiteX18" fmla="*/ 407290 w 1162951"/>
              <a:gd name="connsiteY18" fmla="*/ 512867 h 2399724"/>
              <a:gd name="connsiteX19" fmla="*/ 465347 w 1162951"/>
              <a:gd name="connsiteY19" fmla="*/ 599953 h 2399724"/>
              <a:gd name="connsiteX20" fmla="*/ 610490 w 1162951"/>
              <a:gd name="connsiteY20" fmla="*/ 628982 h 2399724"/>
              <a:gd name="connsiteX21" fmla="*/ 639518 w 1162951"/>
              <a:gd name="connsiteY21" fmla="*/ 716067 h 2399724"/>
              <a:gd name="connsiteX22" fmla="*/ 610490 w 1162951"/>
              <a:gd name="connsiteY22" fmla="*/ 817667 h 2399724"/>
              <a:gd name="connsiteX23" fmla="*/ 581461 w 1162951"/>
              <a:gd name="connsiteY23" fmla="*/ 861210 h 2399724"/>
              <a:gd name="connsiteX24" fmla="*/ 566947 w 1162951"/>
              <a:gd name="connsiteY24" fmla="*/ 904753 h 2399724"/>
              <a:gd name="connsiteX25" fmla="*/ 625004 w 1162951"/>
              <a:gd name="connsiteY25" fmla="*/ 977325 h 2399724"/>
              <a:gd name="connsiteX26" fmla="*/ 668547 w 1162951"/>
              <a:gd name="connsiteY26" fmla="*/ 1020867 h 2399724"/>
              <a:gd name="connsiteX27" fmla="*/ 654032 w 1162951"/>
              <a:gd name="connsiteY27" fmla="*/ 1093439 h 2399724"/>
              <a:gd name="connsiteX28" fmla="*/ 625004 w 1162951"/>
              <a:gd name="connsiteY28" fmla="*/ 1136982 h 2399724"/>
              <a:gd name="connsiteX29" fmla="*/ 654032 w 1162951"/>
              <a:gd name="connsiteY29" fmla="*/ 1325667 h 2399724"/>
              <a:gd name="connsiteX30" fmla="*/ 625004 w 1162951"/>
              <a:gd name="connsiteY30" fmla="*/ 1441782 h 2399724"/>
              <a:gd name="connsiteX31" fmla="*/ 595975 w 1162951"/>
              <a:gd name="connsiteY31" fmla="*/ 1485325 h 2399724"/>
              <a:gd name="connsiteX32" fmla="*/ 668547 w 1162951"/>
              <a:gd name="connsiteY32" fmla="*/ 1615953 h 2399724"/>
              <a:gd name="connsiteX33" fmla="*/ 900775 w 1162951"/>
              <a:gd name="connsiteY33" fmla="*/ 1688524 h 2399724"/>
              <a:gd name="connsiteX34" fmla="*/ 859555 w 1162951"/>
              <a:gd name="connsiteY34" fmla="*/ 1920751 h 2399724"/>
              <a:gd name="connsiteX35" fmla="*/ 1157508 w 1162951"/>
              <a:gd name="connsiteY35" fmla="*/ 1949782 h 2399724"/>
              <a:gd name="connsiteX36" fmla="*/ 1094104 w 1162951"/>
              <a:gd name="connsiteY36" fmla="*/ 2269095 h 2399724"/>
              <a:gd name="connsiteX37" fmla="*/ 1141707 w 1162951"/>
              <a:gd name="connsiteY37" fmla="*/ 2399724 h 2399724"/>
              <a:gd name="connsiteX0" fmla="*/ 625004 w 1149783"/>
              <a:gd name="connsiteY0" fmla="*/ 614467 h 2399724"/>
              <a:gd name="connsiteX1" fmla="*/ 697575 w 1149783"/>
              <a:gd name="connsiteY1" fmla="*/ 556410 h 2399724"/>
              <a:gd name="connsiteX2" fmla="*/ 784661 w 1149783"/>
              <a:gd name="connsiteY2" fmla="*/ 498353 h 2399724"/>
              <a:gd name="connsiteX3" fmla="*/ 871746 w 1149783"/>
              <a:gd name="connsiteY3" fmla="*/ 425782 h 2399724"/>
              <a:gd name="connsiteX4" fmla="*/ 837544 w 1149783"/>
              <a:gd name="connsiteY4" fmla="*/ 311569 h 2399724"/>
              <a:gd name="connsiteX5" fmla="*/ 886262 w 1149783"/>
              <a:gd name="connsiteY5" fmla="*/ 91953 h 2399724"/>
              <a:gd name="connsiteX6" fmla="*/ 770147 w 1149783"/>
              <a:gd name="connsiteY6" fmla="*/ 4867 h 2399724"/>
              <a:gd name="connsiteX7" fmla="*/ 465347 w 1149783"/>
              <a:gd name="connsiteY7" fmla="*/ 19382 h 2399724"/>
              <a:gd name="connsiteX8" fmla="*/ 44432 w 1149783"/>
              <a:gd name="connsiteY8" fmla="*/ 19382 h 2399724"/>
              <a:gd name="connsiteX9" fmla="*/ 29918 w 1149783"/>
              <a:gd name="connsiteY9" fmla="*/ 193553 h 2399724"/>
              <a:gd name="connsiteX10" fmla="*/ 890 w 1149783"/>
              <a:gd name="connsiteY10" fmla="*/ 237096 h 2399724"/>
              <a:gd name="connsiteX11" fmla="*/ 15404 w 1149783"/>
              <a:gd name="connsiteY11" fmla="*/ 454810 h 2399724"/>
              <a:gd name="connsiteX12" fmla="*/ 29918 w 1149783"/>
              <a:gd name="connsiteY12" fmla="*/ 498353 h 2399724"/>
              <a:gd name="connsiteX13" fmla="*/ 87975 w 1149783"/>
              <a:gd name="connsiteY13" fmla="*/ 512867 h 2399724"/>
              <a:gd name="connsiteX14" fmla="*/ 189575 w 1149783"/>
              <a:gd name="connsiteY14" fmla="*/ 498353 h 2399724"/>
              <a:gd name="connsiteX15" fmla="*/ 233118 w 1149783"/>
              <a:gd name="connsiteY15" fmla="*/ 469325 h 2399724"/>
              <a:gd name="connsiteX16" fmla="*/ 276661 w 1149783"/>
              <a:gd name="connsiteY16" fmla="*/ 454810 h 2399724"/>
              <a:gd name="connsiteX17" fmla="*/ 392775 w 1149783"/>
              <a:gd name="connsiteY17" fmla="*/ 469325 h 2399724"/>
              <a:gd name="connsiteX18" fmla="*/ 407290 w 1149783"/>
              <a:gd name="connsiteY18" fmla="*/ 512867 h 2399724"/>
              <a:gd name="connsiteX19" fmla="*/ 465347 w 1149783"/>
              <a:gd name="connsiteY19" fmla="*/ 599953 h 2399724"/>
              <a:gd name="connsiteX20" fmla="*/ 610490 w 1149783"/>
              <a:gd name="connsiteY20" fmla="*/ 628982 h 2399724"/>
              <a:gd name="connsiteX21" fmla="*/ 639518 w 1149783"/>
              <a:gd name="connsiteY21" fmla="*/ 716067 h 2399724"/>
              <a:gd name="connsiteX22" fmla="*/ 610490 w 1149783"/>
              <a:gd name="connsiteY22" fmla="*/ 817667 h 2399724"/>
              <a:gd name="connsiteX23" fmla="*/ 581461 w 1149783"/>
              <a:gd name="connsiteY23" fmla="*/ 861210 h 2399724"/>
              <a:gd name="connsiteX24" fmla="*/ 566947 w 1149783"/>
              <a:gd name="connsiteY24" fmla="*/ 904753 h 2399724"/>
              <a:gd name="connsiteX25" fmla="*/ 625004 w 1149783"/>
              <a:gd name="connsiteY25" fmla="*/ 977325 h 2399724"/>
              <a:gd name="connsiteX26" fmla="*/ 668547 w 1149783"/>
              <a:gd name="connsiteY26" fmla="*/ 1020867 h 2399724"/>
              <a:gd name="connsiteX27" fmla="*/ 654032 w 1149783"/>
              <a:gd name="connsiteY27" fmla="*/ 1093439 h 2399724"/>
              <a:gd name="connsiteX28" fmla="*/ 625004 w 1149783"/>
              <a:gd name="connsiteY28" fmla="*/ 1136982 h 2399724"/>
              <a:gd name="connsiteX29" fmla="*/ 654032 w 1149783"/>
              <a:gd name="connsiteY29" fmla="*/ 1325667 h 2399724"/>
              <a:gd name="connsiteX30" fmla="*/ 625004 w 1149783"/>
              <a:gd name="connsiteY30" fmla="*/ 1441782 h 2399724"/>
              <a:gd name="connsiteX31" fmla="*/ 595975 w 1149783"/>
              <a:gd name="connsiteY31" fmla="*/ 1485325 h 2399724"/>
              <a:gd name="connsiteX32" fmla="*/ 668547 w 1149783"/>
              <a:gd name="connsiteY32" fmla="*/ 1615953 h 2399724"/>
              <a:gd name="connsiteX33" fmla="*/ 900775 w 1149783"/>
              <a:gd name="connsiteY33" fmla="*/ 1688524 h 2399724"/>
              <a:gd name="connsiteX34" fmla="*/ 859555 w 1149783"/>
              <a:gd name="connsiteY34" fmla="*/ 1920751 h 2399724"/>
              <a:gd name="connsiteX35" fmla="*/ 1057344 w 1149783"/>
              <a:gd name="connsiteY35" fmla="*/ 2051382 h 2399724"/>
              <a:gd name="connsiteX36" fmla="*/ 1094104 w 1149783"/>
              <a:gd name="connsiteY36" fmla="*/ 2269095 h 2399724"/>
              <a:gd name="connsiteX37" fmla="*/ 1141707 w 1149783"/>
              <a:gd name="connsiteY37" fmla="*/ 2399724 h 2399724"/>
              <a:gd name="connsiteX0" fmla="*/ 625004 w 1149783"/>
              <a:gd name="connsiteY0" fmla="*/ 614467 h 2399724"/>
              <a:gd name="connsiteX1" fmla="*/ 697575 w 1149783"/>
              <a:gd name="connsiteY1" fmla="*/ 556410 h 2399724"/>
              <a:gd name="connsiteX2" fmla="*/ 784661 w 1149783"/>
              <a:gd name="connsiteY2" fmla="*/ 498353 h 2399724"/>
              <a:gd name="connsiteX3" fmla="*/ 871746 w 1149783"/>
              <a:gd name="connsiteY3" fmla="*/ 425782 h 2399724"/>
              <a:gd name="connsiteX4" fmla="*/ 837544 w 1149783"/>
              <a:gd name="connsiteY4" fmla="*/ 311569 h 2399724"/>
              <a:gd name="connsiteX5" fmla="*/ 886262 w 1149783"/>
              <a:gd name="connsiteY5" fmla="*/ 91953 h 2399724"/>
              <a:gd name="connsiteX6" fmla="*/ 770147 w 1149783"/>
              <a:gd name="connsiteY6" fmla="*/ 4867 h 2399724"/>
              <a:gd name="connsiteX7" fmla="*/ 465347 w 1149783"/>
              <a:gd name="connsiteY7" fmla="*/ 19382 h 2399724"/>
              <a:gd name="connsiteX8" fmla="*/ 44432 w 1149783"/>
              <a:gd name="connsiteY8" fmla="*/ 19382 h 2399724"/>
              <a:gd name="connsiteX9" fmla="*/ 29918 w 1149783"/>
              <a:gd name="connsiteY9" fmla="*/ 193553 h 2399724"/>
              <a:gd name="connsiteX10" fmla="*/ 890 w 1149783"/>
              <a:gd name="connsiteY10" fmla="*/ 237096 h 2399724"/>
              <a:gd name="connsiteX11" fmla="*/ 15404 w 1149783"/>
              <a:gd name="connsiteY11" fmla="*/ 454810 h 2399724"/>
              <a:gd name="connsiteX12" fmla="*/ 29918 w 1149783"/>
              <a:gd name="connsiteY12" fmla="*/ 498353 h 2399724"/>
              <a:gd name="connsiteX13" fmla="*/ 87975 w 1149783"/>
              <a:gd name="connsiteY13" fmla="*/ 512867 h 2399724"/>
              <a:gd name="connsiteX14" fmla="*/ 189575 w 1149783"/>
              <a:gd name="connsiteY14" fmla="*/ 498353 h 2399724"/>
              <a:gd name="connsiteX15" fmla="*/ 233118 w 1149783"/>
              <a:gd name="connsiteY15" fmla="*/ 469325 h 2399724"/>
              <a:gd name="connsiteX16" fmla="*/ 276661 w 1149783"/>
              <a:gd name="connsiteY16" fmla="*/ 454810 h 2399724"/>
              <a:gd name="connsiteX17" fmla="*/ 392775 w 1149783"/>
              <a:gd name="connsiteY17" fmla="*/ 469325 h 2399724"/>
              <a:gd name="connsiteX18" fmla="*/ 407290 w 1149783"/>
              <a:gd name="connsiteY18" fmla="*/ 512867 h 2399724"/>
              <a:gd name="connsiteX19" fmla="*/ 465347 w 1149783"/>
              <a:gd name="connsiteY19" fmla="*/ 599953 h 2399724"/>
              <a:gd name="connsiteX20" fmla="*/ 610490 w 1149783"/>
              <a:gd name="connsiteY20" fmla="*/ 628982 h 2399724"/>
              <a:gd name="connsiteX21" fmla="*/ 639518 w 1149783"/>
              <a:gd name="connsiteY21" fmla="*/ 716067 h 2399724"/>
              <a:gd name="connsiteX22" fmla="*/ 610490 w 1149783"/>
              <a:gd name="connsiteY22" fmla="*/ 817667 h 2399724"/>
              <a:gd name="connsiteX23" fmla="*/ 581461 w 1149783"/>
              <a:gd name="connsiteY23" fmla="*/ 861210 h 2399724"/>
              <a:gd name="connsiteX24" fmla="*/ 566947 w 1149783"/>
              <a:gd name="connsiteY24" fmla="*/ 904753 h 2399724"/>
              <a:gd name="connsiteX25" fmla="*/ 625004 w 1149783"/>
              <a:gd name="connsiteY25" fmla="*/ 977325 h 2399724"/>
              <a:gd name="connsiteX26" fmla="*/ 668547 w 1149783"/>
              <a:gd name="connsiteY26" fmla="*/ 1020867 h 2399724"/>
              <a:gd name="connsiteX27" fmla="*/ 654032 w 1149783"/>
              <a:gd name="connsiteY27" fmla="*/ 1093439 h 2399724"/>
              <a:gd name="connsiteX28" fmla="*/ 625004 w 1149783"/>
              <a:gd name="connsiteY28" fmla="*/ 1136982 h 2399724"/>
              <a:gd name="connsiteX29" fmla="*/ 654032 w 1149783"/>
              <a:gd name="connsiteY29" fmla="*/ 1325667 h 2399724"/>
              <a:gd name="connsiteX30" fmla="*/ 625004 w 1149783"/>
              <a:gd name="connsiteY30" fmla="*/ 1441782 h 2399724"/>
              <a:gd name="connsiteX31" fmla="*/ 595975 w 1149783"/>
              <a:gd name="connsiteY31" fmla="*/ 1485325 h 2399724"/>
              <a:gd name="connsiteX32" fmla="*/ 668547 w 1149783"/>
              <a:gd name="connsiteY32" fmla="*/ 1615953 h 2399724"/>
              <a:gd name="connsiteX33" fmla="*/ 809717 w 1149783"/>
              <a:gd name="connsiteY33" fmla="*/ 1717553 h 2399724"/>
              <a:gd name="connsiteX34" fmla="*/ 859555 w 1149783"/>
              <a:gd name="connsiteY34" fmla="*/ 1920751 h 2399724"/>
              <a:gd name="connsiteX35" fmla="*/ 1057344 w 1149783"/>
              <a:gd name="connsiteY35" fmla="*/ 2051382 h 2399724"/>
              <a:gd name="connsiteX36" fmla="*/ 1094104 w 1149783"/>
              <a:gd name="connsiteY36" fmla="*/ 2269095 h 2399724"/>
              <a:gd name="connsiteX37" fmla="*/ 1141707 w 1149783"/>
              <a:gd name="connsiteY37" fmla="*/ 2399724 h 2399724"/>
              <a:gd name="connsiteX0" fmla="*/ 625004 w 1149783"/>
              <a:gd name="connsiteY0" fmla="*/ 614467 h 2399724"/>
              <a:gd name="connsiteX1" fmla="*/ 697575 w 1149783"/>
              <a:gd name="connsiteY1" fmla="*/ 556410 h 2399724"/>
              <a:gd name="connsiteX2" fmla="*/ 784661 w 1149783"/>
              <a:gd name="connsiteY2" fmla="*/ 498353 h 2399724"/>
              <a:gd name="connsiteX3" fmla="*/ 871746 w 1149783"/>
              <a:gd name="connsiteY3" fmla="*/ 425782 h 2399724"/>
              <a:gd name="connsiteX4" fmla="*/ 837544 w 1149783"/>
              <a:gd name="connsiteY4" fmla="*/ 311569 h 2399724"/>
              <a:gd name="connsiteX5" fmla="*/ 886262 w 1149783"/>
              <a:gd name="connsiteY5" fmla="*/ 91953 h 2399724"/>
              <a:gd name="connsiteX6" fmla="*/ 770147 w 1149783"/>
              <a:gd name="connsiteY6" fmla="*/ 4867 h 2399724"/>
              <a:gd name="connsiteX7" fmla="*/ 465347 w 1149783"/>
              <a:gd name="connsiteY7" fmla="*/ 19382 h 2399724"/>
              <a:gd name="connsiteX8" fmla="*/ 44432 w 1149783"/>
              <a:gd name="connsiteY8" fmla="*/ 19382 h 2399724"/>
              <a:gd name="connsiteX9" fmla="*/ 29918 w 1149783"/>
              <a:gd name="connsiteY9" fmla="*/ 193553 h 2399724"/>
              <a:gd name="connsiteX10" fmla="*/ 890 w 1149783"/>
              <a:gd name="connsiteY10" fmla="*/ 237096 h 2399724"/>
              <a:gd name="connsiteX11" fmla="*/ 15404 w 1149783"/>
              <a:gd name="connsiteY11" fmla="*/ 454810 h 2399724"/>
              <a:gd name="connsiteX12" fmla="*/ 29918 w 1149783"/>
              <a:gd name="connsiteY12" fmla="*/ 498353 h 2399724"/>
              <a:gd name="connsiteX13" fmla="*/ 87975 w 1149783"/>
              <a:gd name="connsiteY13" fmla="*/ 512867 h 2399724"/>
              <a:gd name="connsiteX14" fmla="*/ 189575 w 1149783"/>
              <a:gd name="connsiteY14" fmla="*/ 498353 h 2399724"/>
              <a:gd name="connsiteX15" fmla="*/ 233118 w 1149783"/>
              <a:gd name="connsiteY15" fmla="*/ 469325 h 2399724"/>
              <a:gd name="connsiteX16" fmla="*/ 276661 w 1149783"/>
              <a:gd name="connsiteY16" fmla="*/ 454810 h 2399724"/>
              <a:gd name="connsiteX17" fmla="*/ 392775 w 1149783"/>
              <a:gd name="connsiteY17" fmla="*/ 469325 h 2399724"/>
              <a:gd name="connsiteX18" fmla="*/ 407290 w 1149783"/>
              <a:gd name="connsiteY18" fmla="*/ 512867 h 2399724"/>
              <a:gd name="connsiteX19" fmla="*/ 465347 w 1149783"/>
              <a:gd name="connsiteY19" fmla="*/ 599953 h 2399724"/>
              <a:gd name="connsiteX20" fmla="*/ 610490 w 1149783"/>
              <a:gd name="connsiteY20" fmla="*/ 628982 h 2399724"/>
              <a:gd name="connsiteX21" fmla="*/ 639518 w 1149783"/>
              <a:gd name="connsiteY21" fmla="*/ 716067 h 2399724"/>
              <a:gd name="connsiteX22" fmla="*/ 610490 w 1149783"/>
              <a:gd name="connsiteY22" fmla="*/ 817667 h 2399724"/>
              <a:gd name="connsiteX23" fmla="*/ 581461 w 1149783"/>
              <a:gd name="connsiteY23" fmla="*/ 861210 h 2399724"/>
              <a:gd name="connsiteX24" fmla="*/ 566947 w 1149783"/>
              <a:gd name="connsiteY24" fmla="*/ 904753 h 2399724"/>
              <a:gd name="connsiteX25" fmla="*/ 625004 w 1149783"/>
              <a:gd name="connsiteY25" fmla="*/ 977325 h 2399724"/>
              <a:gd name="connsiteX26" fmla="*/ 668547 w 1149783"/>
              <a:gd name="connsiteY26" fmla="*/ 1020867 h 2399724"/>
              <a:gd name="connsiteX27" fmla="*/ 654032 w 1149783"/>
              <a:gd name="connsiteY27" fmla="*/ 1093439 h 2399724"/>
              <a:gd name="connsiteX28" fmla="*/ 625004 w 1149783"/>
              <a:gd name="connsiteY28" fmla="*/ 1136982 h 2399724"/>
              <a:gd name="connsiteX29" fmla="*/ 654032 w 1149783"/>
              <a:gd name="connsiteY29" fmla="*/ 1325667 h 2399724"/>
              <a:gd name="connsiteX30" fmla="*/ 625004 w 1149783"/>
              <a:gd name="connsiteY30" fmla="*/ 1441782 h 2399724"/>
              <a:gd name="connsiteX31" fmla="*/ 595975 w 1149783"/>
              <a:gd name="connsiteY31" fmla="*/ 1485325 h 2399724"/>
              <a:gd name="connsiteX32" fmla="*/ 668547 w 1149783"/>
              <a:gd name="connsiteY32" fmla="*/ 1615953 h 2399724"/>
              <a:gd name="connsiteX33" fmla="*/ 809717 w 1149783"/>
              <a:gd name="connsiteY33" fmla="*/ 1717553 h 2399724"/>
              <a:gd name="connsiteX34" fmla="*/ 859555 w 1149783"/>
              <a:gd name="connsiteY34" fmla="*/ 1920751 h 2399724"/>
              <a:gd name="connsiteX35" fmla="*/ 875228 w 1149783"/>
              <a:gd name="connsiteY35" fmla="*/ 2182010 h 2399724"/>
              <a:gd name="connsiteX36" fmla="*/ 1094104 w 1149783"/>
              <a:gd name="connsiteY36" fmla="*/ 2269095 h 2399724"/>
              <a:gd name="connsiteX37" fmla="*/ 1141707 w 1149783"/>
              <a:gd name="connsiteY37" fmla="*/ 2399724 h 2399724"/>
              <a:gd name="connsiteX0" fmla="*/ 625004 w 1141707"/>
              <a:gd name="connsiteY0" fmla="*/ 614467 h 2429339"/>
              <a:gd name="connsiteX1" fmla="*/ 697575 w 1141707"/>
              <a:gd name="connsiteY1" fmla="*/ 556410 h 2429339"/>
              <a:gd name="connsiteX2" fmla="*/ 784661 w 1141707"/>
              <a:gd name="connsiteY2" fmla="*/ 498353 h 2429339"/>
              <a:gd name="connsiteX3" fmla="*/ 871746 w 1141707"/>
              <a:gd name="connsiteY3" fmla="*/ 425782 h 2429339"/>
              <a:gd name="connsiteX4" fmla="*/ 837544 w 1141707"/>
              <a:gd name="connsiteY4" fmla="*/ 311569 h 2429339"/>
              <a:gd name="connsiteX5" fmla="*/ 886262 w 1141707"/>
              <a:gd name="connsiteY5" fmla="*/ 91953 h 2429339"/>
              <a:gd name="connsiteX6" fmla="*/ 770147 w 1141707"/>
              <a:gd name="connsiteY6" fmla="*/ 4867 h 2429339"/>
              <a:gd name="connsiteX7" fmla="*/ 465347 w 1141707"/>
              <a:gd name="connsiteY7" fmla="*/ 19382 h 2429339"/>
              <a:gd name="connsiteX8" fmla="*/ 44432 w 1141707"/>
              <a:gd name="connsiteY8" fmla="*/ 19382 h 2429339"/>
              <a:gd name="connsiteX9" fmla="*/ 29918 w 1141707"/>
              <a:gd name="connsiteY9" fmla="*/ 193553 h 2429339"/>
              <a:gd name="connsiteX10" fmla="*/ 890 w 1141707"/>
              <a:gd name="connsiteY10" fmla="*/ 237096 h 2429339"/>
              <a:gd name="connsiteX11" fmla="*/ 15404 w 1141707"/>
              <a:gd name="connsiteY11" fmla="*/ 454810 h 2429339"/>
              <a:gd name="connsiteX12" fmla="*/ 29918 w 1141707"/>
              <a:gd name="connsiteY12" fmla="*/ 498353 h 2429339"/>
              <a:gd name="connsiteX13" fmla="*/ 87975 w 1141707"/>
              <a:gd name="connsiteY13" fmla="*/ 512867 h 2429339"/>
              <a:gd name="connsiteX14" fmla="*/ 189575 w 1141707"/>
              <a:gd name="connsiteY14" fmla="*/ 498353 h 2429339"/>
              <a:gd name="connsiteX15" fmla="*/ 233118 w 1141707"/>
              <a:gd name="connsiteY15" fmla="*/ 469325 h 2429339"/>
              <a:gd name="connsiteX16" fmla="*/ 276661 w 1141707"/>
              <a:gd name="connsiteY16" fmla="*/ 454810 h 2429339"/>
              <a:gd name="connsiteX17" fmla="*/ 392775 w 1141707"/>
              <a:gd name="connsiteY17" fmla="*/ 469325 h 2429339"/>
              <a:gd name="connsiteX18" fmla="*/ 407290 w 1141707"/>
              <a:gd name="connsiteY18" fmla="*/ 512867 h 2429339"/>
              <a:gd name="connsiteX19" fmla="*/ 465347 w 1141707"/>
              <a:gd name="connsiteY19" fmla="*/ 599953 h 2429339"/>
              <a:gd name="connsiteX20" fmla="*/ 610490 w 1141707"/>
              <a:gd name="connsiteY20" fmla="*/ 628982 h 2429339"/>
              <a:gd name="connsiteX21" fmla="*/ 639518 w 1141707"/>
              <a:gd name="connsiteY21" fmla="*/ 716067 h 2429339"/>
              <a:gd name="connsiteX22" fmla="*/ 610490 w 1141707"/>
              <a:gd name="connsiteY22" fmla="*/ 817667 h 2429339"/>
              <a:gd name="connsiteX23" fmla="*/ 581461 w 1141707"/>
              <a:gd name="connsiteY23" fmla="*/ 861210 h 2429339"/>
              <a:gd name="connsiteX24" fmla="*/ 566947 w 1141707"/>
              <a:gd name="connsiteY24" fmla="*/ 904753 h 2429339"/>
              <a:gd name="connsiteX25" fmla="*/ 625004 w 1141707"/>
              <a:gd name="connsiteY25" fmla="*/ 977325 h 2429339"/>
              <a:gd name="connsiteX26" fmla="*/ 668547 w 1141707"/>
              <a:gd name="connsiteY26" fmla="*/ 1020867 h 2429339"/>
              <a:gd name="connsiteX27" fmla="*/ 654032 w 1141707"/>
              <a:gd name="connsiteY27" fmla="*/ 1093439 h 2429339"/>
              <a:gd name="connsiteX28" fmla="*/ 625004 w 1141707"/>
              <a:gd name="connsiteY28" fmla="*/ 1136982 h 2429339"/>
              <a:gd name="connsiteX29" fmla="*/ 654032 w 1141707"/>
              <a:gd name="connsiteY29" fmla="*/ 1325667 h 2429339"/>
              <a:gd name="connsiteX30" fmla="*/ 625004 w 1141707"/>
              <a:gd name="connsiteY30" fmla="*/ 1441782 h 2429339"/>
              <a:gd name="connsiteX31" fmla="*/ 595975 w 1141707"/>
              <a:gd name="connsiteY31" fmla="*/ 1485325 h 2429339"/>
              <a:gd name="connsiteX32" fmla="*/ 668547 w 1141707"/>
              <a:gd name="connsiteY32" fmla="*/ 1615953 h 2429339"/>
              <a:gd name="connsiteX33" fmla="*/ 809717 w 1141707"/>
              <a:gd name="connsiteY33" fmla="*/ 1717553 h 2429339"/>
              <a:gd name="connsiteX34" fmla="*/ 859555 w 1141707"/>
              <a:gd name="connsiteY34" fmla="*/ 1920751 h 2429339"/>
              <a:gd name="connsiteX35" fmla="*/ 875228 w 1141707"/>
              <a:gd name="connsiteY35" fmla="*/ 2182010 h 2429339"/>
              <a:gd name="connsiteX36" fmla="*/ 939306 w 1141707"/>
              <a:gd name="connsiteY36" fmla="*/ 2414238 h 2429339"/>
              <a:gd name="connsiteX37" fmla="*/ 1141707 w 1141707"/>
              <a:gd name="connsiteY37" fmla="*/ 2399724 h 2429339"/>
              <a:gd name="connsiteX0" fmla="*/ 625004 w 975195"/>
              <a:gd name="connsiteY0" fmla="*/ 614467 h 2660981"/>
              <a:gd name="connsiteX1" fmla="*/ 697575 w 975195"/>
              <a:gd name="connsiteY1" fmla="*/ 556410 h 2660981"/>
              <a:gd name="connsiteX2" fmla="*/ 784661 w 975195"/>
              <a:gd name="connsiteY2" fmla="*/ 498353 h 2660981"/>
              <a:gd name="connsiteX3" fmla="*/ 871746 w 975195"/>
              <a:gd name="connsiteY3" fmla="*/ 425782 h 2660981"/>
              <a:gd name="connsiteX4" fmla="*/ 837544 w 975195"/>
              <a:gd name="connsiteY4" fmla="*/ 311569 h 2660981"/>
              <a:gd name="connsiteX5" fmla="*/ 886262 w 975195"/>
              <a:gd name="connsiteY5" fmla="*/ 91953 h 2660981"/>
              <a:gd name="connsiteX6" fmla="*/ 770147 w 975195"/>
              <a:gd name="connsiteY6" fmla="*/ 4867 h 2660981"/>
              <a:gd name="connsiteX7" fmla="*/ 465347 w 975195"/>
              <a:gd name="connsiteY7" fmla="*/ 19382 h 2660981"/>
              <a:gd name="connsiteX8" fmla="*/ 44432 w 975195"/>
              <a:gd name="connsiteY8" fmla="*/ 19382 h 2660981"/>
              <a:gd name="connsiteX9" fmla="*/ 29918 w 975195"/>
              <a:gd name="connsiteY9" fmla="*/ 193553 h 2660981"/>
              <a:gd name="connsiteX10" fmla="*/ 890 w 975195"/>
              <a:gd name="connsiteY10" fmla="*/ 237096 h 2660981"/>
              <a:gd name="connsiteX11" fmla="*/ 15404 w 975195"/>
              <a:gd name="connsiteY11" fmla="*/ 454810 h 2660981"/>
              <a:gd name="connsiteX12" fmla="*/ 29918 w 975195"/>
              <a:gd name="connsiteY12" fmla="*/ 498353 h 2660981"/>
              <a:gd name="connsiteX13" fmla="*/ 87975 w 975195"/>
              <a:gd name="connsiteY13" fmla="*/ 512867 h 2660981"/>
              <a:gd name="connsiteX14" fmla="*/ 189575 w 975195"/>
              <a:gd name="connsiteY14" fmla="*/ 498353 h 2660981"/>
              <a:gd name="connsiteX15" fmla="*/ 233118 w 975195"/>
              <a:gd name="connsiteY15" fmla="*/ 469325 h 2660981"/>
              <a:gd name="connsiteX16" fmla="*/ 276661 w 975195"/>
              <a:gd name="connsiteY16" fmla="*/ 454810 h 2660981"/>
              <a:gd name="connsiteX17" fmla="*/ 392775 w 975195"/>
              <a:gd name="connsiteY17" fmla="*/ 469325 h 2660981"/>
              <a:gd name="connsiteX18" fmla="*/ 407290 w 975195"/>
              <a:gd name="connsiteY18" fmla="*/ 512867 h 2660981"/>
              <a:gd name="connsiteX19" fmla="*/ 465347 w 975195"/>
              <a:gd name="connsiteY19" fmla="*/ 599953 h 2660981"/>
              <a:gd name="connsiteX20" fmla="*/ 610490 w 975195"/>
              <a:gd name="connsiteY20" fmla="*/ 628982 h 2660981"/>
              <a:gd name="connsiteX21" fmla="*/ 639518 w 975195"/>
              <a:gd name="connsiteY21" fmla="*/ 716067 h 2660981"/>
              <a:gd name="connsiteX22" fmla="*/ 610490 w 975195"/>
              <a:gd name="connsiteY22" fmla="*/ 817667 h 2660981"/>
              <a:gd name="connsiteX23" fmla="*/ 581461 w 975195"/>
              <a:gd name="connsiteY23" fmla="*/ 861210 h 2660981"/>
              <a:gd name="connsiteX24" fmla="*/ 566947 w 975195"/>
              <a:gd name="connsiteY24" fmla="*/ 904753 h 2660981"/>
              <a:gd name="connsiteX25" fmla="*/ 625004 w 975195"/>
              <a:gd name="connsiteY25" fmla="*/ 977325 h 2660981"/>
              <a:gd name="connsiteX26" fmla="*/ 668547 w 975195"/>
              <a:gd name="connsiteY26" fmla="*/ 1020867 h 2660981"/>
              <a:gd name="connsiteX27" fmla="*/ 654032 w 975195"/>
              <a:gd name="connsiteY27" fmla="*/ 1093439 h 2660981"/>
              <a:gd name="connsiteX28" fmla="*/ 625004 w 975195"/>
              <a:gd name="connsiteY28" fmla="*/ 1136982 h 2660981"/>
              <a:gd name="connsiteX29" fmla="*/ 654032 w 975195"/>
              <a:gd name="connsiteY29" fmla="*/ 1325667 h 2660981"/>
              <a:gd name="connsiteX30" fmla="*/ 625004 w 975195"/>
              <a:gd name="connsiteY30" fmla="*/ 1441782 h 2660981"/>
              <a:gd name="connsiteX31" fmla="*/ 595975 w 975195"/>
              <a:gd name="connsiteY31" fmla="*/ 1485325 h 2660981"/>
              <a:gd name="connsiteX32" fmla="*/ 668547 w 975195"/>
              <a:gd name="connsiteY32" fmla="*/ 1615953 h 2660981"/>
              <a:gd name="connsiteX33" fmla="*/ 809717 w 975195"/>
              <a:gd name="connsiteY33" fmla="*/ 1717553 h 2660981"/>
              <a:gd name="connsiteX34" fmla="*/ 859555 w 975195"/>
              <a:gd name="connsiteY34" fmla="*/ 1920751 h 2660981"/>
              <a:gd name="connsiteX35" fmla="*/ 875228 w 975195"/>
              <a:gd name="connsiteY35" fmla="*/ 2182010 h 2660981"/>
              <a:gd name="connsiteX36" fmla="*/ 939306 w 975195"/>
              <a:gd name="connsiteY36" fmla="*/ 2414238 h 2660981"/>
              <a:gd name="connsiteX37" fmla="*/ 932274 w 975195"/>
              <a:gd name="connsiteY37" fmla="*/ 2660981 h 2660981"/>
              <a:gd name="connsiteX0" fmla="*/ 625004 w 975195"/>
              <a:gd name="connsiteY0" fmla="*/ 614467 h 2660981"/>
              <a:gd name="connsiteX1" fmla="*/ 697575 w 975195"/>
              <a:gd name="connsiteY1" fmla="*/ 556410 h 2660981"/>
              <a:gd name="connsiteX2" fmla="*/ 784661 w 975195"/>
              <a:gd name="connsiteY2" fmla="*/ 498353 h 2660981"/>
              <a:gd name="connsiteX3" fmla="*/ 871746 w 975195"/>
              <a:gd name="connsiteY3" fmla="*/ 425782 h 2660981"/>
              <a:gd name="connsiteX4" fmla="*/ 837544 w 975195"/>
              <a:gd name="connsiteY4" fmla="*/ 311569 h 2660981"/>
              <a:gd name="connsiteX5" fmla="*/ 886262 w 975195"/>
              <a:gd name="connsiteY5" fmla="*/ 91953 h 2660981"/>
              <a:gd name="connsiteX6" fmla="*/ 770147 w 975195"/>
              <a:gd name="connsiteY6" fmla="*/ 4867 h 2660981"/>
              <a:gd name="connsiteX7" fmla="*/ 465347 w 975195"/>
              <a:gd name="connsiteY7" fmla="*/ 19382 h 2660981"/>
              <a:gd name="connsiteX8" fmla="*/ 44432 w 975195"/>
              <a:gd name="connsiteY8" fmla="*/ 19382 h 2660981"/>
              <a:gd name="connsiteX9" fmla="*/ 29918 w 975195"/>
              <a:gd name="connsiteY9" fmla="*/ 193553 h 2660981"/>
              <a:gd name="connsiteX10" fmla="*/ 890 w 975195"/>
              <a:gd name="connsiteY10" fmla="*/ 237096 h 2660981"/>
              <a:gd name="connsiteX11" fmla="*/ 15404 w 975195"/>
              <a:gd name="connsiteY11" fmla="*/ 454810 h 2660981"/>
              <a:gd name="connsiteX12" fmla="*/ 29918 w 975195"/>
              <a:gd name="connsiteY12" fmla="*/ 498353 h 2660981"/>
              <a:gd name="connsiteX13" fmla="*/ 87975 w 975195"/>
              <a:gd name="connsiteY13" fmla="*/ 512867 h 2660981"/>
              <a:gd name="connsiteX14" fmla="*/ 189575 w 975195"/>
              <a:gd name="connsiteY14" fmla="*/ 498353 h 2660981"/>
              <a:gd name="connsiteX15" fmla="*/ 233118 w 975195"/>
              <a:gd name="connsiteY15" fmla="*/ 469325 h 2660981"/>
              <a:gd name="connsiteX16" fmla="*/ 276661 w 975195"/>
              <a:gd name="connsiteY16" fmla="*/ 454810 h 2660981"/>
              <a:gd name="connsiteX17" fmla="*/ 392775 w 975195"/>
              <a:gd name="connsiteY17" fmla="*/ 469325 h 2660981"/>
              <a:gd name="connsiteX18" fmla="*/ 407290 w 975195"/>
              <a:gd name="connsiteY18" fmla="*/ 512867 h 2660981"/>
              <a:gd name="connsiteX19" fmla="*/ 465347 w 975195"/>
              <a:gd name="connsiteY19" fmla="*/ 599953 h 2660981"/>
              <a:gd name="connsiteX20" fmla="*/ 610490 w 975195"/>
              <a:gd name="connsiteY20" fmla="*/ 628982 h 2660981"/>
              <a:gd name="connsiteX21" fmla="*/ 639518 w 975195"/>
              <a:gd name="connsiteY21" fmla="*/ 716067 h 2660981"/>
              <a:gd name="connsiteX22" fmla="*/ 610490 w 975195"/>
              <a:gd name="connsiteY22" fmla="*/ 817667 h 2660981"/>
              <a:gd name="connsiteX23" fmla="*/ 581461 w 975195"/>
              <a:gd name="connsiteY23" fmla="*/ 861210 h 2660981"/>
              <a:gd name="connsiteX24" fmla="*/ 566947 w 975195"/>
              <a:gd name="connsiteY24" fmla="*/ 904753 h 2660981"/>
              <a:gd name="connsiteX25" fmla="*/ 625004 w 975195"/>
              <a:gd name="connsiteY25" fmla="*/ 977325 h 2660981"/>
              <a:gd name="connsiteX26" fmla="*/ 668547 w 975195"/>
              <a:gd name="connsiteY26" fmla="*/ 1020867 h 2660981"/>
              <a:gd name="connsiteX27" fmla="*/ 654032 w 975195"/>
              <a:gd name="connsiteY27" fmla="*/ 1093439 h 2660981"/>
              <a:gd name="connsiteX28" fmla="*/ 625004 w 975195"/>
              <a:gd name="connsiteY28" fmla="*/ 1136982 h 2660981"/>
              <a:gd name="connsiteX29" fmla="*/ 654032 w 975195"/>
              <a:gd name="connsiteY29" fmla="*/ 1325667 h 2660981"/>
              <a:gd name="connsiteX30" fmla="*/ 625004 w 975195"/>
              <a:gd name="connsiteY30" fmla="*/ 1441782 h 2660981"/>
              <a:gd name="connsiteX31" fmla="*/ 595975 w 975195"/>
              <a:gd name="connsiteY31" fmla="*/ 1485325 h 2660981"/>
              <a:gd name="connsiteX32" fmla="*/ 668547 w 975195"/>
              <a:gd name="connsiteY32" fmla="*/ 1615953 h 2660981"/>
              <a:gd name="connsiteX33" fmla="*/ 809717 w 975195"/>
              <a:gd name="connsiteY33" fmla="*/ 1717553 h 2660981"/>
              <a:gd name="connsiteX34" fmla="*/ 859555 w 975195"/>
              <a:gd name="connsiteY34" fmla="*/ 1920751 h 2660981"/>
              <a:gd name="connsiteX35" fmla="*/ 711323 w 975195"/>
              <a:gd name="connsiteY35" fmla="*/ 2196524 h 2660981"/>
              <a:gd name="connsiteX36" fmla="*/ 939306 w 975195"/>
              <a:gd name="connsiteY36" fmla="*/ 2414238 h 2660981"/>
              <a:gd name="connsiteX37" fmla="*/ 932274 w 975195"/>
              <a:gd name="connsiteY37" fmla="*/ 2660981 h 2660981"/>
              <a:gd name="connsiteX0" fmla="*/ 625004 w 932274"/>
              <a:gd name="connsiteY0" fmla="*/ 614467 h 2660981"/>
              <a:gd name="connsiteX1" fmla="*/ 697575 w 932274"/>
              <a:gd name="connsiteY1" fmla="*/ 556410 h 2660981"/>
              <a:gd name="connsiteX2" fmla="*/ 784661 w 932274"/>
              <a:gd name="connsiteY2" fmla="*/ 498353 h 2660981"/>
              <a:gd name="connsiteX3" fmla="*/ 871746 w 932274"/>
              <a:gd name="connsiteY3" fmla="*/ 425782 h 2660981"/>
              <a:gd name="connsiteX4" fmla="*/ 837544 w 932274"/>
              <a:gd name="connsiteY4" fmla="*/ 311569 h 2660981"/>
              <a:gd name="connsiteX5" fmla="*/ 886262 w 932274"/>
              <a:gd name="connsiteY5" fmla="*/ 91953 h 2660981"/>
              <a:gd name="connsiteX6" fmla="*/ 770147 w 932274"/>
              <a:gd name="connsiteY6" fmla="*/ 4867 h 2660981"/>
              <a:gd name="connsiteX7" fmla="*/ 465347 w 932274"/>
              <a:gd name="connsiteY7" fmla="*/ 19382 h 2660981"/>
              <a:gd name="connsiteX8" fmla="*/ 44432 w 932274"/>
              <a:gd name="connsiteY8" fmla="*/ 19382 h 2660981"/>
              <a:gd name="connsiteX9" fmla="*/ 29918 w 932274"/>
              <a:gd name="connsiteY9" fmla="*/ 193553 h 2660981"/>
              <a:gd name="connsiteX10" fmla="*/ 890 w 932274"/>
              <a:gd name="connsiteY10" fmla="*/ 237096 h 2660981"/>
              <a:gd name="connsiteX11" fmla="*/ 15404 w 932274"/>
              <a:gd name="connsiteY11" fmla="*/ 454810 h 2660981"/>
              <a:gd name="connsiteX12" fmla="*/ 29918 w 932274"/>
              <a:gd name="connsiteY12" fmla="*/ 498353 h 2660981"/>
              <a:gd name="connsiteX13" fmla="*/ 87975 w 932274"/>
              <a:gd name="connsiteY13" fmla="*/ 512867 h 2660981"/>
              <a:gd name="connsiteX14" fmla="*/ 189575 w 932274"/>
              <a:gd name="connsiteY14" fmla="*/ 498353 h 2660981"/>
              <a:gd name="connsiteX15" fmla="*/ 233118 w 932274"/>
              <a:gd name="connsiteY15" fmla="*/ 469325 h 2660981"/>
              <a:gd name="connsiteX16" fmla="*/ 276661 w 932274"/>
              <a:gd name="connsiteY16" fmla="*/ 454810 h 2660981"/>
              <a:gd name="connsiteX17" fmla="*/ 392775 w 932274"/>
              <a:gd name="connsiteY17" fmla="*/ 469325 h 2660981"/>
              <a:gd name="connsiteX18" fmla="*/ 407290 w 932274"/>
              <a:gd name="connsiteY18" fmla="*/ 512867 h 2660981"/>
              <a:gd name="connsiteX19" fmla="*/ 465347 w 932274"/>
              <a:gd name="connsiteY19" fmla="*/ 599953 h 2660981"/>
              <a:gd name="connsiteX20" fmla="*/ 610490 w 932274"/>
              <a:gd name="connsiteY20" fmla="*/ 628982 h 2660981"/>
              <a:gd name="connsiteX21" fmla="*/ 639518 w 932274"/>
              <a:gd name="connsiteY21" fmla="*/ 716067 h 2660981"/>
              <a:gd name="connsiteX22" fmla="*/ 610490 w 932274"/>
              <a:gd name="connsiteY22" fmla="*/ 817667 h 2660981"/>
              <a:gd name="connsiteX23" fmla="*/ 581461 w 932274"/>
              <a:gd name="connsiteY23" fmla="*/ 861210 h 2660981"/>
              <a:gd name="connsiteX24" fmla="*/ 566947 w 932274"/>
              <a:gd name="connsiteY24" fmla="*/ 904753 h 2660981"/>
              <a:gd name="connsiteX25" fmla="*/ 625004 w 932274"/>
              <a:gd name="connsiteY25" fmla="*/ 977325 h 2660981"/>
              <a:gd name="connsiteX26" fmla="*/ 668547 w 932274"/>
              <a:gd name="connsiteY26" fmla="*/ 1020867 h 2660981"/>
              <a:gd name="connsiteX27" fmla="*/ 654032 w 932274"/>
              <a:gd name="connsiteY27" fmla="*/ 1093439 h 2660981"/>
              <a:gd name="connsiteX28" fmla="*/ 625004 w 932274"/>
              <a:gd name="connsiteY28" fmla="*/ 1136982 h 2660981"/>
              <a:gd name="connsiteX29" fmla="*/ 654032 w 932274"/>
              <a:gd name="connsiteY29" fmla="*/ 1325667 h 2660981"/>
              <a:gd name="connsiteX30" fmla="*/ 625004 w 932274"/>
              <a:gd name="connsiteY30" fmla="*/ 1441782 h 2660981"/>
              <a:gd name="connsiteX31" fmla="*/ 595975 w 932274"/>
              <a:gd name="connsiteY31" fmla="*/ 1485325 h 2660981"/>
              <a:gd name="connsiteX32" fmla="*/ 668547 w 932274"/>
              <a:gd name="connsiteY32" fmla="*/ 1615953 h 2660981"/>
              <a:gd name="connsiteX33" fmla="*/ 809717 w 932274"/>
              <a:gd name="connsiteY33" fmla="*/ 1717553 h 2660981"/>
              <a:gd name="connsiteX34" fmla="*/ 859555 w 932274"/>
              <a:gd name="connsiteY34" fmla="*/ 1920751 h 2660981"/>
              <a:gd name="connsiteX35" fmla="*/ 711323 w 932274"/>
              <a:gd name="connsiteY35" fmla="*/ 2196524 h 2660981"/>
              <a:gd name="connsiteX36" fmla="*/ 784507 w 932274"/>
              <a:gd name="connsiteY36" fmla="*/ 2472295 h 2660981"/>
              <a:gd name="connsiteX37" fmla="*/ 932274 w 932274"/>
              <a:gd name="connsiteY37" fmla="*/ 2660981 h 2660981"/>
              <a:gd name="connsiteX0" fmla="*/ 625004 w 887714"/>
              <a:gd name="connsiteY0" fmla="*/ 614467 h 2602924"/>
              <a:gd name="connsiteX1" fmla="*/ 697575 w 887714"/>
              <a:gd name="connsiteY1" fmla="*/ 556410 h 2602924"/>
              <a:gd name="connsiteX2" fmla="*/ 784661 w 887714"/>
              <a:gd name="connsiteY2" fmla="*/ 498353 h 2602924"/>
              <a:gd name="connsiteX3" fmla="*/ 871746 w 887714"/>
              <a:gd name="connsiteY3" fmla="*/ 425782 h 2602924"/>
              <a:gd name="connsiteX4" fmla="*/ 837544 w 887714"/>
              <a:gd name="connsiteY4" fmla="*/ 311569 h 2602924"/>
              <a:gd name="connsiteX5" fmla="*/ 886262 w 887714"/>
              <a:gd name="connsiteY5" fmla="*/ 91953 h 2602924"/>
              <a:gd name="connsiteX6" fmla="*/ 770147 w 887714"/>
              <a:gd name="connsiteY6" fmla="*/ 4867 h 2602924"/>
              <a:gd name="connsiteX7" fmla="*/ 465347 w 887714"/>
              <a:gd name="connsiteY7" fmla="*/ 19382 h 2602924"/>
              <a:gd name="connsiteX8" fmla="*/ 44432 w 887714"/>
              <a:gd name="connsiteY8" fmla="*/ 19382 h 2602924"/>
              <a:gd name="connsiteX9" fmla="*/ 29918 w 887714"/>
              <a:gd name="connsiteY9" fmla="*/ 193553 h 2602924"/>
              <a:gd name="connsiteX10" fmla="*/ 890 w 887714"/>
              <a:gd name="connsiteY10" fmla="*/ 237096 h 2602924"/>
              <a:gd name="connsiteX11" fmla="*/ 15404 w 887714"/>
              <a:gd name="connsiteY11" fmla="*/ 454810 h 2602924"/>
              <a:gd name="connsiteX12" fmla="*/ 29918 w 887714"/>
              <a:gd name="connsiteY12" fmla="*/ 498353 h 2602924"/>
              <a:gd name="connsiteX13" fmla="*/ 87975 w 887714"/>
              <a:gd name="connsiteY13" fmla="*/ 512867 h 2602924"/>
              <a:gd name="connsiteX14" fmla="*/ 189575 w 887714"/>
              <a:gd name="connsiteY14" fmla="*/ 498353 h 2602924"/>
              <a:gd name="connsiteX15" fmla="*/ 233118 w 887714"/>
              <a:gd name="connsiteY15" fmla="*/ 469325 h 2602924"/>
              <a:gd name="connsiteX16" fmla="*/ 276661 w 887714"/>
              <a:gd name="connsiteY16" fmla="*/ 454810 h 2602924"/>
              <a:gd name="connsiteX17" fmla="*/ 392775 w 887714"/>
              <a:gd name="connsiteY17" fmla="*/ 469325 h 2602924"/>
              <a:gd name="connsiteX18" fmla="*/ 407290 w 887714"/>
              <a:gd name="connsiteY18" fmla="*/ 512867 h 2602924"/>
              <a:gd name="connsiteX19" fmla="*/ 465347 w 887714"/>
              <a:gd name="connsiteY19" fmla="*/ 599953 h 2602924"/>
              <a:gd name="connsiteX20" fmla="*/ 610490 w 887714"/>
              <a:gd name="connsiteY20" fmla="*/ 628982 h 2602924"/>
              <a:gd name="connsiteX21" fmla="*/ 639518 w 887714"/>
              <a:gd name="connsiteY21" fmla="*/ 716067 h 2602924"/>
              <a:gd name="connsiteX22" fmla="*/ 610490 w 887714"/>
              <a:gd name="connsiteY22" fmla="*/ 817667 h 2602924"/>
              <a:gd name="connsiteX23" fmla="*/ 581461 w 887714"/>
              <a:gd name="connsiteY23" fmla="*/ 861210 h 2602924"/>
              <a:gd name="connsiteX24" fmla="*/ 566947 w 887714"/>
              <a:gd name="connsiteY24" fmla="*/ 904753 h 2602924"/>
              <a:gd name="connsiteX25" fmla="*/ 625004 w 887714"/>
              <a:gd name="connsiteY25" fmla="*/ 977325 h 2602924"/>
              <a:gd name="connsiteX26" fmla="*/ 668547 w 887714"/>
              <a:gd name="connsiteY26" fmla="*/ 1020867 h 2602924"/>
              <a:gd name="connsiteX27" fmla="*/ 654032 w 887714"/>
              <a:gd name="connsiteY27" fmla="*/ 1093439 h 2602924"/>
              <a:gd name="connsiteX28" fmla="*/ 625004 w 887714"/>
              <a:gd name="connsiteY28" fmla="*/ 1136982 h 2602924"/>
              <a:gd name="connsiteX29" fmla="*/ 654032 w 887714"/>
              <a:gd name="connsiteY29" fmla="*/ 1325667 h 2602924"/>
              <a:gd name="connsiteX30" fmla="*/ 625004 w 887714"/>
              <a:gd name="connsiteY30" fmla="*/ 1441782 h 2602924"/>
              <a:gd name="connsiteX31" fmla="*/ 595975 w 887714"/>
              <a:gd name="connsiteY31" fmla="*/ 1485325 h 2602924"/>
              <a:gd name="connsiteX32" fmla="*/ 668547 w 887714"/>
              <a:gd name="connsiteY32" fmla="*/ 1615953 h 2602924"/>
              <a:gd name="connsiteX33" fmla="*/ 809717 w 887714"/>
              <a:gd name="connsiteY33" fmla="*/ 1717553 h 2602924"/>
              <a:gd name="connsiteX34" fmla="*/ 859555 w 887714"/>
              <a:gd name="connsiteY34" fmla="*/ 1920751 h 2602924"/>
              <a:gd name="connsiteX35" fmla="*/ 711323 w 887714"/>
              <a:gd name="connsiteY35" fmla="*/ 2196524 h 2602924"/>
              <a:gd name="connsiteX36" fmla="*/ 784507 w 887714"/>
              <a:gd name="connsiteY36" fmla="*/ 2472295 h 2602924"/>
              <a:gd name="connsiteX37" fmla="*/ 777475 w 887714"/>
              <a:gd name="connsiteY37" fmla="*/ 2602924 h 260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87714" h="2602924">
                <a:moveTo>
                  <a:pt x="625004" y="614467"/>
                </a:moveTo>
                <a:cubicBezTo>
                  <a:pt x="649194" y="595115"/>
                  <a:pt x="672521" y="574631"/>
                  <a:pt x="697575" y="556410"/>
                </a:cubicBezTo>
                <a:cubicBezTo>
                  <a:pt x="725790" y="535890"/>
                  <a:pt x="755633" y="520124"/>
                  <a:pt x="784661" y="498353"/>
                </a:cubicBezTo>
                <a:cubicBezTo>
                  <a:pt x="813689" y="476582"/>
                  <a:pt x="846199" y="502422"/>
                  <a:pt x="871746" y="425782"/>
                </a:cubicBezTo>
                <a:cubicBezTo>
                  <a:pt x="892655" y="399489"/>
                  <a:pt x="835125" y="367207"/>
                  <a:pt x="837544" y="311569"/>
                </a:cubicBezTo>
                <a:cubicBezTo>
                  <a:pt x="839963" y="255931"/>
                  <a:pt x="897495" y="143070"/>
                  <a:pt x="886262" y="91953"/>
                </a:cubicBezTo>
                <a:cubicBezTo>
                  <a:pt x="875029" y="40836"/>
                  <a:pt x="787052" y="10502"/>
                  <a:pt x="770147" y="4867"/>
                </a:cubicBezTo>
                <a:cubicBezTo>
                  <a:pt x="668547" y="9705"/>
                  <a:pt x="567062" y="19382"/>
                  <a:pt x="465347" y="19382"/>
                </a:cubicBezTo>
                <a:cubicBezTo>
                  <a:pt x="-128078" y="19382"/>
                  <a:pt x="742179" y="-24229"/>
                  <a:pt x="44432" y="19382"/>
                </a:cubicBezTo>
                <a:cubicBezTo>
                  <a:pt x="39594" y="77439"/>
                  <a:pt x="41343" y="136426"/>
                  <a:pt x="29918" y="193553"/>
                </a:cubicBezTo>
                <a:cubicBezTo>
                  <a:pt x="26497" y="210658"/>
                  <a:pt x="1858" y="219679"/>
                  <a:pt x="890" y="237096"/>
                </a:cubicBezTo>
                <a:cubicBezTo>
                  <a:pt x="-3144" y="309716"/>
                  <a:pt x="7372" y="382522"/>
                  <a:pt x="15404" y="454810"/>
                </a:cubicBezTo>
                <a:cubicBezTo>
                  <a:pt x="17094" y="470016"/>
                  <a:pt x="17971" y="488796"/>
                  <a:pt x="29918" y="498353"/>
                </a:cubicBezTo>
                <a:cubicBezTo>
                  <a:pt x="45495" y="510814"/>
                  <a:pt x="68623" y="508029"/>
                  <a:pt x="87975" y="512867"/>
                </a:cubicBezTo>
                <a:cubicBezTo>
                  <a:pt x="121842" y="508029"/>
                  <a:pt x="156807" y="508183"/>
                  <a:pt x="189575" y="498353"/>
                </a:cubicBezTo>
                <a:cubicBezTo>
                  <a:pt x="206283" y="493341"/>
                  <a:pt x="217516" y="477126"/>
                  <a:pt x="233118" y="469325"/>
                </a:cubicBezTo>
                <a:cubicBezTo>
                  <a:pt x="246802" y="462483"/>
                  <a:pt x="262147" y="459648"/>
                  <a:pt x="276661" y="454810"/>
                </a:cubicBezTo>
                <a:cubicBezTo>
                  <a:pt x="315366" y="459648"/>
                  <a:pt x="357131" y="453483"/>
                  <a:pt x="392775" y="469325"/>
                </a:cubicBezTo>
                <a:cubicBezTo>
                  <a:pt x="406756" y="475539"/>
                  <a:pt x="399860" y="499493"/>
                  <a:pt x="407290" y="512867"/>
                </a:cubicBezTo>
                <a:cubicBezTo>
                  <a:pt x="424233" y="543365"/>
                  <a:pt x="432249" y="588921"/>
                  <a:pt x="465347" y="599953"/>
                </a:cubicBezTo>
                <a:cubicBezTo>
                  <a:pt x="541345" y="625285"/>
                  <a:pt x="493744" y="612303"/>
                  <a:pt x="610490" y="628982"/>
                </a:cubicBezTo>
                <a:cubicBezTo>
                  <a:pt x="620166" y="658010"/>
                  <a:pt x="646939" y="686382"/>
                  <a:pt x="639518" y="716067"/>
                </a:cubicBezTo>
                <a:cubicBezTo>
                  <a:pt x="634868" y="734669"/>
                  <a:pt x="620902" y="796844"/>
                  <a:pt x="610490" y="817667"/>
                </a:cubicBezTo>
                <a:cubicBezTo>
                  <a:pt x="602689" y="833269"/>
                  <a:pt x="591137" y="846696"/>
                  <a:pt x="581461" y="861210"/>
                </a:cubicBezTo>
                <a:cubicBezTo>
                  <a:pt x="576623" y="875724"/>
                  <a:pt x="566947" y="889454"/>
                  <a:pt x="566947" y="904753"/>
                </a:cubicBezTo>
                <a:cubicBezTo>
                  <a:pt x="566947" y="956378"/>
                  <a:pt x="591569" y="949463"/>
                  <a:pt x="625004" y="977325"/>
                </a:cubicBezTo>
                <a:cubicBezTo>
                  <a:pt x="640773" y="990465"/>
                  <a:pt x="654033" y="1006353"/>
                  <a:pt x="668547" y="1020867"/>
                </a:cubicBezTo>
                <a:cubicBezTo>
                  <a:pt x="663709" y="1045058"/>
                  <a:pt x="662694" y="1070340"/>
                  <a:pt x="654032" y="1093439"/>
                </a:cubicBezTo>
                <a:cubicBezTo>
                  <a:pt x="647907" y="1109772"/>
                  <a:pt x="626342" y="1119589"/>
                  <a:pt x="625004" y="1136982"/>
                </a:cubicBezTo>
                <a:cubicBezTo>
                  <a:pt x="617988" y="1228191"/>
                  <a:pt x="631396" y="1257758"/>
                  <a:pt x="654032" y="1325667"/>
                </a:cubicBezTo>
                <a:cubicBezTo>
                  <a:pt x="648512" y="1353268"/>
                  <a:pt x="639881" y="1412029"/>
                  <a:pt x="625004" y="1441782"/>
                </a:cubicBezTo>
                <a:cubicBezTo>
                  <a:pt x="617203" y="1457384"/>
                  <a:pt x="605651" y="1470811"/>
                  <a:pt x="595975" y="1485325"/>
                </a:cubicBezTo>
                <a:cubicBezTo>
                  <a:pt x="662519" y="1585140"/>
                  <a:pt x="642999" y="1539313"/>
                  <a:pt x="668547" y="1615953"/>
                </a:cubicBezTo>
                <a:cubicBezTo>
                  <a:pt x="663027" y="1643554"/>
                  <a:pt x="777882" y="1666753"/>
                  <a:pt x="809717" y="1717553"/>
                </a:cubicBezTo>
                <a:cubicBezTo>
                  <a:pt x="841552" y="1768353"/>
                  <a:pt x="869231" y="1906237"/>
                  <a:pt x="859555" y="1920751"/>
                </a:cubicBezTo>
                <a:cubicBezTo>
                  <a:pt x="869231" y="1949780"/>
                  <a:pt x="723831" y="2104600"/>
                  <a:pt x="711323" y="2196524"/>
                </a:cubicBezTo>
                <a:cubicBezTo>
                  <a:pt x="698815" y="2288448"/>
                  <a:pt x="699840" y="2426333"/>
                  <a:pt x="784507" y="2472295"/>
                </a:cubicBezTo>
                <a:cubicBezTo>
                  <a:pt x="869174" y="2518257"/>
                  <a:pt x="777475" y="2588410"/>
                  <a:pt x="777475" y="2602924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 rot="19088506">
            <a:off x="6187412" y="4738724"/>
            <a:ext cx="349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ΙΖΗΜΑ !</a:t>
            </a:r>
            <a:endParaRPr lang="el-GR" sz="4000" b="1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28185" y="6084775"/>
            <a:ext cx="6431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αντίδραση πραγματοποιείται !</a:t>
            </a:r>
            <a:endParaRPr lang="el-GR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13056" y="4843458"/>
            <a:ext cx="313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Παράγεται </a:t>
            </a:r>
            <a:endParaRPr lang="el-GR" sz="2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Ορθογώνιο 54"/>
          <p:cNvSpPr/>
          <p:nvPr/>
        </p:nvSpPr>
        <p:spPr>
          <a:xfrm>
            <a:off x="3589878" y="4244293"/>
            <a:ext cx="1656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8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ΑΕΡΙΟ ;</a:t>
            </a:r>
          </a:p>
        </p:txBody>
      </p:sp>
      <p:cxnSp>
        <p:nvCxnSpPr>
          <p:cNvPr id="56" name="Ευθύγραμμο βέλος σύνδεσης 55"/>
          <p:cNvCxnSpPr/>
          <p:nvPr/>
        </p:nvCxnSpPr>
        <p:spPr>
          <a:xfrm>
            <a:off x="3182252" y="5252516"/>
            <a:ext cx="456414" cy="384859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Ορθογώνιο 56"/>
          <p:cNvSpPr/>
          <p:nvPr/>
        </p:nvSpPr>
        <p:spPr>
          <a:xfrm>
            <a:off x="3693343" y="5590124"/>
            <a:ext cx="156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ΙΖΗΜΑ </a:t>
            </a:r>
            <a:r>
              <a:rPr lang="el-GR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</a:t>
            </a:r>
          </a:p>
        </p:txBody>
      </p:sp>
      <p:cxnSp>
        <p:nvCxnSpPr>
          <p:cNvPr id="58" name="Ευθύγραμμο βέλος σύνδεσης 57"/>
          <p:cNvCxnSpPr/>
          <p:nvPr/>
        </p:nvCxnSpPr>
        <p:spPr>
          <a:xfrm flipV="1">
            <a:off x="3132829" y="4474595"/>
            <a:ext cx="474377" cy="534722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://netanimations.net/Animated-dancing-red-question-mark-picture-moving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9151"/>
            <a:ext cx="17240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34881" y="4741956"/>
            <a:ext cx="2671580" cy="646331"/>
          </a:xfrm>
          <a:prstGeom prst="rect">
            <a:avLst/>
          </a:prstGeom>
          <a:noFill/>
          <a:ln>
            <a:solidFill>
              <a:srgbClr val="F8F8F8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HCl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HBr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l-GR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HCN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r>
              <a:rPr lang="el-GR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l-GR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l-GR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l-GR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4613" y="4218894"/>
            <a:ext cx="90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ΟΧΙ</a:t>
            </a:r>
            <a:endParaRPr lang="el-GR" sz="3200" b="1" dirty="0">
              <a:ln w="1905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92455" y="5497180"/>
            <a:ext cx="139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ΝΑΙ !</a:t>
            </a:r>
            <a:endParaRPr lang="el-GR" sz="3200" b="1" dirty="0">
              <a:ln w="1905">
                <a:solidFill>
                  <a:sysClr val="windowText" lastClr="0000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66" y="4063498"/>
            <a:ext cx="6903092" cy="25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Τίτλος 1"/>
          <p:cNvSpPr>
            <a:spLocks noGrp="1"/>
          </p:cNvSpPr>
          <p:nvPr>
            <p:ph type="title"/>
          </p:nvPr>
        </p:nvSpPr>
        <p:spPr>
          <a:xfrm>
            <a:off x="131997" y="188640"/>
            <a:ext cx="8640960" cy="576064"/>
          </a:xfr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l-GR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Δ. ΔΙΠΛΗ ΑΝΤΙΚΑΤΑΣΤΑΣΗ</a:t>
            </a:r>
            <a:endParaRPr lang="el-GR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Κορνίζα 60"/>
          <p:cNvSpPr/>
          <p:nvPr/>
        </p:nvSpPr>
        <p:spPr>
          <a:xfrm rot="20722932">
            <a:off x="199214" y="971928"/>
            <a:ext cx="2270263" cy="447323"/>
          </a:xfrm>
          <a:prstGeom prst="bevel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l-GR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πείραμα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2101434" y="5117728"/>
            <a:ext cx="643649" cy="370671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014667" y="3148684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276685" y="3242669"/>
            <a:ext cx="63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90554" y="3129675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426018" y="3273581"/>
            <a:ext cx="62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" name="Εικόνα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1" y="3799493"/>
            <a:ext cx="1618344" cy="21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3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47" grpId="0"/>
      <p:bldP spid="48" grpId="0"/>
      <p:bldP spid="49" grpId="0"/>
      <p:bldP spid="50" grpId="0"/>
      <p:bldP spid="52" grpId="0"/>
      <p:bldP spid="53" grpId="0"/>
      <p:bldP spid="65" grpId="0"/>
      <p:bldP spid="66" grpId="0"/>
      <p:bldP spid="2" grpId="0"/>
      <p:bldP spid="67" grpId="0"/>
      <p:bldP spid="74" grpId="0"/>
      <p:bldP spid="77" grpId="0"/>
      <p:bldP spid="43" grpId="0" animBg="1"/>
      <p:bldP spid="44" grpId="0"/>
      <p:bldP spid="45" grpId="0"/>
      <p:bldP spid="54" grpId="0"/>
      <p:bldP spid="55" grpId="0"/>
      <p:bldP spid="57" grpId="0"/>
      <p:bldP spid="17" grpId="0" animBg="1"/>
      <p:bldP spid="21" grpId="0"/>
      <p:bldP spid="22" grpId="0"/>
      <p:bldP spid="4" grpId="0" animBg="1"/>
      <p:bldP spid="4" grpId="1" animBg="1"/>
      <p:bldP spid="60" grpId="0"/>
      <p:bldP spid="63" grpId="0"/>
      <p:bldP spid="64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" y="-8784"/>
            <a:ext cx="9145423" cy="6863524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72" b="68194" l="70729" r="9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13" t="5900" r="4325" b="31100"/>
          <a:stretch/>
        </p:blipFill>
        <p:spPr>
          <a:xfrm>
            <a:off x="6163334" y="-39535"/>
            <a:ext cx="3085732" cy="550852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9" y="116632"/>
            <a:ext cx="3048000" cy="228600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7023021" y="4293096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7573773" y="432372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768443" y="2852936"/>
            <a:ext cx="1066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7429623" y="2852936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0232" y="4478337"/>
            <a:ext cx="56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(S)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2910" y="3178982"/>
            <a:ext cx="75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14" b="92857" l="66359" r="7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61752" r="21651" b="6909"/>
          <a:stretch/>
        </p:blipFill>
        <p:spPr>
          <a:xfrm>
            <a:off x="5609548" y="2224028"/>
            <a:ext cx="1080120" cy="1152128"/>
          </a:xfrm>
          <a:prstGeom prst="rect">
            <a:avLst/>
          </a:prstGeom>
        </p:spPr>
      </p:pic>
      <p:sp>
        <p:nvSpPr>
          <p:cNvPr id="16" name="Επεξήγηση με στρογγυλεμένο παραλληλόγραμμο 15"/>
          <p:cNvSpPr/>
          <p:nvPr/>
        </p:nvSpPr>
        <p:spPr>
          <a:xfrm>
            <a:off x="6877633" y="4178623"/>
            <a:ext cx="1576993" cy="874842"/>
          </a:xfrm>
          <a:prstGeom prst="wedgeRoundRectCallout">
            <a:avLst>
              <a:gd name="adj1" fmla="val -95497"/>
              <a:gd name="adj2" fmla="val -190255"/>
              <a:gd name="adj3" fmla="val 16667"/>
            </a:avLst>
          </a:prstGeom>
          <a:noFill/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Ορθογώνιο 17"/>
          <p:cNvSpPr/>
          <p:nvPr/>
        </p:nvSpPr>
        <p:spPr>
          <a:xfrm>
            <a:off x="6920843" y="1753652"/>
            <a:ext cx="1066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7563640" y="1768967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r>
              <a:rPr lang="en-US" sz="2800" b="1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476401" y="5787233"/>
            <a:ext cx="1133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</a:t>
            </a:r>
            <a:endParaRPr lang="el-GR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Ορθογώνιο 19"/>
          <p:cNvSpPr/>
          <p:nvPr/>
        </p:nvSpPr>
        <p:spPr>
          <a:xfrm>
            <a:off x="2316189" y="5797105"/>
            <a:ext cx="1640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1891542" y="5732369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endParaRPr lang="el-G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6992264" y="5787233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Ευθύγραμμο βέλος σύνδεσης 22"/>
          <p:cNvCxnSpPr/>
          <p:nvPr/>
        </p:nvCxnSpPr>
        <p:spPr>
          <a:xfrm>
            <a:off x="4171341" y="6022421"/>
            <a:ext cx="39994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/>
          <p:cNvSpPr/>
          <p:nvPr/>
        </p:nvSpPr>
        <p:spPr>
          <a:xfrm>
            <a:off x="4558443" y="5829624"/>
            <a:ext cx="804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6447767" y="571631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4000" b="1" dirty="0">
                <a:ln w="1143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</a:p>
        </p:txBody>
      </p:sp>
      <p:sp>
        <p:nvSpPr>
          <p:cNvPr id="26" name="Ορθογώνιο 25"/>
          <p:cNvSpPr/>
          <p:nvPr/>
        </p:nvSpPr>
        <p:spPr>
          <a:xfrm>
            <a:off x="5172876" y="5829624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7490484" y="5792086"/>
            <a:ext cx="50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</a:t>
            </a:r>
            <a:endParaRPr lang="el-GR" b="1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Ευθύγραμμο βέλος σύνδεσης 27"/>
          <p:cNvCxnSpPr/>
          <p:nvPr/>
        </p:nvCxnSpPr>
        <p:spPr>
          <a:xfrm flipH="1">
            <a:off x="8470838" y="5841597"/>
            <a:ext cx="14808" cy="53007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01972" y="5975140"/>
            <a:ext cx="75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83853" y="6022421"/>
            <a:ext cx="75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91513" y="5986269"/>
            <a:ext cx="75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53125" y="6122011"/>
            <a:ext cx="75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329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1406 -0.0946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-474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1.11111E-6 -4.81481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0658 -0.0986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493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2.22222E-6 0.0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1" grpId="0"/>
      <p:bldP spid="11" grpId="1"/>
      <p:bldP spid="12" grpId="0"/>
      <p:bldP spid="13" grpId="0"/>
      <p:bldP spid="16" grpId="0" animBg="1"/>
      <p:bldP spid="18" grpId="0"/>
      <p:bldP spid="18" grpId="1"/>
      <p:bldP spid="19" grpId="0"/>
      <p:bldP spid="19" grpId="1"/>
      <p:bldP spid="29" grpId="0"/>
      <p:bldP spid="30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703</Words>
  <Application>Microsoft Office PowerPoint</Application>
  <PresentationFormat>Προβολή στην οθόνη (4:3)</PresentationFormat>
  <Paragraphs>334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Calibri</vt:lpstr>
      <vt:lpstr>Comic Sans MS</vt:lpstr>
      <vt:lpstr>Segoe Script</vt:lpstr>
      <vt:lpstr>Times New Roman</vt:lpstr>
      <vt:lpstr>Θέμα του Office</vt:lpstr>
      <vt:lpstr>Δ. ΔΙΠΛΗ ΑΝΤΙΚΑΤΑΣΤΑΣΗ</vt:lpstr>
      <vt:lpstr>Δ. ΔΙΠΛΗ ΑΝΤΙΚΑΤΑΣΤΑΣΗ</vt:lpstr>
      <vt:lpstr>Δ. ΔΙΠΛΗ ΑΝΤΙΚΑΤΑΣΤΑΣΗ</vt:lpstr>
      <vt:lpstr>Σελ . 103</vt:lpstr>
      <vt:lpstr>Δ. ΔΙΠΛΗ ΑΝΤΙΚΑΤΑΣΤΑΣΗ</vt:lpstr>
      <vt:lpstr>Παρουσίαση του PowerPoint</vt:lpstr>
      <vt:lpstr>Δ. ΔΙΠΛΗ ΑΝΤΙΚΑΤΑΣΤΑΣΗ</vt:lpstr>
      <vt:lpstr>Δ. ΔΙΠΛΗ ΑΝΤΙΚΑΤΑΣΤΑΣΗ</vt:lpstr>
      <vt:lpstr>Παρουσίαση του PowerPoint</vt:lpstr>
      <vt:lpstr>Δ. ΔΙΠΛΗ ΑΝΤΙΚΑΤΑΣΤΑΣΗ</vt:lpstr>
      <vt:lpstr>Δ. ΔΙΠΛΗ ΑΝΤΙΚΑΤΑΣΤΑΣΗ</vt:lpstr>
      <vt:lpstr>Δ. ΔΙΠΛΗ ΑΝΤΙΚΑΤΑΣΤΑΣΗ</vt:lpstr>
      <vt:lpstr>Δ. ΔΙΠΛΗ ΑΝΤΙΚΑΤΑΣΤΑΣΗ</vt:lpstr>
      <vt:lpstr>Δ. ΔΙΠΛΗ ΑΝΤΙΚΑΤΑΣΤΑΣΗ</vt:lpstr>
      <vt:lpstr>Παρουσίαση του PowerPoint</vt:lpstr>
      <vt:lpstr>Δ. ΔΙΠΛΗ ΑΝΤΙΚΑΤΑΣΤΑΣΗ</vt:lpstr>
      <vt:lpstr>Δ. ΔΙΠΛΗ ΑΝΤΙΚΑΤΑΣΤΑΣΗ</vt:lpstr>
      <vt:lpstr>Παρουσίαση του PowerPoint</vt:lpstr>
      <vt:lpstr>Δ. ΔΙΠΛΗ ΑΝΤΙΚΑΤΑΣΤΑΣΗ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ΜΙΧΑΛΗΣ</dc:creator>
  <cp:lastModifiedBy>Dell</cp:lastModifiedBy>
  <cp:revision>114</cp:revision>
  <dcterms:created xsi:type="dcterms:W3CDTF">2013-01-24T05:05:45Z</dcterms:created>
  <dcterms:modified xsi:type="dcterms:W3CDTF">2021-03-18T17:38:59Z</dcterms:modified>
</cp:coreProperties>
</file>