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</p:sldMasterIdLst>
  <p:sldIdLst>
    <p:sldId id="258" r:id="rId6"/>
    <p:sldId id="263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256" y="202819"/>
            <a:ext cx="469265" cy="501650"/>
          </a:xfrm>
          <a:custGeom>
            <a:avLst/>
            <a:gdLst/>
            <a:ahLst/>
            <a:cxnLst/>
            <a:rect l="l" t="t" r="r" b="b"/>
            <a:pathLst>
              <a:path w="469265" h="501650">
                <a:moveTo>
                  <a:pt x="369854" y="441070"/>
                </a:moveTo>
                <a:lnTo>
                  <a:pt x="268320" y="441070"/>
                </a:lnTo>
                <a:lnTo>
                  <a:pt x="261669" y="449018"/>
                </a:lnTo>
                <a:lnTo>
                  <a:pt x="244261" y="467312"/>
                </a:lnTo>
                <a:lnTo>
                  <a:pt x="219912" y="487630"/>
                </a:lnTo>
                <a:lnTo>
                  <a:pt x="192438" y="501650"/>
                </a:lnTo>
                <a:lnTo>
                  <a:pt x="285268" y="501161"/>
                </a:lnTo>
                <a:lnTo>
                  <a:pt x="352284" y="461454"/>
                </a:lnTo>
                <a:lnTo>
                  <a:pt x="369854" y="441070"/>
                </a:lnTo>
                <a:close/>
              </a:path>
              <a:path w="469265" h="501650">
                <a:moveTo>
                  <a:pt x="24897" y="61975"/>
                </a:moveTo>
                <a:lnTo>
                  <a:pt x="57337" y="183137"/>
                </a:lnTo>
                <a:lnTo>
                  <a:pt x="107877" y="262223"/>
                </a:lnTo>
                <a:lnTo>
                  <a:pt x="154412" y="305256"/>
                </a:lnTo>
                <a:lnTo>
                  <a:pt x="174835" y="318261"/>
                </a:lnTo>
                <a:lnTo>
                  <a:pt x="156419" y="326475"/>
                </a:lnTo>
                <a:lnTo>
                  <a:pt x="111157" y="344725"/>
                </a:lnTo>
                <a:lnTo>
                  <a:pt x="54024" y="363428"/>
                </a:lnTo>
                <a:lnTo>
                  <a:pt x="0" y="372998"/>
                </a:lnTo>
                <a:lnTo>
                  <a:pt x="79577" y="431105"/>
                </a:lnTo>
                <a:lnTo>
                  <a:pt x="167629" y="449230"/>
                </a:lnTo>
                <a:lnTo>
                  <a:pt x="238946" y="446258"/>
                </a:lnTo>
                <a:lnTo>
                  <a:pt x="268320" y="441070"/>
                </a:lnTo>
                <a:lnTo>
                  <a:pt x="369854" y="441070"/>
                </a:lnTo>
                <a:lnTo>
                  <a:pt x="392914" y="414317"/>
                </a:lnTo>
                <a:lnTo>
                  <a:pt x="406585" y="391540"/>
                </a:lnTo>
                <a:lnTo>
                  <a:pt x="469096" y="281765"/>
                </a:lnTo>
                <a:lnTo>
                  <a:pt x="467107" y="197992"/>
                </a:lnTo>
                <a:lnTo>
                  <a:pt x="269857" y="197992"/>
                </a:lnTo>
                <a:lnTo>
                  <a:pt x="24897" y="61975"/>
                </a:lnTo>
                <a:close/>
              </a:path>
              <a:path w="469265" h="501650">
                <a:moveTo>
                  <a:pt x="274746" y="0"/>
                </a:moveTo>
                <a:lnTo>
                  <a:pt x="269857" y="197992"/>
                </a:lnTo>
                <a:lnTo>
                  <a:pt x="467107" y="197992"/>
                </a:lnTo>
                <a:lnTo>
                  <a:pt x="466919" y="190087"/>
                </a:lnTo>
                <a:lnTo>
                  <a:pt x="459424" y="173862"/>
                </a:lnTo>
                <a:lnTo>
                  <a:pt x="402534" y="173862"/>
                </a:lnTo>
                <a:lnTo>
                  <a:pt x="380740" y="113639"/>
                </a:lnTo>
                <a:lnTo>
                  <a:pt x="337016" y="57546"/>
                </a:lnTo>
                <a:lnTo>
                  <a:pt x="294104" y="16146"/>
                </a:lnTo>
                <a:lnTo>
                  <a:pt x="274746" y="0"/>
                </a:lnTo>
                <a:close/>
              </a:path>
              <a:path w="469265" h="501650">
                <a:moveTo>
                  <a:pt x="419793" y="103885"/>
                </a:moveTo>
                <a:lnTo>
                  <a:pt x="420191" y="111908"/>
                </a:lnTo>
                <a:lnTo>
                  <a:pt x="419417" y="131111"/>
                </a:lnTo>
                <a:lnTo>
                  <a:pt x="414515" y="154195"/>
                </a:lnTo>
                <a:lnTo>
                  <a:pt x="402534" y="173862"/>
                </a:lnTo>
                <a:lnTo>
                  <a:pt x="459424" y="173862"/>
                </a:lnTo>
                <a:lnTo>
                  <a:pt x="437878" y="127222"/>
                </a:lnTo>
                <a:lnTo>
                  <a:pt x="419793" y="103885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9654" y="253872"/>
            <a:ext cx="410209" cy="430530"/>
          </a:xfrm>
          <a:custGeom>
            <a:avLst/>
            <a:gdLst/>
            <a:ahLst/>
            <a:cxnLst/>
            <a:rect l="l" t="t" r="r" b="b"/>
            <a:pathLst>
              <a:path w="410209" h="430530">
                <a:moveTo>
                  <a:pt x="336041" y="348361"/>
                </a:moveTo>
                <a:lnTo>
                  <a:pt x="276466" y="348361"/>
                </a:lnTo>
                <a:lnTo>
                  <a:pt x="266166" y="373713"/>
                </a:lnTo>
                <a:lnTo>
                  <a:pt x="249699" y="395350"/>
                </a:lnTo>
                <a:lnTo>
                  <a:pt x="228829" y="413940"/>
                </a:lnTo>
                <a:lnTo>
                  <a:pt x="205320" y="430149"/>
                </a:lnTo>
                <a:lnTo>
                  <a:pt x="244116" y="424051"/>
                </a:lnTo>
                <a:lnTo>
                  <a:pt x="282116" y="402861"/>
                </a:lnTo>
                <a:lnTo>
                  <a:pt x="317440" y="371142"/>
                </a:lnTo>
                <a:lnTo>
                  <a:pt x="336041" y="348361"/>
                </a:lnTo>
                <a:close/>
              </a:path>
              <a:path w="410209" h="430530">
                <a:moveTo>
                  <a:pt x="0" y="44450"/>
                </a:moveTo>
                <a:lnTo>
                  <a:pt x="14131" y="87202"/>
                </a:lnTo>
                <a:lnTo>
                  <a:pt x="37633" y="130692"/>
                </a:lnTo>
                <a:lnTo>
                  <a:pt x="67752" y="172926"/>
                </a:lnTo>
                <a:lnTo>
                  <a:pt x="101736" y="211911"/>
                </a:lnTo>
                <a:lnTo>
                  <a:pt x="136830" y="245653"/>
                </a:lnTo>
                <a:lnTo>
                  <a:pt x="170281" y="272161"/>
                </a:lnTo>
                <a:lnTo>
                  <a:pt x="139473" y="294665"/>
                </a:lnTo>
                <a:lnTo>
                  <a:pt x="93487" y="314563"/>
                </a:lnTo>
                <a:lnTo>
                  <a:pt x="44058" y="329007"/>
                </a:lnTo>
                <a:lnTo>
                  <a:pt x="2921" y="335152"/>
                </a:lnTo>
                <a:lnTo>
                  <a:pt x="56209" y="363824"/>
                </a:lnTo>
                <a:lnTo>
                  <a:pt x="114051" y="375040"/>
                </a:lnTo>
                <a:lnTo>
                  <a:pt x="170721" y="373951"/>
                </a:lnTo>
                <a:lnTo>
                  <a:pt x="220496" y="365708"/>
                </a:lnTo>
                <a:lnTo>
                  <a:pt x="257652" y="355461"/>
                </a:lnTo>
                <a:lnTo>
                  <a:pt x="276466" y="348361"/>
                </a:lnTo>
                <a:lnTo>
                  <a:pt x="336041" y="348361"/>
                </a:lnTo>
                <a:lnTo>
                  <a:pt x="348205" y="333462"/>
                </a:lnTo>
                <a:lnTo>
                  <a:pt x="372529" y="294386"/>
                </a:lnTo>
                <a:lnTo>
                  <a:pt x="373456" y="287781"/>
                </a:lnTo>
                <a:lnTo>
                  <a:pt x="383622" y="265007"/>
                </a:lnTo>
                <a:lnTo>
                  <a:pt x="401864" y="211883"/>
                </a:lnTo>
                <a:lnTo>
                  <a:pt x="405275" y="185800"/>
                </a:lnTo>
                <a:lnTo>
                  <a:pt x="243763" y="185800"/>
                </a:lnTo>
                <a:lnTo>
                  <a:pt x="217436" y="172537"/>
                </a:lnTo>
                <a:lnTo>
                  <a:pt x="153242" y="138652"/>
                </a:lnTo>
                <a:lnTo>
                  <a:pt x="73369" y="93003"/>
                </a:lnTo>
                <a:lnTo>
                  <a:pt x="0" y="44450"/>
                </a:lnTo>
                <a:close/>
              </a:path>
              <a:path w="410209" h="430530">
                <a:moveTo>
                  <a:pt x="251841" y="0"/>
                </a:moveTo>
                <a:lnTo>
                  <a:pt x="253204" y="55552"/>
                </a:lnTo>
                <a:lnTo>
                  <a:pt x="250136" y="116474"/>
                </a:lnTo>
                <a:lnTo>
                  <a:pt x="245900" y="165609"/>
                </a:lnTo>
                <a:lnTo>
                  <a:pt x="243763" y="185800"/>
                </a:lnTo>
                <a:lnTo>
                  <a:pt x="405275" y="185800"/>
                </a:lnTo>
                <a:lnTo>
                  <a:pt x="405673" y="182752"/>
                </a:lnTo>
                <a:lnTo>
                  <a:pt x="353072" y="182752"/>
                </a:lnTo>
                <a:lnTo>
                  <a:pt x="347622" y="159198"/>
                </a:lnTo>
                <a:lnTo>
                  <a:pt x="330103" y="104711"/>
                </a:lnTo>
                <a:lnTo>
                  <a:pt x="298760" y="43557"/>
                </a:lnTo>
                <a:lnTo>
                  <a:pt x="251841" y="0"/>
                </a:lnTo>
                <a:close/>
              </a:path>
              <a:path w="410209" h="430530">
                <a:moveTo>
                  <a:pt x="389039" y="105790"/>
                </a:moveTo>
                <a:lnTo>
                  <a:pt x="383853" y="136836"/>
                </a:lnTo>
                <a:lnTo>
                  <a:pt x="371441" y="161178"/>
                </a:lnTo>
                <a:lnTo>
                  <a:pt x="358837" y="177067"/>
                </a:lnTo>
                <a:lnTo>
                  <a:pt x="353072" y="182752"/>
                </a:lnTo>
                <a:lnTo>
                  <a:pt x="405673" y="182752"/>
                </a:lnTo>
                <a:lnTo>
                  <a:pt x="409798" y="151211"/>
                </a:lnTo>
                <a:lnTo>
                  <a:pt x="389039" y="10579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16319" y="388238"/>
            <a:ext cx="269875" cy="153035"/>
          </a:xfrm>
          <a:custGeom>
            <a:avLst/>
            <a:gdLst/>
            <a:ahLst/>
            <a:cxnLst/>
            <a:rect l="l" t="t" r="r" b="b"/>
            <a:pathLst>
              <a:path w="269875" h="153034">
                <a:moveTo>
                  <a:pt x="0" y="0"/>
                </a:moveTo>
                <a:lnTo>
                  <a:pt x="43492" y="44920"/>
                </a:lnTo>
                <a:lnTo>
                  <a:pt x="82136" y="76164"/>
                </a:lnTo>
                <a:lnTo>
                  <a:pt x="127483" y="107161"/>
                </a:lnTo>
                <a:lnTo>
                  <a:pt x="176113" y="133335"/>
                </a:lnTo>
                <a:lnTo>
                  <a:pt x="224603" y="150109"/>
                </a:lnTo>
                <a:lnTo>
                  <a:pt x="269532" y="152908"/>
                </a:lnTo>
                <a:lnTo>
                  <a:pt x="249420" y="149357"/>
                </a:lnTo>
                <a:lnTo>
                  <a:pt x="193440" y="130698"/>
                </a:lnTo>
                <a:lnTo>
                  <a:pt x="108122" y="84917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14083" y="538226"/>
            <a:ext cx="197485" cy="59055"/>
          </a:xfrm>
          <a:custGeom>
            <a:avLst/>
            <a:gdLst/>
            <a:ahLst/>
            <a:cxnLst/>
            <a:rect l="l" t="t" r="r" b="b"/>
            <a:pathLst>
              <a:path w="197484" h="59054">
                <a:moveTo>
                  <a:pt x="196875" y="0"/>
                </a:moveTo>
                <a:lnTo>
                  <a:pt x="186032" y="7899"/>
                </a:lnTo>
                <a:lnTo>
                  <a:pt x="151553" y="25955"/>
                </a:lnTo>
                <a:lnTo>
                  <a:pt x="90517" y="45702"/>
                </a:lnTo>
                <a:lnTo>
                  <a:pt x="0" y="58674"/>
                </a:lnTo>
                <a:lnTo>
                  <a:pt x="34281" y="59007"/>
                </a:lnTo>
                <a:lnTo>
                  <a:pt x="91984" y="51149"/>
                </a:lnTo>
                <a:lnTo>
                  <a:pt x="152913" y="32384"/>
                </a:lnTo>
                <a:lnTo>
                  <a:pt x="196875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8111" y="557402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2863" y="8275"/>
                </a:moveTo>
                <a:lnTo>
                  <a:pt x="62858" y="29337"/>
                </a:lnTo>
                <a:lnTo>
                  <a:pt x="40089" y="60971"/>
                </a:lnTo>
                <a:lnTo>
                  <a:pt x="0" y="99441"/>
                </a:lnTo>
                <a:lnTo>
                  <a:pt x="16833" y="87725"/>
                </a:lnTo>
                <a:lnTo>
                  <a:pt x="42351" y="63436"/>
                </a:lnTo>
                <a:lnTo>
                  <a:pt x="65540" y="32289"/>
                </a:lnTo>
                <a:lnTo>
                  <a:pt x="72863" y="8275"/>
                </a:lnTo>
                <a:close/>
              </a:path>
              <a:path w="75565" h="99695">
                <a:moveTo>
                  <a:pt x="75387" y="0"/>
                </a:moveTo>
                <a:lnTo>
                  <a:pt x="72863" y="8275"/>
                </a:lnTo>
                <a:lnTo>
                  <a:pt x="73044" y="7893"/>
                </a:lnTo>
                <a:lnTo>
                  <a:pt x="75387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10171" y="304672"/>
            <a:ext cx="34925" cy="203200"/>
          </a:xfrm>
          <a:custGeom>
            <a:avLst/>
            <a:gdLst/>
            <a:ahLst/>
            <a:cxnLst/>
            <a:rect l="l" t="t" r="r" b="b"/>
            <a:pathLst>
              <a:path w="34925" h="203200">
                <a:moveTo>
                  <a:pt x="0" y="0"/>
                </a:moveTo>
                <a:lnTo>
                  <a:pt x="22968" y="87860"/>
                </a:lnTo>
                <a:lnTo>
                  <a:pt x="28378" y="151384"/>
                </a:lnTo>
                <a:lnTo>
                  <a:pt x="25110" y="189952"/>
                </a:lnTo>
                <a:lnTo>
                  <a:pt x="22047" y="202946"/>
                </a:lnTo>
                <a:lnTo>
                  <a:pt x="34586" y="150090"/>
                </a:lnTo>
                <a:lnTo>
                  <a:pt x="28406" y="86899"/>
                </a:lnTo>
                <a:lnTo>
                  <a:pt x="13535" y="30995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3443" y="377190"/>
            <a:ext cx="49530" cy="160655"/>
          </a:xfrm>
          <a:custGeom>
            <a:avLst/>
            <a:gdLst/>
            <a:ahLst/>
            <a:cxnLst/>
            <a:rect l="l" t="t" r="r" b="b"/>
            <a:pathLst>
              <a:path w="49529" h="160654">
                <a:moveTo>
                  <a:pt x="7042" y="150991"/>
                </a:moveTo>
                <a:lnTo>
                  <a:pt x="0" y="160400"/>
                </a:lnTo>
                <a:lnTo>
                  <a:pt x="6628" y="151751"/>
                </a:lnTo>
                <a:lnTo>
                  <a:pt x="7042" y="150991"/>
                </a:lnTo>
                <a:close/>
              </a:path>
              <a:path w="49529" h="160654">
                <a:moveTo>
                  <a:pt x="49428" y="0"/>
                </a:moveTo>
                <a:lnTo>
                  <a:pt x="38420" y="74300"/>
                </a:lnTo>
                <a:lnTo>
                  <a:pt x="21794" y="123967"/>
                </a:lnTo>
                <a:lnTo>
                  <a:pt x="7042" y="150991"/>
                </a:lnTo>
                <a:lnTo>
                  <a:pt x="26620" y="124837"/>
                </a:lnTo>
                <a:lnTo>
                  <a:pt x="42454" y="75437"/>
                </a:lnTo>
                <a:lnTo>
                  <a:pt x="49418" y="28420"/>
                </a:lnTo>
                <a:lnTo>
                  <a:pt x="49428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92645" y="57950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4">
                <a:moveTo>
                  <a:pt x="8928" y="0"/>
                </a:moveTo>
                <a:lnTo>
                  <a:pt x="0" y="3810"/>
                </a:lnTo>
                <a:lnTo>
                  <a:pt x="5920" y="4992"/>
                </a:lnTo>
                <a:lnTo>
                  <a:pt x="20216" y="9461"/>
                </a:lnTo>
                <a:lnTo>
                  <a:pt x="37692" y="18597"/>
                </a:lnTo>
                <a:lnTo>
                  <a:pt x="53149" y="33782"/>
                </a:lnTo>
                <a:lnTo>
                  <a:pt x="61116" y="54181"/>
                </a:lnTo>
                <a:lnTo>
                  <a:pt x="63487" y="74295"/>
                </a:lnTo>
                <a:lnTo>
                  <a:pt x="62941" y="89662"/>
                </a:lnTo>
                <a:lnTo>
                  <a:pt x="62166" y="95758"/>
                </a:lnTo>
                <a:lnTo>
                  <a:pt x="74383" y="92456"/>
                </a:lnTo>
                <a:lnTo>
                  <a:pt x="75777" y="89646"/>
                </a:lnTo>
                <a:lnTo>
                  <a:pt x="66872" y="42755"/>
                </a:lnTo>
                <a:lnTo>
                  <a:pt x="43721" y="15589"/>
                </a:lnTo>
                <a:lnTo>
                  <a:pt x="19886" y="3044"/>
                </a:lnTo>
                <a:lnTo>
                  <a:pt x="8928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893422" y="526669"/>
            <a:ext cx="72364" cy="2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426825" y="21335"/>
            <a:ext cx="657225" cy="641985"/>
          </a:xfrm>
          <a:custGeom>
            <a:avLst/>
            <a:gdLst/>
            <a:ahLst/>
            <a:cxnLst/>
            <a:rect l="l" t="t" r="r" b="b"/>
            <a:pathLst>
              <a:path w="657225" h="641985">
                <a:moveTo>
                  <a:pt x="9788" y="90773"/>
                </a:moveTo>
                <a:lnTo>
                  <a:pt x="0" y="90805"/>
                </a:lnTo>
                <a:lnTo>
                  <a:pt x="268858" y="377063"/>
                </a:lnTo>
                <a:lnTo>
                  <a:pt x="33147" y="438404"/>
                </a:lnTo>
                <a:lnTo>
                  <a:pt x="45787" y="460523"/>
                </a:lnTo>
                <a:lnTo>
                  <a:pt x="86740" y="507730"/>
                </a:lnTo>
                <a:lnTo>
                  <a:pt x="160555" y="551293"/>
                </a:lnTo>
                <a:lnTo>
                  <a:pt x="271779" y="562483"/>
                </a:lnTo>
                <a:lnTo>
                  <a:pt x="247921" y="577224"/>
                </a:lnTo>
                <a:lnTo>
                  <a:pt x="222551" y="588978"/>
                </a:lnTo>
                <a:lnTo>
                  <a:pt x="202396" y="596755"/>
                </a:lnTo>
                <a:lnTo>
                  <a:pt x="194182" y="599567"/>
                </a:lnTo>
                <a:lnTo>
                  <a:pt x="203965" y="606405"/>
                </a:lnTo>
                <a:lnTo>
                  <a:pt x="230441" y="621315"/>
                </a:lnTo>
                <a:lnTo>
                  <a:pt x="269299" y="635892"/>
                </a:lnTo>
                <a:lnTo>
                  <a:pt x="316229" y="641731"/>
                </a:lnTo>
                <a:lnTo>
                  <a:pt x="361826" y="634601"/>
                </a:lnTo>
                <a:lnTo>
                  <a:pt x="402208" y="621268"/>
                </a:lnTo>
                <a:lnTo>
                  <a:pt x="431065" y="608387"/>
                </a:lnTo>
                <a:lnTo>
                  <a:pt x="442086" y="602615"/>
                </a:lnTo>
                <a:lnTo>
                  <a:pt x="450469" y="595122"/>
                </a:lnTo>
                <a:lnTo>
                  <a:pt x="477452" y="574466"/>
                </a:lnTo>
                <a:lnTo>
                  <a:pt x="538892" y="519604"/>
                </a:lnTo>
                <a:lnTo>
                  <a:pt x="605524" y="441192"/>
                </a:lnTo>
                <a:lnTo>
                  <a:pt x="648080" y="349885"/>
                </a:lnTo>
                <a:lnTo>
                  <a:pt x="648223" y="348615"/>
                </a:lnTo>
                <a:lnTo>
                  <a:pt x="554227" y="348615"/>
                </a:lnTo>
                <a:lnTo>
                  <a:pt x="556666" y="312263"/>
                </a:lnTo>
                <a:lnTo>
                  <a:pt x="554974" y="226202"/>
                </a:lnTo>
                <a:lnTo>
                  <a:pt x="552885" y="215265"/>
                </a:lnTo>
                <a:lnTo>
                  <a:pt x="390017" y="215265"/>
                </a:lnTo>
                <a:lnTo>
                  <a:pt x="366537" y="195574"/>
                </a:lnTo>
                <a:lnTo>
                  <a:pt x="324281" y="168874"/>
                </a:lnTo>
                <a:lnTo>
                  <a:pt x="269864" y="140741"/>
                </a:lnTo>
                <a:lnTo>
                  <a:pt x="209900" y="116753"/>
                </a:lnTo>
                <a:lnTo>
                  <a:pt x="151002" y="102489"/>
                </a:lnTo>
                <a:lnTo>
                  <a:pt x="85992" y="95091"/>
                </a:lnTo>
                <a:lnTo>
                  <a:pt x="38687" y="91694"/>
                </a:lnTo>
                <a:lnTo>
                  <a:pt x="9788" y="90773"/>
                </a:lnTo>
                <a:close/>
              </a:path>
              <a:path w="657225" h="641985">
                <a:moveTo>
                  <a:pt x="622934" y="201422"/>
                </a:moveTo>
                <a:lnTo>
                  <a:pt x="554227" y="348615"/>
                </a:lnTo>
                <a:lnTo>
                  <a:pt x="648223" y="348615"/>
                </a:lnTo>
                <a:lnTo>
                  <a:pt x="656689" y="273431"/>
                </a:lnTo>
                <a:lnTo>
                  <a:pt x="646652" y="228314"/>
                </a:lnTo>
                <a:lnTo>
                  <a:pt x="631043" y="206867"/>
                </a:lnTo>
                <a:lnTo>
                  <a:pt x="622934" y="201422"/>
                </a:lnTo>
                <a:close/>
              </a:path>
              <a:path w="657225" h="641985">
                <a:moveTo>
                  <a:pt x="414020" y="0"/>
                </a:moveTo>
                <a:lnTo>
                  <a:pt x="412805" y="24276"/>
                </a:lnTo>
                <a:lnTo>
                  <a:pt x="408781" y="82677"/>
                </a:lnTo>
                <a:lnTo>
                  <a:pt x="401375" y="153554"/>
                </a:lnTo>
                <a:lnTo>
                  <a:pt x="390017" y="215265"/>
                </a:lnTo>
                <a:lnTo>
                  <a:pt x="552885" y="215265"/>
                </a:lnTo>
                <a:lnTo>
                  <a:pt x="535636" y="124926"/>
                </a:lnTo>
                <a:lnTo>
                  <a:pt x="485140" y="42925"/>
                </a:lnTo>
                <a:lnTo>
                  <a:pt x="452381" y="17895"/>
                </a:lnTo>
                <a:lnTo>
                  <a:pt x="417917" y="599"/>
                </a:lnTo>
                <a:lnTo>
                  <a:pt x="414020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89943" y="63118"/>
            <a:ext cx="561975" cy="579755"/>
          </a:xfrm>
          <a:custGeom>
            <a:avLst/>
            <a:gdLst/>
            <a:ahLst/>
            <a:cxnLst/>
            <a:rect l="l" t="t" r="r" b="b"/>
            <a:pathLst>
              <a:path w="561975" h="579755">
                <a:moveTo>
                  <a:pt x="419253" y="494918"/>
                </a:moveTo>
                <a:lnTo>
                  <a:pt x="281431" y="494918"/>
                </a:lnTo>
                <a:lnTo>
                  <a:pt x="275588" y="504513"/>
                </a:lnTo>
                <a:lnTo>
                  <a:pt x="258206" y="526430"/>
                </a:lnTo>
                <a:lnTo>
                  <a:pt x="229514" y="550372"/>
                </a:lnTo>
                <a:lnTo>
                  <a:pt x="189737" y="566038"/>
                </a:lnTo>
                <a:lnTo>
                  <a:pt x="255760" y="579389"/>
                </a:lnTo>
                <a:lnTo>
                  <a:pt x="332533" y="551306"/>
                </a:lnTo>
                <a:lnTo>
                  <a:pt x="396138" y="512175"/>
                </a:lnTo>
                <a:lnTo>
                  <a:pt x="419253" y="494918"/>
                </a:lnTo>
                <a:close/>
              </a:path>
              <a:path w="561975" h="579755">
                <a:moveTo>
                  <a:pt x="0" y="81533"/>
                </a:moveTo>
                <a:lnTo>
                  <a:pt x="83065" y="162673"/>
                </a:lnTo>
                <a:lnTo>
                  <a:pt x="164274" y="252396"/>
                </a:lnTo>
                <a:lnTo>
                  <a:pt x="225956" y="325046"/>
                </a:lnTo>
                <a:lnTo>
                  <a:pt x="250444" y="354964"/>
                </a:lnTo>
                <a:lnTo>
                  <a:pt x="225161" y="363579"/>
                </a:lnTo>
                <a:lnTo>
                  <a:pt x="163433" y="383587"/>
                </a:lnTo>
                <a:lnTo>
                  <a:pt x="86441" y="406239"/>
                </a:lnTo>
                <a:lnTo>
                  <a:pt x="15366" y="422782"/>
                </a:lnTo>
                <a:lnTo>
                  <a:pt x="85496" y="468665"/>
                </a:lnTo>
                <a:lnTo>
                  <a:pt x="173783" y="489616"/>
                </a:lnTo>
                <a:lnTo>
                  <a:pt x="249378" y="495184"/>
                </a:lnTo>
                <a:lnTo>
                  <a:pt x="419253" y="494918"/>
                </a:lnTo>
                <a:lnTo>
                  <a:pt x="422655" y="492378"/>
                </a:lnTo>
                <a:lnTo>
                  <a:pt x="430529" y="489457"/>
                </a:lnTo>
                <a:lnTo>
                  <a:pt x="466695" y="453880"/>
                </a:lnTo>
                <a:lnTo>
                  <a:pt x="500991" y="412613"/>
                </a:lnTo>
                <a:lnTo>
                  <a:pt x="530320" y="367839"/>
                </a:lnTo>
                <a:lnTo>
                  <a:pt x="539657" y="347598"/>
                </a:lnTo>
                <a:lnTo>
                  <a:pt x="472185" y="347598"/>
                </a:lnTo>
                <a:lnTo>
                  <a:pt x="475088" y="331215"/>
                </a:lnTo>
                <a:lnTo>
                  <a:pt x="477926" y="299537"/>
                </a:lnTo>
                <a:lnTo>
                  <a:pt x="478613" y="256346"/>
                </a:lnTo>
                <a:lnTo>
                  <a:pt x="477111" y="234823"/>
                </a:lnTo>
                <a:lnTo>
                  <a:pt x="342264" y="234823"/>
                </a:lnTo>
                <a:lnTo>
                  <a:pt x="310670" y="207869"/>
                </a:lnTo>
                <a:lnTo>
                  <a:pt x="272819" y="180760"/>
                </a:lnTo>
                <a:lnTo>
                  <a:pt x="230242" y="154687"/>
                </a:lnTo>
                <a:lnTo>
                  <a:pt x="184467" y="130841"/>
                </a:lnTo>
                <a:lnTo>
                  <a:pt x="137026" y="110412"/>
                </a:lnTo>
                <a:lnTo>
                  <a:pt x="89447" y="94591"/>
                </a:lnTo>
                <a:lnTo>
                  <a:pt x="43262" y="84568"/>
                </a:lnTo>
                <a:lnTo>
                  <a:pt x="0" y="81533"/>
                </a:lnTo>
                <a:close/>
              </a:path>
              <a:path w="561975" h="579755">
                <a:moveTo>
                  <a:pt x="557529" y="234314"/>
                </a:moveTo>
                <a:lnTo>
                  <a:pt x="542784" y="268767"/>
                </a:lnTo>
                <a:lnTo>
                  <a:pt x="525002" y="300577"/>
                </a:lnTo>
                <a:lnTo>
                  <a:pt x="502148" y="327576"/>
                </a:lnTo>
                <a:lnTo>
                  <a:pt x="472185" y="347598"/>
                </a:lnTo>
                <a:lnTo>
                  <a:pt x="539657" y="347598"/>
                </a:lnTo>
                <a:lnTo>
                  <a:pt x="551584" y="321742"/>
                </a:lnTo>
                <a:lnTo>
                  <a:pt x="561686" y="276506"/>
                </a:lnTo>
                <a:lnTo>
                  <a:pt x="557529" y="234314"/>
                </a:lnTo>
                <a:close/>
              </a:path>
              <a:path w="561975" h="579755">
                <a:moveTo>
                  <a:pt x="376681" y="0"/>
                </a:moveTo>
                <a:lnTo>
                  <a:pt x="379942" y="41978"/>
                </a:lnTo>
                <a:lnTo>
                  <a:pt x="378229" y="94591"/>
                </a:lnTo>
                <a:lnTo>
                  <a:pt x="371442" y="149787"/>
                </a:lnTo>
                <a:lnTo>
                  <a:pt x="359487" y="199245"/>
                </a:lnTo>
                <a:lnTo>
                  <a:pt x="342264" y="234823"/>
                </a:lnTo>
                <a:lnTo>
                  <a:pt x="477111" y="234823"/>
                </a:lnTo>
                <a:lnTo>
                  <a:pt x="475059" y="205422"/>
                </a:lnTo>
                <a:lnTo>
                  <a:pt x="465177" y="150545"/>
                </a:lnTo>
                <a:lnTo>
                  <a:pt x="446879" y="95496"/>
                </a:lnTo>
                <a:lnTo>
                  <a:pt x="418076" y="44054"/>
                </a:lnTo>
                <a:lnTo>
                  <a:pt x="376681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629263" y="229488"/>
            <a:ext cx="278130" cy="303530"/>
          </a:xfrm>
          <a:custGeom>
            <a:avLst/>
            <a:gdLst/>
            <a:ahLst/>
            <a:cxnLst/>
            <a:rect l="l" t="t" r="r" b="b"/>
            <a:pathLst>
              <a:path w="278129" h="303530">
                <a:moveTo>
                  <a:pt x="0" y="0"/>
                </a:moveTo>
                <a:lnTo>
                  <a:pt x="142390" y="115470"/>
                </a:lnTo>
                <a:lnTo>
                  <a:pt x="226821" y="212248"/>
                </a:lnTo>
                <a:lnTo>
                  <a:pt x="267247" y="278784"/>
                </a:lnTo>
                <a:lnTo>
                  <a:pt x="277621" y="303529"/>
                </a:lnTo>
                <a:lnTo>
                  <a:pt x="265709" y="259166"/>
                </a:lnTo>
                <a:lnTo>
                  <a:pt x="241525" y="214013"/>
                </a:lnTo>
                <a:lnTo>
                  <a:pt x="208298" y="169549"/>
                </a:lnTo>
                <a:lnTo>
                  <a:pt x="169261" y="127252"/>
                </a:lnTo>
                <a:lnTo>
                  <a:pt x="127645" y="88600"/>
                </a:lnTo>
                <a:lnTo>
                  <a:pt x="86679" y="55070"/>
                </a:lnTo>
                <a:lnTo>
                  <a:pt x="49596" y="28142"/>
                </a:lnTo>
                <a:lnTo>
                  <a:pt x="19626" y="9292"/>
                </a:lnTo>
                <a:lnTo>
                  <a:pt x="0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231" y="167512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16637" y="0"/>
                </a:moveTo>
                <a:lnTo>
                  <a:pt x="27324" y="119882"/>
                </a:lnTo>
                <a:lnTo>
                  <a:pt x="20129" y="204200"/>
                </a:lnTo>
                <a:lnTo>
                  <a:pt x="7028" y="254013"/>
                </a:lnTo>
                <a:lnTo>
                  <a:pt x="0" y="270382"/>
                </a:lnTo>
                <a:lnTo>
                  <a:pt x="21640" y="229673"/>
                </a:lnTo>
                <a:lnTo>
                  <a:pt x="32281" y="177282"/>
                </a:lnTo>
                <a:lnTo>
                  <a:pt x="34512" y="120665"/>
                </a:lnTo>
                <a:lnTo>
                  <a:pt x="30922" y="67277"/>
                </a:lnTo>
                <a:lnTo>
                  <a:pt x="24100" y="24570"/>
                </a:lnTo>
                <a:lnTo>
                  <a:pt x="16637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1930506" y="365125"/>
            <a:ext cx="106807" cy="12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1752833" y="518668"/>
            <a:ext cx="131445" cy="99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579225" y="473709"/>
            <a:ext cx="271145" cy="44450"/>
          </a:xfrm>
          <a:custGeom>
            <a:avLst/>
            <a:gdLst/>
            <a:ahLst/>
            <a:cxnLst/>
            <a:rect l="l" t="t" r="r" b="b"/>
            <a:pathLst>
              <a:path w="271145" h="44450">
                <a:moveTo>
                  <a:pt x="0" y="31876"/>
                </a:moveTo>
                <a:lnTo>
                  <a:pt x="24228" y="38352"/>
                </a:lnTo>
                <a:lnTo>
                  <a:pt x="66952" y="43085"/>
                </a:lnTo>
                <a:lnTo>
                  <a:pt x="120570" y="43846"/>
                </a:lnTo>
                <a:lnTo>
                  <a:pt x="177480" y="38405"/>
                </a:lnTo>
                <a:lnTo>
                  <a:pt x="190241" y="35040"/>
                </a:lnTo>
                <a:lnTo>
                  <a:pt x="120316" y="35040"/>
                </a:lnTo>
                <a:lnTo>
                  <a:pt x="0" y="31876"/>
                </a:lnTo>
                <a:close/>
              </a:path>
              <a:path w="271145" h="44450">
                <a:moveTo>
                  <a:pt x="270764" y="0"/>
                </a:moveTo>
                <a:lnTo>
                  <a:pt x="254460" y="7695"/>
                </a:lnTo>
                <a:lnTo>
                  <a:pt x="204724" y="23177"/>
                </a:lnTo>
                <a:lnTo>
                  <a:pt x="120316" y="35040"/>
                </a:lnTo>
                <a:lnTo>
                  <a:pt x="190241" y="35040"/>
                </a:lnTo>
                <a:lnTo>
                  <a:pt x="230078" y="24533"/>
                </a:lnTo>
                <a:lnTo>
                  <a:pt x="270764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9050" y="853439"/>
            <a:ext cx="12209526" cy="600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8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2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2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256" y="202819"/>
            <a:ext cx="469265" cy="501650"/>
          </a:xfrm>
          <a:custGeom>
            <a:avLst/>
            <a:gdLst/>
            <a:ahLst/>
            <a:cxnLst/>
            <a:rect l="l" t="t" r="r" b="b"/>
            <a:pathLst>
              <a:path w="469265" h="501650">
                <a:moveTo>
                  <a:pt x="369854" y="441070"/>
                </a:moveTo>
                <a:lnTo>
                  <a:pt x="268320" y="441070"/>
                </a:lnTo>
                <a:lnTo>
                  <a:pt x="261669" y="449018"/>
                </a:lnTo>
                <a:lnTo>
                  <a:pt x="244261" y="467312"/>
                </a:lnTo>
                <a:lnTo>
                  <a:pt x="219912" y="487630"/>
                </a:lnTo>
                <a:lnTo>
                  <a:pt x="192438" y="501650"/>
                </a:lnTo>
                <a:lnTo>
                  <a:pt x="285268" y="501161"/>
                </a:lnTo>
                <a:lnTo>
                  <a:pt x="352284" y="461454"/>
                </a:lnTo>
                <a:lnTo>
                  <a:pt x="369854" y="441070"/>
                </a:lnTo>
                <a:close/>
              </a:path>
              <a:path w="469265" h="501650">
                <a:moveTo>
                  <a:pt x="24897" y="61975"/>
                </a:moveTo>
                <a:lnTo>
                  <a:pt x="57337" y="183137"/>
                </a:lnTo>
                <a:lnTo>
                  <a:pt x="107877" y="262223"/>
                </a:lnTo>
                <a:lnTo>
                  <a:pt x="154412" y="305256"/>
                </a:lnTo>
                <a:lnTo>
                  <a:pt x="174835" y="318261"/>
                </a:lnTo>
                <a:lnTo>
                  <a:pt x="156419" y="326475"/>
                </a:lnTo>
                <a:lnTo>
                  <a:pt x="111157" y="344725"/>
                </a:lnTo>
                <a:lnTo>
                  <a:pt x="54024" y="363428"/>
                </a:lnTo>
                <a:lnTo>
                  <a:pt x="0" y="372998"/>
                </a:lnTo>
                <a:lnTo>
                  <a:pt x="79577" y="431105"/>
                </a:lnTo>
                <a:lnTo>
                  <a:pt x="167629" y="449230"/>
                </a:lnTo>
                <a:lnTo>
                  <a:pt x="238946" y="446258"/>
                </a:lnTo>
                <a:lnTo>
                  <a:pt x="268320" y="441070"/>
                </a:lnTo>
                <a:lnTo>
                  <a:pt x="369854" y="441070"/>
                </a:lnTo>
                <a:lnTo>
                  <a:pt x="392914" y="414317"/>
                </a:lnTo>
                <a:lnTo>
                  <a:pt x="406585" y="391540"/>
                </a:lnTo>
                <a:lnTo>
                  <a:pt x="469096" y="281765"/>
                </a:lnTo>
                <a:lnTo>
                  <a:pt x="467107" y="197992"/>
                </a:lnTo>
                <a:lnTo>
                  <a:pt x="269857" y="197992"/>
                </a:lnTo>
                <a:lnTo>
                  <a:pt x="24897" y="61975"/>
                </a:lnTo>
                <a:close/>
              </a:path>
              <a:path w="469265" h="501650">
                <a:moveTo>
                  <a:pt x="274746" y="0"/>
                </a:moveTo>
                <a:lnTo>
                  <a:pt x="269857" y="197992"/>
                </a:lnTo>
                <a:lnTo>
                  <a:pt x="467107" y="197992"/>
                </a:lnTo>
                <a:lnTo>
                  <a:pt x="466919" y="190087"/>
                </a:lnTo>
                <a:lnTo>
                  <a:pt x="459424" y="173862"/>
                </a:lnTo>
                <a:lnTo>
                  <a:pt x="402534" y="173862"/>
                </a:lnTo>
                <a:lnTo>
                  <a:pt x="380740" y="113639"/>
                </a:lnTo>
                <a:lnTo>
                  <a:pt x="337016" y="57546"/>
                </a:lnTo>
                <a:lnTo>
                  <a:pt x="294104" y="16146"/>
                </a:lnTo>
                <a:lnTo>
                  <a:pt x="274746" y="0"/>
                </a:lnTo>
                <a:close/>
              </a:path>
              <a:path w="469265" h="501650">
                <a:moveTo>
                  <a:pt x="419793" y="103885"/>
                </a:moveTo>
                <a:lnTo>
                  <a:pt x="420191" y="111908"/>
                </a:lnTo>
                <a:lnTo>
                  <a:pt x="419417" y="131111"/>
                </a:lnTo>
                <a:lnTo>
                  <a:pt x="414515" y="154195"/>
                </a:lnTo>
                <a:lnTo>
                  <a:pt x="402534" y="173862"/>
                </a:lnTo>
                <a:lnTo>
                  <a:pt x="459424" y="173862"/>
                </a:lnTo>
                <a:lnTo>
                  <a:pt x="437878" y="127222"/>
                </a:lnTo>
                <a:lnTo>
                  <a:pt x="419793" y="103885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9654" y="253872"/>
            <a:ext cx="410209" cy="430530"/>
          </a:xfrm>
          <a:custGeom>
            <a:avLst/>
            <a:gdLst/>
            <a:ahLst/>
            <a:cxnLst/>
            <a:rect l="l" t="t" r="r" b="b"/>
            <a:pathLst>
              <a:path w="410209" h="430530">
                <a:moveTo>
                  <a:pt x="336041" y="348361"/>
                </a:moveTo>
                <a:lnTo>
                  <a:pt x="276466" y="348361"/>
                </a:lnTo>
                <a:lnTo>
                  <a:pt x="266166" y="373713"/>
                </a:lnTo>
                <a:lnTo>
                  <a:pt x="249699" y="395350"/>
                </a:lnTo>
                <a:lnTo>
                  <a:pt x="228829" y="413940"/>
                </a:lnTo>
                <a:lnTo>
                  <a:pt x="205320" y="430149"/>
                </a:lnTo>
                <a:lnTo>
                  <a:pt x="244116" y="424051"/>
                </a:lnTo>
                <a:lnTo>
                  <a:pt x="282116" y="402861"/>
                </a:lnTo>
                <a:lnTo>
                  <a:pt x="317440" y="371142"/>
                </a:lnTo>
                <a:lnTo>
                  <a:pt x="336041" y="348361"/>
                </a:lnTo>
                <a:close/>
              </a:path>
              <a:path w="410209" h="430530">
                <a:moveTo>
                  <a:pt x="0" y="44450"/>
                </a:moveTo>
                <a:lnTo>
                  <a:pt x="14131" y="87202"/>
                </a:lnTo>
                <a:lnTo>
                  <a:pt x="37633" y="130692"/>
                </a:lnTo>
                <a:lnTo>
                  <a:pt x="67752" y="172926"/>
                </a:lnTo>
                <a:lnTo>
                  <a:pt x="101736" y="211911"/>
                </a:lnTo>
                <a:lnTo>
                  <a:pt x="136830" y="245653"/>
                </a:lnTo>
                <a:lnTo>
                  <a:pt x="170281" y="272161"/>
                </a:lnTo>
                <a:lnTo>
                  <a:pt x="139473" y="294665"/>
                </a:lnTo>
                <a:lnTo>
                  <a:pt x="93487" y="314563"/>
                </a:lnTo>
                <a:lnTo>
                  <a:pt x="44058" y="329007"/>
                </a:lnTo>
                <a:lnTo>
                  <a:pt x="2921" y="335152"/>
                </a:lnTo>
                <a:lnTo>
                  <a:pt x="56209" y="363824"/>
                </a:lnTo>
                <a:lnTo>
                  <a:pt x="114051" y="375040"/>
                </a:lnTo>
                <a:lnTo>
                  <a:pt x="170721" y="373951"/>
                </a:lnTo>
                <a:lnTo>
                  <a:pt x="220496" y="365708"/>
                </a:lnTo>
                <a:lnTo>
                  <a:pt x="257652" y="355461"/>
                </a:lnTo>
                <a:lnTo>
                  <a:pt x="276466" y="348361"/>
                </a:lnTo>
                <a:lnTo>
                  <a:pt x="336041" y="348361"/>
                </a:lnTo>
                <a:lnTo>
                  <a:pt x="348205" y="333462"/>
                </a:lnTo>
                <a:lnTo>
                  <a:pt x="372529" y="294386"/>
                </a:lnTo>
                <a:lnTo>
                  <a:pt x="373456" y="287781"/>
                </a:lnTo>
                <a:lnTo>
                  <a:pt x="383622" y="265007"/>
                </a:lnTo>
                <a:lnTo>
                  <a:pt x="401864" y="211883"/>
                </a:lnTo>
                <a:lnTo>
                  <a:pt x="405275" y="185800"/>
                </a:lnTo>
                <a:lnTo>
                  <a:pt x="243763" y="185800"/>
                </a:lnTo>
                <a:lnTo>
                  <a:pt x="217436" y="172537"/>
                </a:lnTo>
                <a:lnTo>
                  <a:pt x="153242" y="138652"/>
                </a:lnTo>
                <a:lnTo>
                  <a:pt x="73369" y="93003"/>
                </a:lnTo>
                <a:lnTo>
                  <a:pt x="0" y="44450"/>
                </a:lnTo>
                <a:close/>
              </a:path>
              <a:path w="410209" h="430530">
                <a:moveTo>
                  <a:pt x="251841" y="0"/>
                </a:moveTo>
                <a:lnTo>
                  <a:pt x="253204" y="55552"/>
                </a:lnTo>
                <a:lnTo>
                  <a:pt x="250136" y="116474"/>
                </a:lnTo>
                <a:lnTo>
                  <a:pt x="245900" y="165609"/>
                </a:lnTo>
                <a:lnTo>
                  <a:pt x="243763" y="185800"/>
                </a:lnTo>
                <a:lnTo>
                  <a:pt x="405275" y="185800"/>
                </a:lnTo>
                <a:lnTo>
                  <a:pt x="405673" y="182752"/>
                </a:lnTo>
                <a:lnTo>
                  <a:pt x="353072" y="182752"/>
                </a:lnTo>
                <a:lnTo>
                  <a:pt x="347622" y="159198"/>
                </a:lnTo>
                <a:lnTo>
                  <a:pt x="330103" y="104711"/>
                </a:lnTo>
                <a:lnTo>
                  <a:pt x="298760" y="43557"/>
                </a:lnTo>
                <a:lnTo>
                  <a:pt x="251841" y="0"/>
                </a:lnTo>
                <a:close/>
              </a:path>
              <a:path w="410209" h="430530">
                <a:moveTo>
                  <a:pt x="389039" y="105790"/>
                </a:moveTo>
                <a:lnTo>
                  <a:pt x="383853" y="136836"/>
                </a:lnTo>
                <a:lnTo>
                  <a:pt x="371441" y="161178"/>
                </a:lnTo>
                <a:lnTo>
                  <a:pt x="358837" y="177067"/>
                </a:lnTo>
                <a:lnTo>
                  <a:pt x="353072" y="182752"/>
                </a:lnTo>
                <a:lnTo>
                  <a:pt x="405673" y="182752"/>
                </a:lnTo>
                <a:lnTo>
                  <a:pt x="409798" y="151211"/>
                </a:lnTo>
                <a:lnTo>
                  <a:pt x="389039" y="10579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16319" y="388238"/>
            <a:ext cx="269875" cy="153035"/>
          </a:xfrm>
          <a:custGeom>
            <a:avLst/>
            <a:gdLst/>
            <a:ahLst/>
            <a:cxnLst/>
            <a:rect l="l" t="t" r="r" b="b"/>
            <a:pathLst>
              <a:path w="269875" h="153034">
                <a:moveTo>
                  <a:pt x="0" y="0"/>
                </a:moveTo>
                <a:lnTo>
                  <a:pt x="43492" y="44920"/>
                </a:lnTo>
                <a:lnTo>
                  <a:pt x="82136" y="76164"/>
                </a:lnTo>
                <a:lnTo>
                  <a:pt x="127483" y="107161"/>
                </a:lnTo>
                <a:lnTo>
                  <a:pt x="176113" y="133335"/>
                </a:lnTo>
                <a:lnTo>
                  <a:pt x="224603" y="150109"/>
                </a:lnTo>
                <a:lnTo>
                  <a:pt x="269532" y="152908"/>
                </a:lnTo>
                <a:lnTo>
                  <a:pt x="249420" y="149357"/>
                </a:lnTo>
                <a:lnTo>
                  <a:pt x="193440" y="130698"/>
                </a:lnTo>
                <a:lnTo>
                  <a:pt x="108122" y="84917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14083" y="538226"/>
            <a:ext cx="197485" cy="59055"/>
          </a:xfrm>
          <a:custGeom>
            <a:avLst/>
            <a:gdLst/>
            <a:ahLst/>
            <a:cxnLst/>
            <a:rect l="l" t="t" r="r" b="b"/>
            <a:pathLst>
              <a:path w="197484" h="59054">
                <a:moveTo>
                  <a:pt x="196875" y="0"/>
                </a:moveTo>
                <a:lnTo>
                  <a:pt x="186032" y="7899"/>
                </a:lnTo>
                <a:lnTo>
                  <a:pt x="151553" y="25955"/>
                </a:lnTo>
                <a:lnTo>
                  <a:pt x="90517" y="45702"/>
                </a:lnTo>
                <a:lnTo>
                  <a:pt x="0" y="58674"/>
                </a:lnTo>
                <a:lnTo>
                  <a:pt x="34281" y="59007"/>
                </a:lnTo>
                <a:lnTo>
                  <a:pt x="91984" y="51149"/>
                </a:lnTo>
                <a:lnTo>
                  <a:pt x="152913" y="32384"/>
                </a:lnTo>
                <a:lnTo>
                  <a:pt x="196875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8111" y="557402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2863" y="8275"/>
                </a:moveTo>
                <a:lnTo>
                  <a:pt x="62858" y="29337"/>
                </a:lnTo>
                <a:lnTo>
                  <a:pt x="40089" y="60971"/>
                </a:lnTo>
                <a:lnTo>
                  <a:pt x="0" y="99441"/>
                </a:lnTo>
                <a:lnTo>
                  <a:pt x="16833" y="87725"/>
                </a:lnTo>
                <a:lnTo>
                  <a:pt x="42351" y="63436"/>
                </a:lnTo>
                <a:lnTo>
                  <a:pt x="65540" y="32289"/>
                </a:lnTo>
                <a:lnTo>
                  <a:pt x="72863" y="8275"/>
                </a:lnTo>
                <a:close/>
              </a:path>
              <a:path w="75565" h="99695">
                <a:moveTo>
                  <a:pt x="75387" y="0"/>
                </a:moveTo>
                <a:lnTo>
                  <a:pt x="72863" y="8275"/>
                </a:lnTo>
                <a:lnTo>
                  <a:pt x="73044" y="7893"/>
                </a:lnTo>
                <a:lnTo>
                  <a:pt x="75387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10171" y="304672"/>
            <a:ext cx="34925" cy="203200"/>
          </a:xfrm>
          <a:custGeom>
            <a:avLst/>
            <a:gdLst/>
            <a:ahLst/>
            <a:cxnLst/>
            <a:rect l="l" t="t" r="r" b="b"/>
            <a:pathLst>
              <a:path w="34925" h="203200">
                <a:moveTo>
                  <a:pt x="0" y="0"/>
                </a:moveTo>
                <a:lnTo>
                  <a:pt x="22968" y="87860"/>
                </a:lnTo>
                <a:lnTo>
                  <a:pt x="28378" y="151384"/>
                </a:lnTo>
                <a:lnTo>
                  <a:pt x="25110" y="189952"/>
                </a:lnTo>
                <a:lnTo>
                  <a:pt x="22047" y="202946"/>
                </a:lnTo>
                <a:lnTo>
                  <a:pt x="34586" y="150090"/>
                </a:lnTo>
                <a:lnTo>
                  <a:pt x="28406" y="86899"/>
                </a:lnTo>
                <a:lnTo>
                  <a:pt x="13535" y="30995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3443" y="377190"/>
            <a:ext cx="49530" cy="160655"/>
          </a:xfrm>
          <a:custGeom>
            <a:avLst/>
            <a:gdLst/>
            <a:ahLst/>
            <a:cxnLst/>
            <a:rect l="l" t="t" r="r" b="b"/>
            <a:pathLst>
              <a:path w="49529" h="160654">
                <a:moveTo>
                  <a:pt x="7042" y="150991"/>
                </a:moveTo>
                <a:lnTo>
                  <a:pt x="0" y="160400"/>
                </a:lnTo>
                <a:lnTo>
                  <a:pt x="6628" y="151751"/>
                </a:lnTo>
                <a:lnTo>
                  <a:pt x="7042" y="150991"/>
                </a:lnTo>
                <a:close/>
              </a:path>
              <a:path w="49529" h="160654">
                <a:moveTo>
                  <a:pt x="49428" y="0"/>
                </a:moveTo>
                <a:lnTo>
                  <a:pt x="38420" y="74300"/>
                </a:lnTo>
                <a:lnTo>
                  <a:pt x="21794" y="123967"/>
                </a:lnTo>
                <a:lnTo>
                  <a:pt x="7042" y="150991"/>
                </a:lnTo>
                <a:lnTo>
                  <a:pt x="26620" y="124837"/>
                </a:lnTo>
                <a:lnTo>
                  <a:pt x="42454" y="75437"/>
                </a:lnTo>
                <a:lnTo>
                  <a:pt x="49418" y="28420"/>
                </a:lnTo>
                <a:lnTo>
                  <a:pt x="49428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92645" y="57950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4">
                <a:moveTo>
                  <a:pt x="8928" y="0"/>
                </a:moveTo>
                <a:lnTo>
                  <a:pt x="0" y="3810"/>
                </a:lnTo>
                <a:lnTo>
                  <a:pt x="5920" y="4992"/>
                </a:lnTo>
                <a:lnTo>
                  <a:pt x="20216" y="9461"/>
                </a:lnTo>
                <a:lnTo>
                  <a:pt x="37692" y="18597"/>
                </a:lnTo>
                <a:lnTo>
                  <a:pt x="53149" y="33782"/>
                </a:lnTo>
                <a:lnTo>
                  <a:pt x="61116" y="54181"/>
                </a:lnTo>
                <a:lnTo>
                  <a:pt x="63487" y="74295"/>
                </a:lnTo>
                <a:lnTo>
                  <a:pt x="62941" y="89662"/>
                </a:lnTo>
                <a:lnTo>
                  <a:pt x="62166" y="95758"/>
                </a:lnTo>
                <a:lnTo>
                  <a:pt x="74383" y="92456"/>
                </a:lnTo>
                <a:lnTo>
                  <a:pt x="75777" y="89646"/>
                </a:lnTo>
                <a:lnTo>
                  <a:pt x="66872" y="42755"/>
                </a:lnTo>
                <a:lnTo>
                  <a:pt x="43721" y="15589"/>
                </a:lnTo>
                <a:lnTo>
                  <a:pt x="19886" y="3044"/>
                </a:lnTo>
                <a:lnTo>
                  <a:pt x="8928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893422" y="526669"/>
            <a:ext cx="72364" cy="2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426825" y="21335"/>
            <a:ext cx="657225" cy="641985"/>
          </a:xfrm>
          <a:custGeom>
            <a:avLst/>
            <a:gdLst/>
            <a:ahLst/>
            <a:cxnLst/>
            <a:rect l="l" t="t" r="r" b="b"/>
            <a:pathLst>
              <a:path w="657225" h="641985">
                <a:moveTo>
                  <a:pt x="9788" y="90773"/>
                </a:moveTo>
                <a:lnTo>
                  <a:pt x="0" y="90805"/>
                </a:lnTo>
                <a:lnTo>
                  <a:pt x="268858" y="377063"/>
                </a:lnTo>
                <a:lnTo>
                  <a:pt x="33147" y="438404"/>
                </a:lnTo>
                <a:lnTo>
                  <a:pt x="45787" y="460523"/>
                </a:lnTo>
                <a:lnTo>
                  <a:pt x="86740" y="507730"/>
                </a:lnTo>
                <a:lnTo>
                  <a:pt x="160555" y="551293"/>
                </a:lnTo>
                <a:lnTo>
                  <a:pt x="271779" y="562483"/>
                </a:lnTo>
                <a:lnTo>
                  <a:pt x="247921" y="577224"/>
                </a:lnTo>
                <a:lnTo>
                  <a:pt x="222551" y="588978"/>
                </a:lnTo>
                <a:lnTo>
                  <a:pt x="202396" y="596755"/>
                </a:lnTo>
                <a:lnTo>
                  <a:pt x="194182" y="599567"/>
                </a:lnTo>
                <a:lnTo>
                  <a:pt x="203965" y="606405"/>
                </a:lnTo>
                <a:lnTo>
                  <a:pt x="230441" y="621315"/>
                </a:lnTo>
                <a:lnTo>
                  <a:pt x="269299" y="635892"/>
                </a:lnTo>
                <a:lnTo>
                  <a:pt x="316229" y="641731"/>
                </a:lnTo>
                <a:lnTo>
                  <a:pt x="361826" y="634601"/>
                </a:lnTo>
                <a:lnTo>
                  <a:pt x="402208" y="621268"/>
                </a:lnTo>
                <a:lnTo>
                  <a:pt x="431065" y="608387"/>
                </a:lnTo>
                <a:lnTo>
                  <a:pt x="442086" y="602615"/>
                </a:lnTo>
                <a:lnTo>
                  <a:pt x="450469" y="595122"/>
                </a:lnTo>
                <a:lnTo>
                  <a:pt x="477452" y="574466"/>
                </a:lnTo>
                <a:lnTo>
                  <a:pt x="538892" y="519604"/>
                </a:lnTo>
                <a:lnTo>
                  <a:pt x="605524" y="441192"/>
                </a:lnTo>
                <a:lnTo>
                  <a:pt x="648080" y="349885"/>
                </a:lnTo>
                <a:lnTo>
                  <a:pt x="648223" y="348615"/>
                </a:lnTo>
                <a:lnTo>
                  <a:pt x="554227" y="348615"/>
                </a:lnTo>
                <a:lnTo>
                  <a:pt x="556666" y="312263"/>
                </a:lnTo>
                <a:lnTo>
                  <a:pt x="554974" y="226202"/>
                </a:lnTo>
                <a:lnTo>
                  <a:pt x="552885" y="215265"/>
                </a:lnTo>
                <a:lnTo>
                  <a:pt x="390017" y="215265"/>
                </a:lnTo>
                <a:lnTo>
                  <a:pt x="366537" y="195574"/>
                </a:lnTo>
                <a:lnTo>
                  <a:pt x="324281" y="168874"/>
                </a:lnTo>
                <a:lnTo>
                  <a:pt x="269864" y="140741"/>
                </a:lnTo>
                <a:lnTo>
                  <a:pt x="209900" y="116753"/>
                </a:lnTo>
                <a:lnTo>
                  <a:pt x="151002" y="102489"/>
                </a:lnTo>
                <a:lnTo>
                  <a:pt x="85992" y="95091"/>
                </a:lnTo>
                <a:lnTo>
                  <a:pt x="38687" y="91694"/>
                </a:lnTo>
                <a:lnTo>
                  <a:pt x="9788" y="90773"/>
                </a:lnTo>
                <a:close/>
              </a:path>
              <a:path w="657225" h="641985">
                <a:moveTo>
                  <a:pt x="622934" y="201422"/>
                </a:moveTo>
                <a:lnTo>
                  <a:pt x="554227" y="348615"/>
                </a:lnTo>
                <a:lnTo>
                  <a:pt x="648223" y="348615"/>
                </a:lnTo>
                <a:lnTo>
                  <a:pt x="656689" y="273431"/>
                </a:lnTo>
                <a:lnTo>
                  <a:pt x="646652" y="228314"/>
                </a:lnTo>
                <a:lnTo>
                  <a:pt x="631043" y="206867"/>
                </a:lnTo>
                <a:lnTo>
                  <a:pt x="622934" y="201422"/>
                </a:lnTo>
                <a:close/>
              </a:path>
              <a:path w="657225" h="641985">
                <a:moveTo>
                  <a:pt x="414020" y="0"/>
                </a:moveTo>
                <a:lnTo>
                  <a:pt x="412805" y="24276"/>
                </a:lnTo>
                <a:lnTo>
                  <a:pt x="408781" y="82677"/>
                </a:lnTo>
                <a:lnTo>
                  <a:pt x="401375" y="153554"/>
                </a:lnTo>
                <a:lnTo>
                  <a:pt x="390017" y="215265"/>
                </a:lnTo>
                <a:lnTo>
                  <a:pt x="552885" y="215265"/>
                </a:lnTo>
                <a:lnTo>
                  <a:pt x="535636" y="124926"/>
                </a:lnTo>
                <a:lnTo>
                  <a:pt x="485140" y="42925"/>
                </a:lnTo>
                <a:lnTo>
                  <a:pt x="452381" y="17895"/>
                </a:lnTo>
                <a:lnTo>
                  <a:pt x="417917" y="599"/>
                </a:lnTo>
                <a:lnTo>
                  <a:pt x="414020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89943" y="63118"/>
            <a:ext cx="561975" cy="579755"/>
          </a:xfrm>
          <a:custGeom>
            <a:avLst/>
            <a:gdLst/>
            <a:ahLst/>
            <a:cxnLst/>
            <a:rect l="l" t="t" r="r" b="b"/>
            <a:pathLst>
              <a:path w="561975" h="579755">
                <a:moveTo>
                  <a:pt x="419253" y="494918"/>
                </a:moveTo>
                <a:lnTo>
                  <a:pt x="281431" y="494918"/>
                </a:lnTo>
                <a:lnTo>
                  <a:pt x="275588" y="504513"/>
                </a:lnTo>
                <a:lnTo>
                  <a:pt x="258206" y="526430"/>
                </a:lnTo>
                <a:lnTo>
                  <a:pt x="229514" y="550372"/>
                </a:lnTo>
                <a:lnTo>
                  <a:pt x="189737" y="566038"/>
                </a:lnTo>
                <a:lnTo>
                  <a:pt x="255760" y="579389"/>
                </a:lnTo>
                <a:lnTo>
                  <a:pt x="332533" y="551306"/>
                </a:lnTo>
                <a:lnTo>
                  <a:pt x="396138" y="512175"/>
                </a:lnTo>
                <a:lnTo>
                  <a:pt x="419253" y="494918"/>
                </a:lnTo>
                <a:close/>
              </a:path>
              <a:path w="561975" h="579755">
                <a:moveTo>
                  <a:pt x="0" y="81533"/>
                </a:moveTo>
                <a:lnTo>
                  <a:pt x="83065" y="162673"/>
                </a:lnTo>
                <a:lnTo>
                  <a:pt x="164274" y="252396"/>
                </a:lnTo>
                <a:lnTo>
                  <a:pt x="225956" y="325046"/>
                </a:lnTo>
                <a:lnTo>
                  <a:pt x="250444" y="354964"/>
                </a:lnTo>
                <a:lnTo>
                  <a:pt x="225161" y="363579"/>
                </a:lnTo>
                <a:lnTo>
                  <a:pt x="163433" y="383587"/>
                </a:lnTo>
                <a:lnTo>
                  <a:pt x="86441" y="406239"/>
                </a:lnTo>
                <a:lnTo>
                  <a:pt x="15366" y="422782"/>
                </a:lnTo>
                <a:lnTo>
                  <a:pt x="85496" y="468665"/>
                </a:lnTo>
                <a:lnTo>
                  <a:pt x="173783" y="489616"/>
                </a:lnTo>
                <a:lnTo>
                  <a:pt x="249378" y="495184"/>
                </a:lnTo>
                <a:lnTo>
                  <a:pt x="419253" y="494918"/>
                </a:lnTo>
                <a:lnTo>
                  <a:pt x="422655" y="492378"/>
                </a:lnTo>
                <a:lnTo>
                  <a:pt x="430529" y="489457"/>
                </a:lnTo>
                <a:lnTo>
                  <a:pt x="466695" y="453880"/>
                </a:lnTo>
                <a:lnTo>
                  <a:pt x="500991" y="412613"/>
                </a:lnTo>
                <a:lnTo>
                  <a:pt x="530320" y="367839"/>
                </a:lnTo>
                <a:lnTo>
                  <a:pt x="539657" y="347598"/>
                </a:lnTo>
                <a:lnTo>
                  <a:pt x="472185" y="347598"/>
                </a:lnTo>
                <a:lnTo>
                  <a:pt x="475088" y="331215"/>
                </a:lnTo>
                <a:lnTo>
                  <a:pt x="477926" y="299537"/>
                </a:lnTo>
                <a:lnTo>
                  <a:pt x="478613" y="256346"/>
                </a:lnTo>
                <a:lnTo>
                  <a:pt x="477111" y="234823"/>
                </a:lnTo>
                <a:lnTo>
                  <a:pt x="342264" y="234823"/>
                </a:lnTo>
                <a:lnTo>
                  <a:pt x="310670" y="207869"/>
                </a:lnTo>
                <a:lnTo>
                  <a:pt x="272819" y="180760"/>
                </a:lnTo>
                <a:lnTo>
                  <a:pt x="230242" y="154687"/>
                </a:lnTo>
                <a:lnTo>
                  <a:pt x="184467" y="130841"/>
                </a:lnTo>
                <a:lnTo>
                  <a:pt x="137026" y="110412"/>
                </a:lnTo>
                <a:lnTo>
                  <a:pt x="89447" y="94591"/>
                </a:lnTo>
                <a:lnTo>
                  <a:pt x="43262" y="84568"/>
                </a:lnTo>
                <a:lnTo>
                  <a:pt x="0" y="81533"/>
                </a:lnTo>
                <a:close/>
              </a:path>
              <a:path w="561975" h="579755">
                <a:moveTo>
                  <a:pt x="557529" y="234314"/>
                </a:moveTo>
                <a:lnTo>
                  <a:pt x="542784" y="268767"/>
                </a:lnTo>
                <a:lnTo>
                  <a:pt x="525002" y="300577"/>
                </a:lnTo>
                <a:lnTo>
                  <a:pt x="502148" y="327576"/>
                </a:lnTo>
                <a:lnTo>
                  <a:pt x="472185" y="347598"/>
                </a:lnTo>
                <a:lnTo>
                  <a:pt x="539657" y="347598"/>
                </a:lnTo>
                <a:lnTo>
                  <a:pt x="551584" y="321742"/>
                </a:lnTo>
                <a:lnTo>
                  <a:pt x="561686" y="276506"/>
                </a:lnTo>
                <a:lnTo>
                  <a:pt x="557529" y="234314"/>
                </a:lnTo>
                <a:close/>
              </a:path>
              <a:path w="561975" h="579755">
                <a:moveTo>
                  <a:pt x="376681" y="0"/>
                </a:moveTo>
                <a:lnTo>
                  <a:pt x="379942" y="41978"/>
                </a:lnTo>
                <a:lnTo>
                  <a:pt x="378229" y="94591"/>
                </a:lnTo>
                <a:lnTo>
                  <a:pt x="371442" y="149787"/>
                </a:lnTo>
                <a:lnTo>
                  <a:pt x="359487" y="199245"/>
                </a:lnTo>
                <a:lnTo>
                  <a:pt x="342264" y="234823"/>
                </a:lnTo>
                <a:lnTo>
                  <a:pt x="477111" y="234823"/>
                </a:lnTo>
                <a:lnTo>
                  <a:pt x="475059" y="205422"/>
                </a:lnTo>
                <a:lnTo>
                  <a:pt x="465177" y="150545"/>
                </a:lnTo>
                <a:lnTo>
                  <a:pt x="446879" y="95496"/>
                </a:lnTo>
                <a:lnTo>
                  <a:pt x="418076" y="44054"/>
                </a:lnTo>
                <a:lnTo>
                  <a:pt x="376681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629263" y="229488"/>
            <a:ext cx="278130" cy="303530"/>
          </a:xfrm>
          <a:custGeom>
            <a:avLst/>
            <a:gdLst/>
            <a:ahLst/>
            <a:cxnLst/>
            <a:rect l="l" t="t" r="r" b="b"/>
            <a:pathLst>
              <a:path w="278129" h="303530">
                <a:moveTo>
                  <a:pt x="0" y="0"/>
                </a:moveTo>
                <a:lnTo>
                  <a:pt x="142390" y="115470"/>
                </a:lnTo>
                <a:lnTo>
                  <a:pt x="226821" y="212248"/>
                </a:lnTo>
                <a:lnTo>
                  <a:pt x="267247" y="278784"/>
                </a:lnTo>
                <a:lnTo>
                  <a:pt x="277621" y="303529"/>
                </a:lnTo>
                <a:lnTo>
                  <a:pt x="265709" y="259166"/>
                </a:lnTo>
                <a:lnTo>
                  <a:pt x="241525" y="214013"/>
                </a:lnTo>
                <a:lnTo>
                  <a:pt x="208298" y="169549"/>
                </a:lnTo>
                <a:lnTo>
                  <a:pt x="169261" y="127252"/>
                </a:lnTo>
                <a:lnTo>
                  <a:pt x="127645" y="88600"/>
                </a:lnTo>
                <a:lnTo>
                  <a:pt x="86679" y="55070"/>
                </a:lnTo>
                <a:lnTo>
                  <a:pt x="49596" y="28142"/>
                </a:lnTo>
                <a:lnTo>
                  <a:pt x="19626" y="9292"/>
                </a:lnTo>
                <a:lnTo>
                  <a:pt x="0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231" y="167512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16637" y="0"/>
                </a:moveTo>
                <a:lnTo>
                  <a:pt x="27324" y="119882"/>
                </a:lnTo>
                <a:lnTo>
                  <a:pt x="20129" y="204200"/>
                </a:lnTo>
                <a:lnTo>
                  <a:pt x="7028" y="254013"/>
                </a:lnTo>
                <a:lnTo>
                  <a:pt x="0" y="270382"/>
                </a:lnTo>
                <a:lnTo>
                  <a:pt x="21640" y="229673"/>
                </a:lnTo>
                <a:lnTo>
                  <a:pt x="32281" y="177282"/>
                </a:lnTo>
                <a:lnTo>
                  <a:pt x="34512" y="120665"/>
                </a:lnTo>
                <a:lnTo>
                  <a:pt x="30922" y="67277"/>
                </a:lnTo>
                <a:lnTo>
                  <a:pt x="24100" y="24570"/>
                </a:lnTo>
                <a:lnTo>
                  <a:pt x="16637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1930506" y="365125"/>
            <a:ext cx="106807" cy="12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1752833" y="518668"/>
            <a:ext cx="131445" cy="99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579225" y="473709"/>
            <a:ext cx="271145" cy="44450"/>
          </a:xfrm>
          <a:custGeom>
            <a:avLst/>
            <a:gdLst/>
            <a:ahLst/>
            <a:cxnLst/>
            <a:rect l="l" t="t" r="r" b="b"/>
            <a:pathLst>
              <a:path w="271145" h="44450">
                <a:moveTo>
                  <a:pt x="0" y="31876"/>
                </a:moveTo>
                <a:lnTo>
                  <a:pt x="24228" y="38352"/>
                </a:lnTo>
                <a:lnTo>
                  <a:pt x="66952" y="43085"/>
                </a:lnTo>
                <a:lnTo>
                  <a:pt x="120570" y="43846"/>
                </a:lnTo>
                <a:lnTo>
                  <a:pt x="177480" y="38405"/>
                </a:lnTo>
                <a:lnTo>
                  <a:pt x="190241" y="35040"/>
                </a:lnTo>
                <a:lnTo>
                  <a:pt x="120316" y="35040"/>
                </a:lnTo>
                <a:lnTo>
                  <a:pt x="0" y="31876"/>
                </a:lnTo>
                <a:close/>
              </a:path>
              <a:path w="271145" h="44450">
                <a:moveTo>
                  <a:pt x="270764" y="0"/>
                </a:moveTo>
                <a:lnTo>
                  <a:pt x="254460" y="7695"/>
                </a:lnTo>
                <a:lnTo>
                  <a:pt x="204724" y="23177"/>
                </a:lnTo>
                <a:lnTo>
                  <a:pt x="120316" y="35040"/>
                </a:lnTo>
                <a:lnTo>
                  <a:pt x="190241" y="35040"/>
                </a:lnTo>
                <a:lnTo>
                  <a:pt x="230078" y="24533"/>
                </a:lnTo>
                <a:lnTo>
                  <a:pt x="270764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9050" y="853439"/>
            <a:ext cx="12209526" cy="600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3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2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6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99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256" y="202819"/>
            <a:ext cx="469265" cy="501650"/>
          </a:xfrm>
          <a:custGeom>
            <a:avLst/>
            <a:gdLst/>
            <a:ahLst/>
            <a:cxnLst/>
            <a:rect l="l" t="t" r="r" b="b"/>
            <a:pathLst>
              <a:path w="469265" h="501650">
                <a:moveTo>
                  <a:pt x="369854" y="441070"/>
                </a:moveTo>
                <a:lnTo>
                  <a:pt x="268320" y="441070"/>
                </a:lnTo>
                <a:lnTo>
                  <a:pt x="261669" y="449018"/>
                </a:lnTo>
                <a:lnTo>
                  <a:pt x="244261" y="467312"/>
                </a:lnTo>
                <a:lnTo>
                  <a:pt x="219912" y="487630"/>
                </a:lnTo>
                <a:lnTo>
                  <a:pt x="192438" y="501650"/>
                </a:lnTo>
                <a:lnTo>
                  <a:pt x="285268" y="501161"/>
                </a:lnTo>
                <a:lnTo>
                  <a:pt x="352284" y="461454"/>
                </a:lnTo>
                <a:lnTo>
                  <a:pt x="369854" y="441070"/>
                </a:lnTo>
                <a:close/>
              </a:path>
              <a:path w="469265" h="501650">
                <a:moveTo>
                  <a:pt x="24897" y="61975"/>
                </a:moveTo>
                <a:lnTo>
                  <a:pt x="57337" y="183137"/>
                </a:lnTo>
                <a:lnTo>
                  <a:pt x="107877" y="262223"/>
                </a:lnTo>
                <a:lnTo>
                  <a:pt x="154412" y="305256"/>
                </a:lnTo>
                <a:lnTo>
                  <a:pt x="174835" y="318261"/>
                </a:lnTo>
                <a:lnTo>
                  <a:pt x="156419" y="326475"/>
                </a:lnTo>
                <a:lnTo>
                  <a:pt x="111157" y="344725"/>
                </a:lnTo>
                <a:lnTo>
                  <a:pt x="54024" y="363428"/>
                </a:lnTo>
                <a:lnTo>
                  <a:pt x="0" y="372998"/>
                </a:lnTo>
                <a:lnTo>
                  <a:pt x="79577" y="431105"/>
                </a:lnTo>
                <a:lnTo>
                  <a:pt x="167629" y="449230"/>
                </a:lnTo>
                <a:lnTo>
                  <a:pt x="238946" y="446258"/>
                </a:lnTo>
                <a:lnTo>
                  <a:pt x="268320" y="441070"/>
                </a:lnTo>
                <a:lnTo>
                  <a:pt x="369854" y="441070"/>
                </a:lnTo>
                <a:lnTo>
                  <a:pt x="392914" y="414317"/>
                </a:lnTo>
                <a:lnTo>
                  <a:pt x="406585" y="391540"/>
                </a:lnTo>
                <a:lnTo>
                  <a:pt x="469096" y="281765"/>
                </a:lnTo>
                <a:lnTo>
                  <a:pt x="467107" y="197992"/>
                </a:lnTo>
                <a:lnTo>
                  <a:pt x="269857" y="197992"/>
                </a:lnTo>
                <a:lnTo>
                  <a:pt x="24897" y="61975"/>
                </a:lnTo>
                <a:close/>
              </a:path>
              <a:path w="469265" h="501650">
                <a:moveTo>
                  <a:pt x="274746" y="0"/>
                </a:moveTo>
                <a:lnTo>
                  <a:pt x="269857" y="197992"/>
                </a:lnTo>
                <a:lnTo>
                  <a:pt x="467107" y="197992"/>
                </a:lnTo>
                <a:lnTo>
                  <a:pt x="466919" y="190087"/>
                </a:lnTo>
                <a:lnTo>
                  <a:pt x="459424" y="173862"/>
                </a:lnTo>
                <a:lnTo>
                  <a:pt x="402534" y="173862"/>
                </a:lnTo>
                <a:lnTo>
                  <a:pt x="380740" y="113639"/>
                </a:lnTo>
                <a:lnTo>
                  <a:pt x="337016" y="57546"/>
                </a:lnTo>
                <a:lnTo>
                  <a:pt x="294104" y="16146"/>
                </a:lnTo>
                <a:lnTo>
                  <a:pt x="274746" y="0"/>
                </a:lnTo>
                <a:close/>
              </a:path>
              <a:path w="469265" h="501650">
                <a:moveTo>
                  <a:pt x="419793" y="103885"/>
                </a:moveTo>
                <a:lnTo>
                  <a:pt x="420191" y="111908"/>
                </a:lnTo>
                <a:lnTo>
                  <a:pt x="419417" y="131111"/>
                </a:lnTo>
                <a:lnTo>
                  <a:pt x="414515" y="154195"/>
                </a:lnTo>
                <a:lnTo>
                  <a:pt x="402534" y="173862"/>
                </a:lnTo>
                <a:lnTo>
                  <a:pt x="459424" y="173862"/>
                </a:lnTo>
                <a:lnTo>
                  <a:pt x="437878" y="127222"/>
                </a:lnTo>
                <a:lnTo>
                  <a:pt x="419793" y="103885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9654" y="253872"/>
            <a:ext cx="410209" cy="430530"/>
          </a:xfrm>
          <a:custGeom>
            <a:avLst/>
            <a:gdLst/>
            <a:ahLst/>
            <a:cxnLst/>
            <a:rect l="l" t="t" r="r" b="b"/>
            <a:pathLst>
              <a:path w="410209" h="430530">
                <a:moveTo>
                  <a:pt x="336041" y="348361"/>
                </a:moveTo>
                <a:lnTo>
                  <a:pt x="276466" y="348361"/>
                </a:lnTo>
                <a:lnTo>
                  <a:pt x="266166" y="373713"/>
                </a:lnTo>
                <a:lnTo>
                  <a:pt x="249699" y="395350"/>
                </a:lnTo>
                <a:lnTo>
                  <a:pt x="228829" y="413940"/>
                </a:lnTo>
                <a:lnTo>
                  <a:pt x="205320" y="430149"/>
                </a:lnTo>
                <a:lnTo>
                  <a:pt x="244116" y="424051"/>
                </a:lnTo>
                <a:lnTo>
                  <a:pt x="282116" y="402861"/>
                </a:lnTo>
                <a:lnTo>
                  <a:pt x="317440" y="371142"/>
                </a:lnTo>
                <a:lnTo>
                  <a:pt x="336041" y="348361"/>
                </a:lnTo>
                <a:close/>
              </a:path>
              <a:path w="410209" h="430530">
                <a:moveTo>
                  <a:pt x="0" y="44450"/>
                </a:moveTo>
                <a:lnTo>
                  <a:pt x="14131" y="87202"/>
                </a:lnTo>
                <a:lnTo>
                  <a:pt x="37633" y="130692"/>
                </a:lnTo>
                <a:lnTo>
                  <a:pt x="67752" y="172926"/>
                </a:lnTo>
                <a:lnTo>
                  <a:pt x="101736" y="211911"/>
                </a:lnTo>
                <a:lnTo>
                  <a:pt x="136830" y="245653"/>
                </a:lnTo>
                <a:lnTo>
                  <a:pt x="170281" y="272161"/>
                </a:lnTo>
                <a:lnTo>
                  <a:pt x="139473" y="294665"/>
                </a:lnTo>
                <a:lnTo>
                  <a:pt x="93487" y="314563"/>
                </a:lnTo>
                <a:lnTo>
                  <a:pt x="44058" y="329007"/>
                </a:lnTo>
                <a:lnTo>
                  <a:pt x="2921" y="335152"/>
                </a:lnTo>
                <a:lnTo>
                  <a:pt x="56209" y="363824"/>
                </a:lnTo>
                <a:lnTo>
                  <a:pt x="114051" y="375040"/>
                </a:lnTo>
                <a:lnTo>
                  <a:pt x="170721" y="373951"/>
                </a:lnTo>
                <a:lnTo>
                  <a:pt x="220496" y="365708"/>
                </a:lnTo>
                <a:lnTo>
                  <a:pt x="257652" y="355461"/>
                </a:lnTo>
                <a:lnTo>
                  <a:pt x="276466" y="348361"/>
                </a:lnTo>
                <a:lnTo>
                  <a:pt x="336041" y="348361"/>
                </a:lnTo>
                <a:lnTo>
                  <a:pt x="348205" y="333462"/>
                </a:lnTo>
                <a:lnTo>
                  <a:pt x="372529" y="294386"/>
                </a:lnTo>
                <a:lnTo>
                  <a:pt x="373456" y="287781"/>
                </a:lnTo>
                <a:lnTo>
                  <a:pt x="383622" y="265007"/>
                </a:lnTo>
                <a:lnTo>
                  <a:pt x="401864" y="211883"/>
                </a:lnTo>
                <a:lnTo>
                  <a:pt x="405275" y="185800"/>
                </a:lnTo>
                <a:lnTo>
                  <a:pt x="243763" y="185800"/>
                </a:lnTo>
                <a:lnTo>
                  <a:pt x="217436" y="172537"/>
                </a:lnTo>
                <a:lnTo>
                  <a:pt x="153242" y="138652"/>
                </a:lnTo>
                <a:lnTo>
                  <a:pt x="73369" y="93003"/>
                </a:lnTo>
                <a:lnTo>
                  <a:pt x="0" y="44450"/>
                </a:lnTo>
                <a:close/>
              </a:path>
              <a:path w="410209" h="430530">
                <a:moveTo>
                  <a:pt x="251841" y="0"/>
                </a:moveTo>
                <a:lnTo>
                  <a:pt x="253204" y="55552"/>
                </a:lnTo>
                <a:lnTo>
                  <a:pt x="250136" y="116474"/>
                </a:lnTo>
                <a:lnTo>
                  <a:pt x="245900" y="165609"/>
                </a:lnTo>
                <a:lnTo>
                  <a:pt x="243763" y="185800"/>
                </a:lnTo>
                <a:lnTo>
                  <a:pt x="405275" y="185800"/>
                </a:lnTo>
                <a:lnTo>
                  <a:pt x="405673" y="182752"/>
                </a:lnTo>
                <a:lnTo>
                  <a:pt x="353072" y="182752"/>
                </a:lnTo>
                <a:lnTo>
                  <a:pt x="347622" y="159198"/>
                </a:lnTo>
                <a:lnTo>
                  <a:pt x="330103" y="104711"/>
                </a:lnTo>
                <a:lnTo>
                  <a:pt x="298760" y="43557"/>
                </a:lnTo>
                <a:lnTo>
                  <a:pt x="251841" y="0"/>
                </a:lnTo>
                <a:close/>
              </a:path>
              <a:path w="410209" h="430530">
                <a:moveTo>
                  <a:pt x="389039" y="105790"/>
                </a:moveTo>
                <a:lnTo>
                  <a:pt x="383853" y="136836"/>
                </a:lnTo>
                <a:lnTo>
                  <a:pt x="371441" y="161178"/>
                </a:lnTo>
                <a:lnTo>
                  <a:pt x="358837" y="177067"/>
                </a:lnTo>
                <a:lnTo>
                  <a:pt x="353072" y="182752"/>
                </a:lnTo>
                <a:lnTo>
                  <a:pt x="405673" y="182752"/>
                </a:lnTo>
                <a:lnTo>
                  <a:pt x="409798" y="151211"/>
                </a:lnTo>
                <a:lnTo>
                  <a:pt x="389039" y="10579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16319" y="388238"/>
            <a:ext cx="269875" cy="153035"/>
          </a:xfrm>
          <a:custGeom>
            <a:avLst/>
            <a:gdLst/>
            <a:ahLst/>
            <a:cxnLst/>
            <a:rect l="l" t="t" r="r" b="b"/>
            <a:pathLst>
              <a:path w="269875" h="153034">
                <a:moveTo>
                  <a:pt x="0" y="0"/>
                </a:moveTo>
                <a:lnTo>
                  <a:pt x="43492" y="44920"/>
                </a:lnTo>
                <a:lnTo>
                  <a:pt x="82136" y="76164"/>
                </a:lnTo>
                <a:lnTo>
                  <a:pt x="127483" y="107161"/>
                </a:lnTo>
                <a:lnTo>
                  <a:pt x="176113" y="133335"/>
                </a:lnTo>
                <a:lnTo>
                  <a:pt x="224603" y="150109"/>
                </a:lnTo>
                <a:lnTo>
                  <a:pt x="269532" y="152908"/>
                </a:lnTo>
                <a:lnTo>
                  <a:pt x="249420" y="149357"/>
                </a:lnTo>
                <a:lnTo>
                  <a:pt x="193440" y="130698"/>
                </a:lnTo>
                <a:lnTo>
                  <a:pt x="108122" y="84917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14083" y="538226"/>
            <a:ext cx="197485" cy="59055"/>
          </a:xfrm>
          <a:custGeom>
            <a:avLst/>
            <a:gdLst/>
            <a:ahLst/>
            <a:cxnLst/>
            <a:rect l="l" t="t" r="r" b="b"/>
            <a:pathLst>
              <a:path w="197484" h="59054">
                <a:moveTo>
                  <a:pt x="196875" y="0"/>
                </a:moveTo>
                <a:lnTo>
                  <a:pt x="186032" y="7899"/>
                </a:lnTo>
                <a:lnTo>
                  <a:pt x="151553" y="25955"/>
                </a:lnTo>
                <a:lnTo>
                  <a:pt x="90517" y="45702"/>
                </a:lnTo>
                <a:lnTo>
                  <a:pt x="0" y="58674"/>
                </a:lnTo>
                <a:lnTo>
                  <a:pt x="34281" y="59007"/>
                </a:lnTo>
                <a:lnTo>
                  <a:pt x="91984" y="51149"/>
                </a:lnTo>
                <a:lnTo>
                  <a:pt x="152913" y="32384"/>
                </a:lnTo>
                <a:lnTo>
                  <a:pt x="196875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8111" y="557402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2863" y="8275"/>
                </a:moveTo>
                <a:lnTo>
                  <a:pt x="62858" y="29337"/>
                </a:lnTo>
                <a:lnTo>
                  <a:pt x="40089" y="60971"/>
                </a:lnTo>
                <a:lnTo>
                  <a:pt x="0" y="99441"/>
                </a:lnTo>
                <a:lnTo>
                  <a:pt x="16833" y="87725"/>
                </a:lnTo>
                <a:lnTo>
                  <a:pt x="42351" y="63436"/>
                </a:lnTo>
                <a:lnTo>
                  <a:pt x="65540" y="32289"/>
                </a:lnTo>
                <a:lnTo>
                  <a:pt x="72863" y="8275"/>
                </a:lnTo>
                <a:close/>
              </a:path>
              <a:path w="75565" h="99695">
                <a:moveTo>
                  <a:pt x="75387" y="0"/>
                </a:moveTo>
                <a:lnTo>
                  <a:pt x="72863" y="8275"/>
                </a:lnTo>
                <a:lnTo>
                  <a:pt x="73044" y="7893"/>
                </a:lnTo>
                <a:lnTo>
                  <a:pt x="75387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10171" y="304672"/>
            <a:ext cx="34925" cy="203200"/>
          </a:xfrm>
          <a:custGeom>
            <a:avLst/>
            <a:gdLst/>
            <a:ahLst/>
            <a:cxnLst/>
            <a:rect l="l" t="t" r="r" b="b"/>
            <a:pathLst>
              <a:path w="34925" h="203200">
                <a:moveTo>
                  <a:pt x="0" y="0"/>
                </a:moveTo>
                <a:lnTo>
                  <a:pt x="22968" y="87860"/>
                </a:lnTo>
                <a:lnTo>
                  <a:pt x="28378" y="151384"/>
                </a:lnTo>
                <a:lnTo>
                  <a:pt x="25110" y="189952"/>
                </a:lnTo>
                <a:lnTo>
                  <a:pt x="22047" y="202946"/>
                </a:lnTo>
                <a:lnTo>
                  <a:pt x="34586" y="150090"/>
                </a:lnTo>
                <a:lnTo>
                  <a:pt x="28406" y="86899"/>
                </a:lnTo>
                <a:lnTo>
                  <a:pt x="13535" y="30995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3443" y="377190"/>
            <a:ext cx="49530" cy="160655"/>
          </a:xfrm>
          <a:custGeom>
            <a:avLst/>
            <a:gdLst/>
            <a:ahLst/>
            <a:cxnLst/>
            <a:rect l="l" t="t" r="r" b="b"/>
            <a:pathLst>
              <a:path w="49529" h="160654">
                <a:moveTo>
                  <a:pt x="7042" y="150991"/>
                </a:moveTo>
                <a:lnTo>
                  <a:pt x="0" y="160400"/>
                </a:lnTo>
                <a:lnTo>
                  <a:pt x="6628" y="151751"/>
                </a:lnTo>
                <a:lnTo>
                  <a:pt x="7042" y="150991"/>
                </a:lnTo>
                <a:close/>
              </a:path>
              <a:path w="49529" h="160654">
                <a:moveTo>
                  <a:pt x="49428" y="0"/>
                </a:moveTo>
                <a:lnTo>
                  <a:pt x="38420" y="74300"/>
                </a:lnTo>
                <a:lnTo>
                  <a:pt x="21794" y="123967"/>
                </a:lnTo>
                <a:lnTo>
                  <a:pt x="7042" y="150991"/>
                </a:lnTo>
                <a:lnTo>
                  <a:pt x="26620" y="124837"/>
                </a:lnTo>
                <a:lnTo>
                  <a:pt x="42454" y="75437"/>
                </a:lnTo>
                <a:lnTo>
                  <a:pt x="49418" y="28420"/>
                </a:lnTo>
                <a:lnTo>
                  <a:pt x="49428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92645" y="57950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4">
                <a:moveTo>
                  <a:pt x="8928" y="0"/>
                </a:moveTo>
                <a:lnTo>
                  <a:pt x="0" y="3810"/>
                </a:lnTo>
                <a:lnTo>
                  <a:pt x="5920" y="4992"/>
                </a:lnTo>
                <a:lnTo>
                  <a:pt x="20216" y="9461"/>
                </a:lnTo>
                <a:lnTo>
                  <a:pt x="37692" y="18597"/>
                </a:lnTo>
                <a:lnTo>
                  <a:pt x="53149" y="33782"/>
                </a:lnTo>
                <a:lnTo>
                  <a:pt x="61116" y="54181"/>
                </a:lnTo>
                <a:lnTo>
                  <a:pt x="63487" y="74295"/>
                </a:lnTo>
                <a:lnTo>
                  <a:pt x="62941" y="89662"/>
                </a:lnTo>
                <a:lnTo>
                  <a:pt x="62166" y="95758"/>
                </a:lnTo>
                <a:lnTo>
                  <a:pt x="74383" y="92456"/>
                </a:lnTo>
                <a:lnTo>
                  <a:pt x="75777" y="89646"/>
                </a:lnTo>
                <a:lnTo>
                  <a:pt x="66872" y="42755"/>
                </a:lnTo>
                <a:lnTo>
                  <a:pt x="43721" y="15589"/>
                </a:lnTo>
                <a:lnTo>
                  <a:pt x="19886" y="3044"/>
                </a:lnTo>
                <a:lnTo>
                  <a:pt x="8928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893422" y="526669"/>
            <a:ext cx="72364" cy="2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426825" y="21335"/>
            <a:ext cx="657225" cy="641985"/>
          </a:xfrm>
          <a:custGeom>
            <a:avLst/>
            <a:gdLst/>
            <a:ahLst/>
            <a:cxnLst/>
            <a:rect l="l" t="t" r="r" b="b"/>
            <a:pathLst>
              <a:path w="657225" h="641985">
                <a:moveTo>
                  <a:pt x="9788" y="90773"/>
                </a:moveTo>
                <a:lnTo>
                  <a:pt x="0" y="90805"/>
                </a:lnTo>
                <a:lnTo>
                  <a:pt x="268858" y="377063"/>
                </a:lnTo>
                <a:lnTo>
                  <a:pt x="33147" y="438404"/>
                </a:lnTo>
                <a:lnTo>
                  <a:pt x="45787" y="460523"/>
                </a:lnTo>
                <a:lnTo>
                  <a:pt x="86740" y="507730"/>
                </a:lnTo>
                <a:lnTo>
                  <a:pt x="160555" y="551293"/>
                </a:lnTo>
                <a:lnTo>
                  <a:pt x="271779" y="562483"/>
                </a:lnTo>
                <a:lnTo>
                  <a:pt x="247921" y="577224"/>
                </a:lnTo>
                <a:lnTo>
                  <a:pt x="222551" y="588978"/>
                </a:lnTo>
                <a:lnTo>
                  <a:pt x="202396" y="596755"/>
                </a:lnTo>
                <a:lnTo>
                  <a:pt x="194182" y="599567"/>
                </a:lnTo>
                <a:lnTo>
                  <a:pt x="203965" y="606405"/>
                </a:lnTo>
                <a:lnTo>
                  <a:pt x="230441" y="621315"/>
                </a:lnTo>
                <a:lnTo>
                  <a:pt x="269299" y="635892"/>
                </a:lnTo>
                <a:lnTo>
                  <a:pt x="316229" y="641731"/>
                </a:lnTo>
                <a:lnTo>
                  <a:pt x="361826" y="634601"/>
                </a:lnTo>
                <a:lnTo>
                  <a:pt x="402208" y="621268"/>
                </a:lnTo>
                <a:lnTo>
                  <a:pt x="431065" y="608387"/>
                </a:lnTo>
                <a:lnTo>
                  <a:pt x="442086" y="602615"/>
                </a:lnTo>
                <a:lnTo>
                  <a:pt x="450469" y="595122"/>
                </a:lnTo>
                <a:lnTo>
                  <a:pt x="477452" y="574466"/>
                </a:lnTo>
                <a:lnTo>
                  <a:pt x="538892" y="519604"/>
                </a:lnTo>
                <a:lnTo>
                  <a:pt x="605524" y="441192"/>
                </a:lnTo>
                <a:lnTo>
                  <a:pt x="648080" y="349885"/>
                </a:lnTo>
                <a:lnTo>
                  <a:pt x="648223" y="348615"/>
                </a:lnTo>
                <a:lnTo>
                  <a:pt x="554227" y="348615"/>
                </a:lnTo>
                <a:lnTo>
                  <a:pt x="556666" y="312263"/>
                </a:lnTo>
                <a:lnTo>
                  <a:pt x="554974" y="226202"/>
                </a:lnTo>
                <a:lnTo>
                  <a:pt x="552885" y="215265"/>
                </a:lnTo>
                <a:lnTo>
                  <a:pt x="390017" y="215265"/>
                </a:lnTo>
                <a:lnTo>
                  <a:pt x="366537" y="195574"/>
                </a:lnTo>
                <a:lnTo>
                  <a:pt x="324281" y="168874"/>
                </a:lnTo>
                <a:lnTo>
                  <a:pt x="269864" y="140741"/>
                </a:lnTo>
                <a:lnTo>
                  <a:pt x="209900" y="116753"/>
                </a:lnTo>
                <a:lnTo>
                  <a:pt x="151002" y="102489"/>
                </a:lnTo>
                <a:lnTo>
                  <a:pt x="85992" y="95091"/>
                </a:lnTo>
                <a:lnTo>
                  <a:pt x="38687" y="91694"/>
                </a:lnTo>
                <a:lnTo>
                  <a:pt x="9788" y="90773"/>
                </a:lnTo>
                <a:close/>
              </a:path>
              <a:path w="657225" h="641985">
                <a:moveTo>
                  <a:pt x="622934" y="201422"/>
                </a:moveTo>
                <a:lnTo>
                  <a:pt x="554227" y="348615"/>
                </a:lnTo>
                <a:lnTo>
                  <a:pt x="648223" y="348615"/>
                </a:lnTo>
                <a:lnTo>
                  <a:pt x="656689" y="273431"/>
                </a:lnTo>
                <a:lnTo>
                  <a:pt x="646652" y="228314"/>
                </a:lnTo>
                <a:lnTo>
                  <a:pt x="631043" y="206867"/>
                </a:lnTo>
                <a:lnTo>
                  <a:pt x="622934" y="201422"/>
                </a:lnTo>
                <a:close/>
              </a:path>
              <a:path w="657225" h="641985">
                <a:moveTo>
                  <a:pt x="414020" y="0"/>
                </a:moveTo>
                <a:lnTo>
                  <a:pt x="412805" y="24276"/>
                </a:lnTo>
                <a:lnTo>
                  <a:pt x="408781" y="82677"/>
                </a:lnTo>
                <a:lnTo>
                  <a:pt x="401375" y="153554"/>
                </a:lnTo>
                <a:lnTo>
                  <a:pt x="390017" y="215265"/>
                </a:lnTo>
                <a:lnTo>
                  <a:pt x="552885" y="215265"/>
                </a:lnTo>
                <a:lnTo>
                  <a:pt x="535636" y="124926"/>
                </a:lnTo>
                <a:lnTo>
                  <a:pt x="485140" y="42925"/>
                </a:lnTo>
                <a:lnTo>
                  <a:pt x="452381" y="17895"/>
                </a:lnTo>
                <a:lnTo>
                  <a:pt x="417917" y="599"/>
                </a:lnTo>
                <a:lnTo>
                  <a:pt x="414020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89943" y="63118"/>
            <a:ext cx="561975" cy="579755"/>
          </a:xfrm>
          <a:custGeom>
            <a:avLst/>
            <a:gdLst/>
            <a:ahLst/>
            <a:cxnLst/>
            <a:rect l="l" t="t" r="r" b="b"/>
            <a:pathLst>
              <a:path w="561975" h="579755">
                <a:moveTo>
                  <a:pt x="419253" y="494918"/>
                </a:moveTo>
                <a:lnTo>
                  <a:pt x="281431" y="494918"/>
                </a:lnTo>
                <a:lnTo>
                  <a:pt x="275588" y="504513"/>
                </a:lnTo>
                <a:lnTo>
                  <a:pt x="258206" y="526430"/>
                </a:lnTo>
                <a:lnTo>
                  <a:pt x="229514" y="550372"/>
                </a:lnTo>
                <a:lnTo>
                  <a:pt x="189737" y="566038"/>
                </a:lnTo>
                <a:lnTo>
                  <a:pt x="255760" y="579389"/>
                </a:lnTo>
                <a:lnTo>
                  <a:pt x="332533" y="551306"/>
                </a:lnTo>
                <a:lnTo>
                  <a:pt x="396138" y="512175"/>
                </a:lnTo>
                <a:lnTo>
                  <a:pt x="419253" y="494918"/>
                </a:lnTo>
                <a:close/>
              </a:path>
              <a:path w="561975" h="579755">
                <a:moveTo>
                  <a:pt x="0" y="81533"/>
                </a:moveTo>
                <a:lnTo>
                  <a:pt x="83065" y="162673"/>
                </a:lnTo>
                <a:lnTo>
                  <a:pt x="164274" y="252396"/>
                </a:lnTo>
                <a:lnTo>
                  <a:pt x="225956" y="325046"/>
                </a:lnTo>
                <a:lnTo>
                  <a:pt x="250444" y="354964"/>
                </a:lnTo>
                <a:lnTo>
                  <a:pt x="225161" y="363579"/>
                </a:lnTo>
                <a:lnTo>
                  <a:pt x="163433" y="383587"/>
                </a:lnTo>
                <a:lnTo>
                  <a:pt x="86441" y="406239"/>
                </a:lnTo>
                <a:lnTo>
                  <a:pt x="15366" y="422782"/>
                </a:lnTo>
                <a:lnTo>
                  <a:pt x="85496" y="468665"/>
                </a:lnTo>
                <a:lnTo>
                  <a:pt x="173783" y="489616"/>
                </a:lnTo>
                <a:lnTo>
                  <a:pt x="249378" y="495184"/>
                </a:lnTo>
                <a:lnTo>
                  <a:pt x="419253" y="494918"/>
                </a:lnTo>
                <a:lnTo>
                  <a:pt x="422655" y="492378"/>
                </a:lnTo>
                <a:lnTo>
                  <a:pt x="430529" y="489457"/>
                </a:lnTo>
                <a:lnTo>
                  <a:pt x="466695" y="453880"/>
                </a:lnTo>
                <a:lnTo>
                  <a:pt x="500991" y="412613"/>
                </a:lnTo>
                <a:lnTo>
                  <a:pt x="530320" y="367839"/>
                </a:lnTo>
                <a:lnTo>
                  <a:pt x="539657" y="347598"/>
                </a:lnTo>
                <a:lnTo>
                  <a:pt x="472185" y="347598"/>
                </a:lnTo>
                <a:lnTo>
                  <a:pt x="475088" y="331215"/>
                </a:lnTo>
                <a:lnTo>
                  <a:pt x="477926" y="299537"/>
                </a:lnTo>
                <a:lnTo>
                  <a:pt x="478613" y="256346"/>
                </a:lnTo>
                <a:lnTo>
                  <a:pt x="477111" y="234823"/>
                </a:lnTo>
                <a:lnTo>
                  <a:pt x="342264" y="234823"/>
                </a:lnTo>
                <a:lnTo>
                  <a:pt x="310670" y="207869"/>
                </a:lnTo>
                <a:lnTo>
                  <a:pt x="272819" y="180760"/>
                </a:lnTo>
                <a:lnTo>
                  <a:pt x="230242" y="154687"/>
                </a:lnTo>
                <a:lnTo>
                  <a:pt x="184467" y="130841"/>
                </a:lnTo>
                <a:lnTo>
                  <a:pt x="137026" y="110412"/>
                </a:lnTo>
                <a:lnTo>
                  <a:pt x="89447" y="94591"/>
                </a:lnTo>
                <a:lnTo>
                  <a:pt x="43262" y="84568"/>
                </a:lnTo>
                <a:lnTo>
                  <a:pt x="0" y="81533"/>
                </a:lnTo>
                <a:close/>
              </a:path>
              <a:path w="561975" h="579755">
                <a:moveTo>
                  <a:pt x="557529" y="234314"/>
                </a:moveTo>
                <a:lnTo>
                  <a:pt x="542784" y="268767"/>
                </a:lnTo>
                <a:lnTo>
                  <a:pt x="525002" y="300577"/>
                </a:lnTo>
                <a:lnTo>
                  <a:pt x="502148" y="327576"/>
                </a:lnTo>
                <a:lnTo>
                  <a:pt x="472185" y="347598"/>
                </a:lnTo>
                <a:lnTo>
                  <a:pt x="539657" y="347598"/>
                </a:lnTo>
                <a:lnTo>
                  <a:pt x="551584" y="321742"/>
                </a:lnTo>
                <a:lnTo>
                  <a:pt x="561686" y="276506"/>
                </a:lnTo>
                <a:lnTo>
                  <a:pt x="557529" y="234314"/>
                </a:lnTo>
                <a:close/>
              </a:path>
              <a:path w="561975" h="579755">
                <a:moveTo>
                  <a:pt x="376681" y="0"/>
                </a:moveTo>
                <a:lnTo>
                  <a:pt x="379942" y="41978"/>
                </a:lnTo>
                <a:lnTo>
                  <a:pt x="378229" y="94591"/>
                </a:lnTo>
                <a:lnTo>
                  <a:pt x="371442" y="149787"/>
                </a:lnTo>
                <a:lnTo>
                  <a:pt x="359487" y="199245"/>
                </a:lnTo>
                <a:lnTo>
                  <a:pt x="342264" y="234823"/>
                </a:lnTo>
                <a:lnTo>
                  <a:pt x="477111" y="234823"/>
                </a:lnTo>
                <a:lnTo>
                  <a:pt x="475059" y="205422"/>
                </a:lnTo>
                <a:lnTo>
                  <a:pt x="465177" y="150545"/>
                </a:lnTo>
                <a:lnTo>
                  <a:pt x="446879" y="95496"/>
                </a:lnTo>
                <a:lnTo>
                  <a:pt x="418076" y="44054"/>
                </a:lnTo>
                <a:lnTo>
                  <a:pt x="376681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629263" y="229488"/>
            <a:ext cx="278130" cy="303530"/>
          </a:xfrm>
          <a:custGeom>
            <a:avLst/>
            <a:gdLst/>
            <a:ahLst/>
            <a:cxnLst/>
            <a:rect l="l" t="t" r="r" b="b"/>
            <a:pathLst>
              <a:path w="278129" h="303530">
                <a:moveTo>
                  <a:pt x="0" y="0"/>
                </a:moveTo>
                <a:lnTo>
                  <a:pt x="142390" y="115470"/>
                </a:lnTo>
                <a:lnTo>
                  <a:pt x="226821" y="212248"/>
                </a:lnTo>
                <a:lnTo>
                  <a:pt x="267247" y="278784"/>
                </a:lnTo>
                <a:lnTo>
                  <a:pt x="277621" y="303529"/>
                </a:lnTo>
                <a:lnTo>
                  <a:pt x="265709" y="259166"/>
                </a:lnTo>
                <a:lnTo>
                  <a:pt x="241525" y="214013"/>
                </a:lnTo>
                <a:lnTo>
                  <a:pt x="208298" y="169549"/>
                </a:lnTo>
                <a:lnTo>
                  <a:pt x="169261" y="127252"/>
                </a:lnTo>
                <a:lnTo>
                  <a:pt x="127645" y="88600"/>
                </a:lnTo>
                <a:lnTo>
                  <a:pt x="86679" y="55070"/>
                </a:lnTo>
                <a:lnTo>
                  <a:pt x="49596" y="28142"/>
                </a:lnTo>
                <a:lnTo>
                  <a:pt x="19626" y="9292"/>
                </a:lnTo>
                <a:lnTo>
                  <a:pt x="0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231" y="167512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16637" y="0"/>
                </a:moveTo>
                <a:lnTo>
                  <a:pt x="27324" y="119882"/>
                </a:lnTo>
                <a:lnTo>
                  <a:pt x="20129" y="204200"/>
                </a:lnTo>
                <a:lnTo>
                  <a:pt x="7028" y="254013"/>
                </a:lnTo>
                <a:lnTo>
                  <a:pt x="0" y="270382"/>
                </a:lnTo>
                <a:lnTo>
                  <a:pt x="21640" y="229673"/>
                </a:lnTo>
                <a:lnTo>
                  <a:pt x="32281" y="177282"/>
                </a:lnTo>
                <a:lnTo>
                  <a:pt x="34512" y="120665"/>
                </a:lnTo>
                <a:lnTo>
                  <a:pt x="30922" y="67277"/>
                </a:lnTo>
                <a:lnTo>
                  <a:pt x="24100" y="24570"/>
                </a:lnTo>
                <a:lnTo>
                  <a:pt x="16637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1930506" y="365125"/>
            <a:ext cx="106807" cy="12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1752833" y="518668"/>
            <a:ext cx="131445" cy="99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579225" y="473709"/>
            <a:ext cx="271145" cy="44450"/>
          </a:xfrm>
          <a:custGeom>
            <a:avLst/>
            <a:gdLst/>
            <a:ahLst/>
            <a:cxnLst/>
            <a:rect l="l" t="t" r="r" b="b"/>
            <a:pathLst>
              <a:path w="271145" h="44450">
                <a:moveTo>
                  <a:pt x="0" y="31876"/>
                </a:moveTo>
                <a:lnTo>
                  <a:pt x="24228" y="38352"/>
                </a:lnTo>
                <a:lnTo>
                  <a:pt x="66952" y="43085"/>
                </a:lnTo>
                <a:lnTo>
                  <a:pt x="120570" y="43846"/>
                </a:lnTo>
                <a:lnTo>
                  <a:pt x="177480" y="38405"/>
                </a:lnTo>
                <a:lnTo>
                  <a:pt x="190241" y="35040"/>
                </a:lnTo>
                <a:lnTo>
                  <a:pt x="120316" y="35040"/>
                </a:lnTo>
                <a:lnTo>
                  <a:pt x="0" y="31876"/>
                </a:lnTo>
                <a:close/>
              </a:path>
              <a:path w="271145" h="44450">
                <a:moveTo>
                  <a:pt x="270764" y="0"/>
                </a:moveTo>
                <a:lnTo>
                  <a:pt x="254460" y="7695"/>
                </a:lnTo>
                <a:lnTo>
                  <a:pt x="204724" y="23177"/>
                </a:lnTo>
                <a:lnTo>
                  <a:pt x="120316" y="35040"/>
                </a:lnTo>
                <a:lnTo>
                  <a:pt x="190241" y="35040"/>
                </a:lnTo>
                <a:lnTo>
                  <a:pt x="230078" y="24533"/>
                </a:lnTo>
                <a:lnTo>
                  <a:pt x="270764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9050" y="853439"/>
            <a:ext cx="12209526" cy="600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256" y="202819"/>
            <a:ext cx="469265" cy="501650"/>
          </a:xfrm>
          <a:custGeom>
            <a:avLst/>
            <a:gdLst/>
            <a:ahLst/>
            <a:cxnLst/>
            <a:rect l="l" t="t" r="r" b="b"/>
            <a:pathLst>
              <a:path w="469265" h="501650">
                <a:moveTo>
                  <a:pt x="369854" y="441070"/>
                </a:moveTo>
                <a:lnTo>
                  <a:pt x="268320" y="441070"/>
                </a:lnTo>
                <a:lnTo>
                  <a:pt x="261669" y="449018"/>
                </a:lnTo>
                <a:lnTo>
                  <a:pt x="244261" y="467312"/>
                </a:lnTo>
                <a:lnTo>
                  <a:pt x="219912" y="487630"/>
                </a:lnTo>
                <a:lnTo>
                  <a:pt x="192438" y="501650"/>
                </a:lnTo>
                <a:lnTo>
                  <a:pt x="285268" y="501161"/>
                </a:lnTo>
                <a:lnTo>
                  <a:pt x="352284" y="461454"/>
                </a:lnTo>
                <a:lnTo>
                  <a:pt x="369854" y="441070"/>
                </a:lnTo>
                <a:close/>
              </a:path>
              <a:path w="469265" h="501650">
                <a:moveTo>
                  <a:pt x="24897" y="61975"/>
                </a:moveTo>
                <a:lnTo>
                  <a:pt x="57337" y="183137"/>
                </a:lnTo>
                <a:lnTo>
                  <a:pt x="107877" y="262223"/>
                </a:lnTo>
                <a:lnTo>
                  <a:pt x="154412" y="305256"/>
                </a:lnTo>
                <a:lnTo>
                  <a:pt x="174835" y="318261"/>
                </a:lnTo>
                <a:lnTo>
                  <a:pt x="156419" y="326475"/>
                </a:lnTo>
                <a:lnTo>
                  <a:pt x="111157" y="344725"/>
                </a:lnTo>
                <a:lnTo>
                  <a:pt x="54024" y="363428"/>
                </a:lnTo>
                <a:lnTo>
                  <a:pt x="0" y="372998"/>
                </a:lnTo>
                <a:lnTo>
                  <a:pt x="79577" y="431105"/>
                </a:lnTo>
                <a:lnTo>
                  <a:pt x="167629" y="449230"/>
                </a:lnTo>
                <a:lnTo>
                  <a:pt x="238946" y="446258"/>
                </a:lnTo>
                <a:lnTo>
                  <a:pt x="268320" y="441070"/>
                </a:lnTo>
                <a:lnTo>
                  <a:pt x="369854" y="441070"/>
                </a:lnTo>
                <a:lnTo>
                  <a:pt x="392914" y="414317"/>
                </a:lnTo>
                <a:lnTo>
                  <a:pt x="406585" y="391540"/>
                </a:lnTo>
                <a:lnTo>
                  <a:pt x="469096" y="281765"/>
                </a:lnTo>
                <a:lnTo>
                  <a:pt x="467107" y="197992"/>
                </a:lnTo>
                <a:lnTo>
                  <a:pt x="269857" y="197992"/>
                </a:lnTo>
                <a:lnTo>
                  <a:pt x="24897" y="61975"/>
                </a:lnTo>
                <a:close/>
              </a:path>
              <a:path w="469265" h="501650">
                <a:moveTo>
                  <a:pt x="274746" y="0"/>
                </a:moveTo>
                <a:lnTo>
                  <a:pt x="269857" y="197992"/>
                </a:lnTo>
                <a:lnTo>
                  <a:pt x="467107" y="197992"/>
                </a:lnTo>
                <a:lnTo>
                  <a:pt x="466919" y="190087"/>
                </a:lnTo>
                <a:lnTo>
                  <a:pt x="459424" y="173862"/>
                </a:lnTo>
                <a:lnTo>
                  <a:pt x="402534" y="173862"/>
                </a:lnTo>
                <a:lnTo>
                  <a:pt x="380740" y="113639"/>
                </a:lnTo>
                <a:lnTo>
                  <a:pt x="337016" y="57546"/>
                </a:lnTo>
                <a:lnTo>
                  <a:pt x="294104" y="16146"/>
                </a:lnTo>
                <a:lnTo>
                  <a:pt x="274746" y="0"/>
                </a:lnTo>
                <a:close/>
              </a:path>
              <a:path w="469265" h="501650">
                <a:moveTo>
                  <a:pt x="419793" y="103885"/>
                </a:moveTo>
                <a:lnTo>
                  <a:pt x="420191" y="111908"/>
                </a:lnTo>
                <a:lnTo>
                  <a:pt x="419417" y="131111"/>
                </a:lnTo>
                <a:lnTo>
                  <a:pt x="414515" y="154195"/>
                </a:lnTo>
                <a:lnTo>
                  <a:pt x="402534" y="173862"/>
                </a:lnTo>
                <a:lnTo>
                  <a:pt x="459424" y="173862"/>
                </a:lnTo>
                <a:lnTo>
                  <a:pt x="437878" y="127222"/>
                </a:lnTo>
                <a:lnTo>
                  <a:pt x="419793" y="103885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9654" y="253872"/>
            <a:ext cx="410209" cy="430530"/>
          </a:xfrm>
          <a:custGeom>
            <a:avLst/>
            <a:gdLst/>
            <a:ahLst/>
            <a:cxnLst/>
            <a:rect l="l" t="t" r="r" b="b"/>
            <a:pathLst>
              <a:path w="410209" h="430530">
                <a:moveTo>
                  <a:pt x="336041" y="348361"/>
                </a:moveTo>
                <a:lnTo>
                  <a:pt x="276466" y="348361"/>
                </a:lnTo>
                <a:lnTo>
                  <a:pt x="266166" y="373713"/>
                </a:lnTo>
                <a:lnTo>
                  <a:pt x="249699" y="395350"/>
                </a:lnTo>
                <a:lnTo>
                  <a:pt x="228829" y="413940"/>
                </a:lnTo>
                <a:lnTo>
                  <a:pt x="205320" y="430149"/>
                </a:lnTo>
                <a:lnTo>
                  <a:pt x="244116" y="424051"/>
                </a:lnTo>
                <a:lnTo>
                  <a:pt x="282116" y="402861"/>
                </a:lnTo>
                <a:lnTo>
                  <a:pt x="317440" y="371142"/>
                </a:lnTo>
                <a:lnTo>
                  <a:pt x="336041" y="348361"/>
                </a:lnTo>
                <a:close/>
              </a:path>
              <a:path w="410209" h="430530">
                <a:moveTo>
                  <a:pt x="0" y="44450"/>
                </a:moveTo>
                <a:lnTo>
                  <a:pt x="14131" y="87202"/>
                </a:lnTo>
                <a:lnTo>
                  <a:pt x="37633" y="130692"/>
                </a:lnTo>
                <a:lnTo>
                  <a:pt x="67752" y="172926"/>
                </a:lnTo>
                <a:lnTo>
                  <a:pt x="101736" y="211911"/>
                </a:lnTo>
                <a:lnTo>
                  <a:pt x="136830" y="245653"/>
                </a:lnTo>
                <a:lnTo>
                  <a:pt x="170281" y="272161"/>
                </a:lnTo>
                <a:lnTo>
                  <a:pt x="139473" y="294665"/>
                </a:lnTo>
                <a:lnTo>
                  <a:pt x="93487" y="314563"/>
                </a:lnTo>
                <a:lnTo>
                  <a:pt x="44058" y="329007"/>
                </a:lnTo>
                <a:lnTo>
                  <a:pt x="2921" y="335152"/>
                </a:lnTo>
                <a:lnTo>
                  <a:pt x="56209" y="363824"/>
                </a:lnTo>
                <a:lnTo>
                  <a:pt x="114051" y="375040"/>
                </a:lnTo>
                <a:lnTo>
                  <a:pt x="170721" y="373951"/>
                </a:lnTo>
                <a:lnTo>
                  <a:pt x="220496" y="365708"/>
                </a:lnTo>
                <a:lnTo>
                  <a:pt x="257652" y="355461"/>
                </a:lnTo>
                <a:lnTo>
                  <a:pt x="276466" y="348361"/>
                </a:lnTo>
                <a:lnTo>
                  <a:pt x="336041" y="348361"/>
                </a:lnTo>
                <a:lnTo>
                  <a:pt x="348205" y="333462"/>
                </a:lnTo>
                <a:lnTo>
                  <a:pt x="372529" y="294386"/>
                </a:lnTo>
                <a:lnTo>
                  <a:pt x="373456" y="287781"/>
                </a:lnTo>
                <a:lnTo>
                  <a:pt x="383622" y="265007"/>
                </a:lnTo>
                <a:lnTo>
                  <a:pt x="401864" y="211883"/>
                </a:lnTo>
                <a:lnTo>
                  <a:pt x="405275" y="185800"/>
                </a:lnTo>
                <a:lnTo>
                  <a:pt x="243763" y="185800"/>
                </a:lnTo>
                <a:lnTo>
                  <a:pt x="217436" y="172537"/>
                </a:lnTo>
                <a:lnTo>
                  <a:pt x="153242" y="138652"/>
                </a:lnTo>
                <a:lnTo>
                  <a:pt x="73369" y="93003"/>
                </a:lnTo>
                <a:lnTo>
                  <a:pt x="0" y="44450"/>
                </a:lnTo>
                <a:close/>
              </a:path>
              <a:path w="410209" h="430530">
                <a:moveTo>
                  <a:pt x="251841" y="0"/>
                </a:moveTo>
                <a:lnTo>
                  <a:pt x="253204" y="55552"/>
                </a:lnTo>
                <a:lnTo>
                  <a:pt x="250136" y="116474"/>
                </a:lnTo>
                <a:lnTo>
                  <a:pt x="245900" y="165609"/>
                </a:lnTo>
                <a:lnTo>
                  <a:pt x="243763" y="185800"/>
                </a:lnTo>
                <a:lnTo>
                  <a:pt x="405275" y="185800"/>
                </a:lnTo>
                <a:lnTo>
                  <a:pt x="405673" y="182752"/>
                </a:lnTo>
                <a:lnTo>
                  <a:pt x="353072" y="182752"/>
                </a:lnTo>
                <a:lnTo>
                  <a:pt x="347622" y="159198"/>
                </a:lnTo>
                <a:lnTo>
                  <a:pt x="330103" y="104711"/>
                </a:lnTo>
                <a:lnTo>
                  <a:pt x="298760" y="43557"/>
                </a:lnTo>
                <a:lnTo>
                  <a:pt x="251841" y="0"/>
                </a:lnTo>
                <a:close/>
              </a:path>
              <a:path w="410209" h="430530">
                <a:moveTo>
                  <a:pt x="389039" y="105790"/>
                </a:moveTo>
                <a:lnTo>
                  <a:pt x="383853" y="136836"/>
                </a:lnTo>
                <a:lnTo>
                  <a:pt x="371441" y="161178"/>
                </a:lnTo>
                <a:lnTo>
                  <a:pt x="358837" y="177067"/>
                </a:lnTo>
                <a:lnTo>
                  <a:pt x="353072" y="182752"/>
                </a:lnTo>
                <a:lnTo>
                  <a:pt x="405673" y="182752"/>
                </a:lnTo>
                <a:lnTo>
                  <a:pt x="409798" y="151211"/>
                </a:lnTo>
                <a:lnTo>
                  <a:pt x="389039" y="10579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16319" y="388238"/>
            <a:ext cx="269875" cy="153035"/>
          </a:xfrm>
          <a:custGeom>
            <a:avLst/>
            <a:gdLst/>
            <a:ahLst/>
            <a:cxnLst/>
            <a:rect l="l" t="t" r="r" b="b"/>
            <a:pathLst>
              <a:path w="269875" h="153034">
                <a:moveTo>
                  <a:pt x="0" y="0"/>
                </a:moveTo>
                <a:lnTo>
                  <a:pt x="43492" y="44920"/>
                </a:lnTo>
                <a:lnTo>
                  <a:pt x="82136" y="76164"/>
                </a:lnTo>
                <a:lnTo>
                  <a:pt x="127483" y="107161"/>
                </a:lnTo>
                <a:lnTo>
                  <a:pt x="176113" y="133335"/>
                </a:lnTo>
                <a:lnTo>
                  <a:pt x="224603" y="150109"/>
                </a:lnTo>
                <a:lnTo>
                  <a:pt x="269532" y="152908"/>
                </a:lnTo>
                <a:lnTo>
                  <a:pt x="249420" y="149357"/>
                </a:lnTo>
                <a:lnTo>
                  <a:pt x="193440" y="130698"/>
                </a:lnTo>
                <a:lnTo>
                  <a:pt x="108122" y="84917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14083" y="538226"/>
            <a:ext cx="197485" cy="59055"/>
          </a:xfrm>
          <a:custGeom>
            <a:avLst/>
            <a:gdLst/>
            <a:ahLst/>
            <a:cxnLst/>
            <a:rect l="l" t="t" r="r" b="b"/>
            <a:pathLst>
              <a:path w="197484" h="59054">
                <a:moveTo>
                  <a:pt x="196875" y="0"/>
                </a:moveTo>
                <a:lnTo>
                  <a:pt x="186032" y="7899"/>
                </a:lnTo>
                <a:lnTo>
                  <a:pt x="151553" y="25955"/>
                </a:lnTo>
                <a:lnTo>
                  <a:pt x="90517" y="45702"/>
                </a:lnTo>
                <a:lnTo>
                  <a:pt x="0" y="58674"/>
                </a:lnTo>
                <a:lnTo>
                  <a:pt x="34281" y="59007"/>
                </a:lnTo>
                <a:lnTo>
                  <a:pt x="91984" y="51149"/>
                </a:lnTo>
                <a:lnTo>
                  <a:pt x="152913" y="32384"/>
                </a:lnTo>
                <a:lnTo>
                  <a:pt x="196875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8111" y="557402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2863" y="8275"/>
                </a:moveTo>
                <a:lnTo>
                  <a:pt x="62858" y="29337"/>
                </a:lnTo>
                <a:lnTo>
                  <a:pt x="40089" y="60971"/>
                </a:lnTo>
                <a:lnTo>
                  <a:pt x="0" y="99441"/>
                </a:lnTo>
                <a:lnTo>
                  <a:pt x="16833" y="87725"/>
                </a:lnTo>
                <a:lnTo>
                  <a:pt x="42351" y="63436"/>
                </a:lnTo>
                <a:lnTo>
                  <a:pt x="65540" y="32289"/>
                </a:lnTo>
                <a:lnTo>
                  <a:pt x="72863" y="8275"/>
                </a:lnTo>
                <a:close/>
              </a:path>
              <a:path w="75565" h="99695">
                <a:moveTo>
                  <a:pt x="75387" y="0"/>
                </a:moveTo>
                <a:lnTo>
                  <a:pt x="72863" y="8275"/>
                </a:lnTo>
                <a:lnTo>
                  <a:pt x="73044" y="7893"/>
                </a:lnTo>
                <a:lnTo>
                  <a:pt x="75387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10171" y="304672"/>
            <a:ext cx="34925" cy="203200"/>
          </a:xfrm>
          <a:custGeom>
            <a:avLst/>
            <a:gdLst/>
            <a:ahLst/>
            <a:cxnLst/>
            <a:rect l="l" t="t" r="r" b="b"/>
            <a:pathLst>
              <a:path w="34925" h="203200">
                <a:moveTo>
                  <a:pt x="0" y="0"/>
                </a:moveTo>
                <a:lnTo>
                  <a:pt x="22968" y="87860"/>
                </a:lnTo>
                <a:lnTo>
                  <a:pt x="28378" y="151384"/>
                </a:lnTo>
                <a:lnTo>
                  <a:pt x="25110" y="189952"/>
                </a:lnTo>
                <a:lnTo>
                  <a:pt x="22047" y="202946"/>
                </a:lnTo>
                <a:lnTo>
                  <a:pt x="34586" y="150090"/>
                </a:lnTo>
                <a:lnTo>
                  <a:pt x="28406" y="86899"/>
                </a:lnTo>
                <a:lnTo>
                  <a:pt x="13535" y="30995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3443" y="377190"/>
            <a:ext cx="49530" cy="160655"/>
          </a:xfrm>
          <a:custGeom>
            <a:avLst/>
            <a:gdLst/>
            <a:ahLst/>
            <a:cxnLst/>
            <a:rect l="l" t="t" r="r" b="b"/>
            <a:pathLst>
              <a:path w="49529" h="160654">
                <a:moveTo>
                  <a:pt x="7042" y="150991"/>
                </a:moveTo>
                <a:lnTo>
                  <a:pt x="0" y="160400"/>
                </a:lnTo>
                <a:lnTo>
                  <a:pt x="6628" y="151751"/>
                </a:lnTo>
                <a:lnTo>
                  <a:pt x="7042" y="150991"/>
                </a:lnTo>
                <a:close/>
              </a:path>
              <a:path w="49529" h="160654">
                <a:moveTo>
                  <a:pt x="49428" y="0"/>
                </a:moveTo>
                <a:lnTo>
                  <a:pt x="38420" y="74300"/>
                </a:lnTo>
                <a:lnTo>
                  <a:pt x="21794" y="123967"/>
                </a:lnTo>
                <a:lnTo>
                  <a:pt x="7042" y="150991"/>
                </a:lnTo>
                <a:lnTo>
                  <a:pt x="26620" y="124837"/>
                </a:lnTo>
                <a:lnTo>
                  <a:pt x="42454" y="75437"/>
                </a:lnTo>
                <a:lnTo>
                  <a:pt x="49418" y="28420"/>
                </a:lnTo>
                <a:lnTo>
                  <a:pt x="49428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92645" y="57950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4">
                <a:moveTo>
                  <a:pt x="8928" y="0"/>
                </a:moveTo>
                <a:lnTo>
                  <a:pt x="0" y="3810"/>
                </a:lnTo>
                <a:lnTo>
                  <a:pt x="5920" y="4992"/>
                </a:lnTo>
                <a:lnTo>
                  <a:pt x="20216" y="9461"/>
                </a:lnTo>
                <a:lnTo>
                  <a:pt x="37692" y="18597"/>
                </a:lnTo>
                <a:lnTo>
                  <a:pt x="53149" y="33782"/>
                </a:lnTo>
                <a:lnTo>
                  <a:pt x="61116" y="54181"/>
                </a:lnTo>
                <a:lnTo>
                  <a:pt x="63487" y="74295"/>
                </a:lnTo>
                <a:lnTo>
                  <a:pt x="62941" y="89662"/>
                </a:lnTo>
                <a:lnTo>
                  <a:pt x="62166" y="95758"/>
                </a:lnTo>
                <a:lnTo>
                  <a:pt x="74383" y="92456"/>
                </a:lnTo>
                <a:lnTo>
                  <a:pt x="75777" y="89646"/>
                </a:lnTo>
                <a:lnTo>
                  <a:pt x="66872" y="42755"/>
                </a:lnTo>
                <a:lnTo>
                  <a:pt x="43721" y="15589"/>
                </a:lnTo>
                <a:lnTo>
                  <a:pt x="19886" y="3044"/>
                </a:lnTo>
                <a:lnTo>
                  <a:pt x="8928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893422" y="526669"/>
            <a:ext cx="72364" cy="2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426825" y="21335"/>
            <a:ext cx="657225" cy="641985"/>
          </a:xfrm>
          <a:custGeom>
            <a:avLst/>
            <a:gdLst/>
            <a:ahLst/>
            <a:cxnLst/>
            <a:rect l="l" t="t" r="r" b="b"/>
            <a:pathLst>
              <a:path w="657225" h="641985">
                <a:moveTo>
                  <a:pt x="9788" y="90773"/>
                </a:moveTo>
                <a:lnTo>
                  <a:pt x="0" y="90805"/>
                </a:lnTo>
                <a:lnTo>
                  <a:pt x="268858" y="377063"/>
                </a:lnTo>
                <a:lnTo>
                  <a:pt x="33147" y="438404"/>
                </a:lnTo>
                <a:lnTo>
                  <a:pt x="45787" y="460523"/>
                </a:lnTo>
                <a:lnTo>
                  <a:pt x="86740" y="507730"/>
                </a:lnTo>
                <a:lnTo>
                  <a:pt x="160555" y="551293"/>
                </a:lnTo>
                <a:lnTo>
                  <a:pt x="271779" y="562483"/>
                </a:lnTo>
                <a:lnTo>
                  <a:pt x="247921" y="577224"/>
                </a:lnTo>
                <a:lnTo>
                  <a:pt x="222551" y="588978"/>
                </a:lnTo>
                <a:lnTo>
                  <a:pt x="202396" y="596755"/>
                </a:lnTo>
                <a:lnTo>
                  <a:pt x="194182" y="599567"/>
                </a:lnTo>
                <a:lnTo>
                  <a:pt x="203965" y="606405"/>
                </a:lnTo>
                <a:lnTo>
                  <a:pt x="230441" y="621315"/>
                </a:lnTo>
                <a:lnTo>
                  <a:pt x="269299" y="635892"/>
                </a:lnTo>
                <a:lnTo>
                  <a:pt x="316229" y="641731"/>
                </a:lnTo>
                <a:lnTo>
                  <a:pt x="361826" y="634601"/>
                </a:lnTo>
                <a:lnTo>
                  <a:pt x="402208" y="621268"/>
                </a:lnTo>
                <a:lnTo>
                  <a:pt x="431065" y="608387"/>
                </a:lnTo>
                <a:lnTo>
                  <a:pt x="442086" y="602615"/>
                </a:lnTo>
                <a:lnTo>
                  <a:pt x="450469" y="595122"/>
                </a:lnTo>
                <a:lnTo>
                  <a:pt x="477452" y="574466"/>
                </a:lnTo>
                <a:lnTo>
                  <a:pt x="538892" y="519604"/>
                </a:lnTo>
                <a:lnTo>
                  <a:pt x="605524" y="441192"/>
                </a:lnTo>
                <a:lnTo>
                  <a:pt x="648080" y="349885"/>
                </a:lnTo>
                <a:lnTo>
                  <a:pt x="648223" y="348615"/>
                </a:lnTo>
                <a:lnTo>
                  <a:pt x="554227" y="348615"/>
                </a:lnTo>
                <a:lnTo>
                  <a:pt x="556666" y="312263"/>
                </a:lnTo>
                <a:lnTo>
                  <a:pt x="554974" y="226202"/>
                </a:lnTo>
                <a:lnTo>
                  <a:pt x="552885" y="215265"/>
                </a:lnTo>
                <a:lnTo>
                  <a:pt x="390017" y="215265"/>
                </a:lnTo>
                <a:lnTo>
                  <a:pt x="366537" y="195574"/>
                </a:lnTo>
                <a:lnTo>
                  <a:pt x="324281" y="168874"/>
                </a:lnTo>
                <a:lnTo>
                  <a:pt x="269864" y="140741"/>
                </a:lnTo>
                <a:lnTo>
                  <a:pt x="209900" y="116753"/>
                </a:lnTo>
                <a:lnTo>
                  <a:pt x="151002" y="102489"/>
                </a:lnTo>
                <a:lnTo>
                  <a:pt x="85992" y="95091"/>
                </a:lnTo>
                <a:lnTo>
                  <a:pt x="38687" y="91694"/>
                </a:lnTo>
                <a:lnTo>
                  <a:pt x="9788" y="90773"/>
                </a:lnTo>
                <a:close/>
              </a:path>
              <a:path w="657225" h="641985">
                <a:moveTo>
                  <a:pt x="622934" y="201422"/>
                </a:moveTo>
                <a:lnTo>
                  <a:pt x="554227" y="348615"/>
                </a:lnTo>
                <a:lnTo>
                  <a:pt x="648223" y="348615"/>
                </a:lnTo>
                <a:lnTo>
                  <a:pt x="656689" y="273431"/>
                </a:lnTo>
                <a:lnTo>
                  <a:pt x="646652" y="228314"/>
                </a:lnTo>
                <a:lnTo>
                  <a:pt x="631043" y="206867"/>
                </a:lnTo>
                <a:lnTo>
                  <a:pt x="622934" y="201422"/>
                </a:lnTo>
                <a:close/>
              </a:path>
              <a:path w="657225" h="641985">
                <a:moveTo>
                  <a:pt x="414020" y="0"/>
                </a:moveTo>
                <a:lnTo>
                  <a:pt x="412805" y="24276"/>
                </a:lnTo>
                <a:lnTo>
                  <a:pt x="408781" y="82677"/>
                </a:lnTo>
                <a:lnTo>
                  <a:pt x="401375" y="153554"/>
                </a:lnTo>
                <a:lnTo>
                  <a:pt x="390017" y="215265"/>
                </a:lnTo>
                <a:lnTo>
                  <a:pt x="552885" y="215265"/>
                </a:lnTo>
                <a:lnTo>
                  <a:pt x="535636" y="124926"/>
                </a:lnTo>
                <a:lnTo>
                  <a:pt x="485140" y="42925"/>
                </a:lnTo>
                <a:lnTo>
                  <a:pt x="452381" y="17895"/>
                </a:lnTo>
                <a:lnTo>
                  <a:pt x="417917" y="599"/>
                </a:lnTo>
                <a:lnTo>
                  <a:pt x="414020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89943" y="63118"/>
            <a:ext cx="561975" cy="579755"/>
          </a:xfrm>
          <a:custGeom>
            <a:avLst/>
            <a:gdLst/>
            <a:ahLst/>
            <a:cxnLst/>
            <a:rect l="l" t="t" r="r" b="b"/>
            <a:pathLst>
              <a:path w="561975" h="579755">
                <a:moveTo>
                  <a:pt x="419253" y="494918"/>
                </a:moveTo>
                <a:lnTo>
                  <a:pt x="281431" y="494918"/>
                </a:lnTo>
                <a:lnTo>
                  <a:pt x="275588" y="504513"/>
                </a:lnTo>
                <a:lnTo>
                  <a:pt x="258206" y="526430"/>
                </a:lnTo>
                <a:lnTo>
                  <a:pt x="229514" y="550372"/>
                </a:lnTo>
                <a:lnTo>
                  <a:pt x="189737" y="566038"/>
                </a:lnTo>
                <a:lnTo>
                  <a:pt x="255760" y="579389"/>
                </a:lnTo>
                <a:lnTo>
                  <a:pt x="332533" y="551306"/>
                </a:lnTo>
                <a:lnTo>
                  <a:pt x="396138" y="512175"/>
                </a:lnTo>
                <a:lnTo>
                  <a:pt x="419253" y="494918"/>
                </a:lnTo>
                <a:close/>
              </a:path>
              <a:path w="561975" h="579755">
                <a:moveTo>
                  <a:pt x="0" y="81533"/>
                </a:moveTo>
                <a:lnTo>
                  <a:pt x="83065" y="162673"/>
                </a:lnTo>
                <a:lnTo>
                  <a:pt x="164274" y="252396"/>
                </a:lnTo>
                <a:lnTo>
                  <a:pt x="225956" y="325046"/>
                </a:lnTo>
                <a:lnTo>
                  <a:pt x="250444" y="354964"/>
                </a:lnTo>
                <a:lnTo>
                  <a:pt x="225161" y="363579"/>
                </a:lnTo>
                <a:lnTo>
                  <a:pt x="163433" y="383587"/>
                </a:lnTo>
                <a:lnTo>
                  <a:pt x="86441" y="406239"/>
                </a:lnTo>
                <a:lnTo>
                  <a:pt x="15366" y="422782"/>
                </a:lnTo>
                <a:lnTo>
                  <a:pt x="85496" y="468665"/>
                </a:lnTo>
                <a:lnTo>
                  <a:pt x="173783" y="489616"/>
                </a:lnTo>
                <a:lnTo>
                  <a:pt x="249378" y="495184"/>
                </a:lnTo>
                <a:lnTo>
                  <a:pt x="419253" y="494918"/>
                </a:lnTo>
                <a:lnTo>
                  <a:pt x="422655" y="492378"/>
                </a:lnTo>
                <a:lnTo>
                  <a:pt x="430529" y="489457"/>
                </a:lnTo>
                <a:lnTo>
                  <a:pt x="466695" y="453880"/>
                </a:lnTo>
                <a:lnTo>
                  <a:pt x="500991" y="412613"/>
                </a:lnTo>
                <a:lnTo>
                  <a:pt x="530320" y="367839"/>
                </a:lnTo>
                <a:lnTo>
                  <a:pt x="539657" y="347598"/>
                </a:lnTo>
                <a:lnTo>
                  <a:pt x="472185" y="347598"/>
                </a:lnTo>
                <a:lnTo>
                  <a:pt x="475088" y="331215"/>
                </a:lnTo>
                <a:lnTo>
                  <a:pt x="477926" y="299537"/>
                </a:lnTo>
                <a:lnTo>
                  <a:pt x="478613" y="256346"/>
                </a:lnTo>
                <a:lnTo>
                  <a:pt x="477111" y="234823"/>
                </a:lnTo>
                <a:lnTo>
                  <a:pt x="342264" y="234823"/>
                </a:lnTo>
                <a:lnTo>
                  <a:pt x="310670" y="207869"/>
                </a:lnTo>
                <a:lnTo>
                  <a:pt x="272819" y="180760"/>
                </a:lnTo>
                <a:lnTo>
                  <a:pt x="230242" y="154687"/>
                </a:lnTo>
                <a:lnTo>
                  <a:pt x="184467" y="130841"/>
                </a:lnTo>
                <a:lnTo>
                  <a:pt x="137026" y="110412"/>
                </a:lnTo>
                <a:lnTo>
                  <a:pt x="89447" y="94591"/>
                </a:lnTo>
                <a:lnTo>
                  <a:pt x="43262" y="84568"/>
                </a:lnTo>
                <a:lnTo>
                  <a:pt x="0" y="81533"/>
                </a:lnTo>
                <a:close/>
              </a:path>
              <a:path w="561975" h="579755">
                <a:moveTo>
                  <a:pt x="557529" y="234314"/>
                </a:moveTo>
                <a:lnTo>
                  <a:pt x="542784" y="268767"/>
                </a:lnTo>
                <a:lnTo>
                  <a:pt x="525002" y="300577"/>
                </a:lnTo>
                <a:lnTo>
                  <a:pt x="502148" y="327576"/>
                </a:lnTo>
                <a:lnTo>
                  <a:pt x="472185" y="347598"/>
                </a:lnTo>
                <a:lnTo>
                  <a:pt x="539657" y="347598"/>
                </a:lnTo>
                <a:lnTo>
                  <a:pt x="551584" y="321742"/>
                </a:lnTo>
                <a:lnTo>
                  <a:pt x="561686" y="276506"/>
                </a:lnTo>
                <a:lnTo>
                  <a:pt x="557529" y="234314"/>
                </a:lnTo>
                <a:close/>
              </a:path>
              <a:path w="561975" h="579755">
                <a:moveTo>
                  <a:pt x="376681" y="0"/>
                </a:moveTo>
                <a:lnTo>
                  <a:pt x="379942" y="41978"/>
                </a:lnTo>
                <a:lnTo>
                  <a:pt x="378229" y="94591"/>
                </a:lnTo>
                <a:lnTo>
                  <a:pt x="371442" y="149787"/>
                </a:lnTo>
                <a:lnTo>
                  <a:pt x="359487" y="199245"/>
                </a:lnTo>
                <a:lnTo>
                  <a:pt x="342264" y="234823"/>
                </a:lnTo>
                <a:lnTo>
                  <a:pt x="477111" y="234823"/>
                </a:lnTo>
                <a:lnTo>
                  <a:pt x="475059" y="205422"/>
                </a:lnTo>
                <a:lnTo>
                  <a:pt x="465177" y="150545"/>
                </a:lnTo>
                <a:lnTo>
                  <a:pt x="446879" y="95496"/>
                </a:lnTo>
                <a:lnTo>
                  <a:pt x="418076" y="44054"/>
                </a:lnTo>
                <a:lnTo>
                  <a:pt x="376681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629263" y="229488"/>
            <a:ext cx="278130" cy="303530"/>
          </a:xfrm>
          <a:custGeom>
            <a:avLst/>
            <a:gdLst/>
            <a:ahLst/>
            <a:cxnLst/>
            <a:rect l="l" t="t" r="r" b="b"/>
            <a:pathLst>
              <a:path w="278129" h="303530">
                <a:moveTo>
                  <a:pt x="0" y="0"/>
                </a:moveTo>
                <a:lnTo>
                  <a:pt x="142390" y="115470"/>
                </a:lnTo>
                <a:lnTo>
                  <a:pt x="226821" y="212248"/>
                </a:lnTo>
                <a:lnTo>
                  <a:pt x="267247" y="278784"/>
                </a:lnTo>
                <a:lnTo>
                  <a:pt x="277621" y="303529"/>
                </a:lnTo>
                <a:lnTo>
                  <a:pt x="265709" y="259166"/>
                </a:lnTo>
                <a:lnTo>
                  <a:pt x="241525" y="214013"/>
                </a:lnTo>
                <a:lnTo>
                  <a:pt x="208298" y="169549"/>
                </a:lnTo>
                <a:lnTo>
                  <a:pt x="169261" y="127252"/>
                </a:lnTo>
                <a:lnTo>
                  <a:pt x="127645" y="88600"/>
                </a:lnTo>
                <a:lnTo>
                  <a:pt x="86679" y="55070"/>
                </a:lnTo>
                <a:lnTo>
                  <a:pt x="49596" y="28142"/>
                </a:lnTo>
                <a:lnTo>
                  <a:pt x="19626" y="9292"/>
                </a:lnTo>
                <a:lnTo>
                  <a:pt x="0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231" y="167512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16637" y="0"/>
                </a:moveTo>
                <a:lnTo>
                  <a:pt x="27324" y="119882"/>
                </a:lnTo>
                <a:lnTo>
                  <a:pt x="20129" y="204200"/>
                </a:lnTo>
                <a:lnTo>
                  <a:pt x="7028" y="254013"/>
                </a:lnTo>
                <a:lnTo>
                  <a:pt x="0" y="270382"/>
                </a:lnTo>
                <a:lnTo>
                  <a:pt x="21640" y="229673"/>
                </a:lnTo>
                <a:lnTo>
                  <a:pt x="32281" y="177282"/>
                </a:lnTo>
                <a:lnTo>
                  <a:pt x="34512" y="120665"/>
                </a:lnTo>
                <a:lnTo>
                  <a:pt x="30922" y="67277"/>
                </a:lnTo>
                <a:lnTo>
                  <a:pt x="24100" y="24570"/>
                </a:lnTo>
                <a:lnTo>
                  <a:pt x="16637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1930506" y="365125"/>
            <a:ext cx="106807" cy="12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1752833" y="518668"/>
            <a:ext cx="131445" cy="99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579225" y="473709"/>
            <a:ext cx="271145" cy="44450"/>
          </a:xfrm>
          <a:custGeom>
            <a:avLst/>
            <a:gdLst/>
            <a:ahLst/>
            <a:cxnLst/>
            <a:rect l="l" t="t" r="r" b="b"/>
            <a:pathLst>
              <a:path w="271145" h="44450">
                <a:moveTo>
                  <a:pt x="0" y="31876"/>
                </a:moveTo>
                <a:lnTo>
                  <a:pt x="24228" y="38352"/>
                </a:lnTo>
                <a:lnTo>
                  <a:pt x="66952" y="43085"/>
                </a:lnTo>
                <a:lnTo>
                  <a:pt x="120570" y="43846"/>
                </a:lnTo>
                <a:lnTo>
                  <a:pt x="177480" y="38405"/>
                </a:lnTo>
                <a:lnTo>
                  <a:pt x="190241" y="35040"/>
                </a:lnTo>
                <a:lnTo>
                  <a:pt x="120316" y="35040"/>
                </a:lnTo>
                <a:lnTo>
                  <a:pt x="0" y="31876"/>
                </a:lnTo>
                <a:close/>
              </a:path>
              <a:path w="271145" h="44450">
                <a:moveTo>
                  <a:pt x="270764" y="0"/>
                </a:moveTo>
                <a:lnTo>
                  <a:pt x="254460" y="7695"/>
                </a:lnTo>
                <a:lnTo>
                  <a:pt x="204724" y="23177"/>
                </a:lnTo>
                <a:lnTo>
                  <a:pt x="120316" y="35040"/>
                </a:lnTo>
                <a:lnTo>
                  <a:pt x="190241" y="35040"/>
                </a:lnTo>
                <a:lnTo>
                  <a:pt x="230078" y="24533"/>
                </a:lnTo>
                <a:lnTo>
                  <a:pt x="270764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9050" y="853439"/>
            <a:ext cx="12209526" cy="600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6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3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4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256" y="202819"/>
            <a:ext cx="469265" cy="501650"/>
          </a:xfrm>
          <a:custGeom>
            <a:avLst/>
            <a:gdLst/>
            <a:ahLst/>
            <a:cxnLst/>
            <a:rect l="l" t="t" r="r" b="b"/>
            <a:pathLst>
              <a:path w="469265" h="501650">
                <a:moveTo>
                  <a:pt x="369854" y="441070"/>
                </a:moveTo>
                <a:lnTo>
                  <a:pt x="268320" y="441070"/>
                </a:lnTo>
                <a:lnTo>
                  <a:pt x="261669" y="449018"/>
                </a:lnTo>
                <a:lnTo>
                  <a:pt x="244261" y="467312"/>
                </a:lnTo>
                <a:lnTo>
                  <a:pt x="219912" y="487630"/>
                </a:lnTo>
                <a:lnTo>
                  <a:pt x="192438" y="501650"/>
                </a:lnTo>
                <a:lnTo>
                  <a:pt x="285268" y="501161"/>
                </a:lnTo>
                <a:lnTo>
                  <a:pt x="352284" y="461454"/>
                </a:lnTo>
                <a:lnTo>
                  <a:pt x="369854" y="441070"/>
                </a:lnTo>
                <a:close/>
              </a:path>
              <a:path w="469265" h="501650">
                <a:moveTo>
                  <a:pt x="24897" y="61975"/>
                </a:moveTo>
                <a:lnTo>
                  <a:pt x="57337" y="183137"/>
                </a:lnTo>
                <a:lnTo>
                  <a:pt x="107877" y="262223"/>
                </a:lnTo>
                <a:lnTo>
                  <a:pt x="154412" y="305256"/>
                </a:lnTo>
                <a:lnTo>
                  <a:pt x="174835" y="318261"/>
                </a:lnTo>
                <a:lnTo>
                  <a:pt x="156419" y="326475"/>
                </a:lnTo>
                <a:lnTo>
                  <a:pt x="111157" y="344725"/>
                </a:lnTo>
                <a:lnTo>
                  <a:pt x="54024" y="363428"/>
                </a:lnTo>
                <a:lnTo>
                  <a:pt x="0" y="372998"/>
                </a:lnTo>
                <a:lnTo>
                  <a:pt x="79577" y="431105"/>
                </a:lnTo>
                <a:lnTo>
                  <a:pt x="167629" y="449230"/>
                </a:lnTo>
                <a:lnTo>
                  <a:pt x="238946" y="446258"/>
                </a:lnTo>
                <a:lnTo>
                  <a:pt x="268320" y="441070"/>
                </a:lnTo>
                <a:lnTo>
                  <a:pt x="369854" y="441070"/>
                </a:lnTo>
                <a:lnTo>
                  <a:pt x="392914" y="414317"/>
                </a:lnTo>
                <a:lnTo>
                  <a:pt x="406585" y="391540"/>
                </a:lnTo>
                <a:lnTo>
                  <a:pt x="469096" y="281765"/>
                </a:lnTo>
                <a:lnTo>
                  <a:pt x="467107" y="197992"/>
                </a:lnTo>
                <a:lnTo>
                  <a:pt x="269857" y="197992"/>
                </a:lnTo>
                <a:lnTo>
                  <a:pt x="24897" y="61975"/>
                </a:lnTo>
                <a:close/>
              </a:path>
              <a:path w="469265" h="501650">
                <a:moveTo>
                  <a:pt x="274746" y="0"/>
                </a:moveTo>
                <a:lnTo>
                  <a:pt x="269857" y="197992"/>
                </a:lnTo>
                <a:lnTo>
                  <a:pt x="467107" y="197992"/>
                </a:lnTo>
                <a:lnTo>
                  <a:pt x="466919" y="190087"/>
                </a:lnTo>
                <a:lnTo>
                  <a:pt x="459424" y="173862"/>
                </a:lnTo>
                <a:lnTo>
                  <a:pt x="402534" y="173862"/>
                </a:lnTo>
                <a:lnTo>
                  <a:pt x="380740" y="113639"/>
                </a:lnTo>
                <a:lnTo>
                  <a:pt x="337016" y="57546"/>
                </a:lnTo>
                <a:lnTo>
                  <a:pt x="294104" y="16146"/>
                </a:lnTo>
                <a:lnTo>
                  <a:pt x="274746" y="0"/>
                </a:lnTo>
                <a:close/>
              </a:path>
              <a:path w="469265" h="501650">
                <a:moveTo>
                  <a:pt x="419793" y="103885"/>
                </a:moveTo>
                <a:lnTo>
                  <a:pt x="420191" y="111908"/>
                </a:lnTo>
                <a:lnTo>
                  <a:pt x="419417" y="131111"/>
                </a:lnTo>
                <a:lnTo>
                  <a:pt x="414515" y="154195"/>
                </a:lnTo>
                <a:lnTo>
                  <a:pt x="402534" y="173862"/>
                </a:lnTo>
                <a:lnTo>
                  <a:pt x="459424" y="173862"/>
                </a:lnTo>
                <a:lnTo>
                  <a:pt x="437878" y="127222"/>
                </a:lnTo>
                <a:lnTo>
                  <a:pt x="419793" y="103885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29654" y="253872"/>
            <a:ext cx="410209" cy="430530"/>
          </a:xfrm>
          <a:custGeom>
            <a:avLst/>
            <a:gdLst/>
            <a:ahLst/>
            <a:cxnLst/>
            <a:rect l="l" t="t" r="r" b="b"/>
            <a:pathLst>
              <a:path w="410209" h="430530">
                <a:moveTo>
                  <a:pt x="336041" y="348361"/>
                </a:moveTo>
                <a:lnTo>
                  <a:pt x="276466" y="348361"/>
                </a:lnTo>
                <a:lnTo>
                  <a:pt x="266166" y="373713"/>
                </a:lnTo>
                <a:lnTo>
                  <a:pt x="249699" y="395350"/>
                </a:lnTo>
                <a:lnTo>
                  <a:pt x="228829" y="413940"/>
                </a:lnTo>
                <a:lnTo>
                  <a:pt x="205320" y="430149"/>
                </a:lnTo>
                <a:lnTo>
                  <a:pt x="244116" y="424051"/>
                </a:lnTo>
                <a:lnTo>
                  <a:pt x="282116" y="402861"/>
                </a:lnTo>
                <a:lnTo>
                  <a:pt x="317440" y="371142"/>
                </a:lnTo>
                <a:lnTo>
                  <a:pt x="336041" y="348361"/>
                </a:lnTo>
                <a:close/>
              </a:path>
              <a:path w="410209" h="430530">
                <a:moveTo>
                  <a:pt x="0" y="44450"/>
                </a:moveTo>
                <a:lnTo>
                  <a:pt x="14131" y="87202"/>
                </a:lnTo>
                <a:lnTo>
                  <a:pt x="37633" y="130692"/>
                </a:lnTo>
                <a:lnTo>
                  <a:pt x="67752" y="172926"/>
                </a:lnTo>
                <a:lnTo>
                  <a:pt x="101736" y="211911"/>
                </a:lnTo>
                <a:lnTo>
                  <a:pt x="136830" y="245653"/>
                </a:lnTo>
                <a:lnTo>
                  <a:pt x="170281" y="272161"/>
                </a:lnTo>
                <a:lnTo>
                  <a:pt x="139473" y="294665"/>
                </a:lnTo>
                <a:lnTo>
                  <a:pt x="93487" y="314563"/>
                </a:lnTo>
                <a:lnTo>
                  <a:pt x="44058" y="329007"/>
                </a:lnTo>
                <a:lnTo>
                  <a:pt x="2921" y="335152"/>
                </a:lnTo>
                <a:lnTo>
                  <a:pt x="56209" y="363824"/>
                </a:lnTo>
                <a:lnTo>
                  <a:pt x="114051" y="375040"/>
                </a:lnTo>
                <a:lnTo>
                  <a:pt x="170721" y="373951"/>
                </a:lnTo>
                <a:lnTo>
                  <a:pt x="220496" y="365708"/>
                </a:lnTo>
                <a:lnTo>
                  <a:pt x="257652" y="355461"/>
                </a:lnTo>
                <a:lnTo>
                  <a:pt x="276466" y="348361"/>
                </a:lnTo>
                <a:lnTo>
                  <a:pt x="336041" y="348361"/>
                </a:lnTo>
                <a:lnTo>
                  <a:pt x="348205" y="333462"/>
                </a:lnTo>
                <a:lnTo>
                  <a:pt x="372529" y="294386"/>
                </a:lnTo>
                <a:lnTo>
                  <a:pt x="373456" y="287781"/>
                </a:lnTo>
                <a:lnTo>
                  <a:pt x="383622" y="265007"/>
                </a:lnTo>
                <a:lnTo>
                  <a:pt x="401864" y="211883"/>
                </a:lnTo>
                <a:lnTo>
                  <a:pt x="405275" y="185800"/>
                </a:lnTo>
                <a:lnTo>
                  <a:pt x="243763" y="185800"/>
                </a:lnTo>
                <a:lnTo>
                  <a:pt x="217436" y="172537"/>
                </a:lnTo>
                <a:lnTo>
                  <a:pt x="153242" y="138652"/>
                </a:lnTo>
                <a:lnTo>
                  <a:pt x="73369" y="93003"/>
                </a:lnTo>
                <a:lnTo>
                  <a:pt x="0" y="44450"/>
                </a:lnTo>
                <a:close/>
              </a:path>
              <a:path w="410209" h="430530">
                <a:moveTo>
                  <a:pt x="251841" y="0"/>
                </a:moveTo>
                <a:lnTo>
                  <a:pt x="253204" y="55552"/>
                </a:lnTo>
                <a:lnTo>
                  <a:pt x="250136" y="116474"/>
                </a:lnTo>
                <a:lnTo>
                  <a:pt x="245900" y="165609"/>
                </a:lnTo>
                <a:lnTo>
                  <a:pt x="243763" y="185800"/>
                </a:lnTo>
                <a:lnTo>
                  <a:pt x="405275" y="185800"/>
                </a:lnTo>
                <a:lnTo>
                  <a:pt x="405673" y="182752"/>
                </a:lnTo>
                <a:lnTo>
                  <a:pt x="353072" y="182752"/>
                </a:lnTo>
                <a:lnTo>
                  <a:pt x="347622" y="159198"/>
                </a:lnTo>
                <a:lnTo>
                  <a:pt x="330103" y="104711"/>
                </a:lnTo>
                <a:lnTo>
                  <a:pt x="298760" y="43557"/>
                </a:lnTo>
                <a:lnTo>
                  <a:pt x="251841" y="0"/>
                </a:lnTo>
                <a:close/>
              </a:path>
              <a:path w="410209" h="430530">
                <a:moveTo>
                  <a:pt x="389039" y="105790"/>
                </a:moveTo>
                <a:lnTo>
                  <a:pt x="383853" y="136836"/>
                </a:lnTo>
                <a:lnTo>
                  <a:pt x="371441" y="161178"/>
                </a:lnTo>
                <a:lnTo>
                  <a:pt x="358837" y="177067"/>
                </a:lnTo>
                <a:lnTo>
                  <a:pt x="353072" y="182752"/>
                </a:lnTo>
                <a:lnTo>
                  <a:pt x="405673" y="182752"/>
                </a:lnTo>
                <a:lnTo>
                  <a:pt x="409798" y="151211"/>
                </a:lnTo>
                <a:lnTo>
                  <a:pt x="389039" y="10579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16319" y="388238"/>
            <a:ext cx="269875" cy="153035"/>
          </a:xfrm>
          <a:custGeom>
            <a:avLst/>
            <a:gdLst/>
            <a:ahLst/>
            <a:cxnLst/>
            <a:rect l="l" t="t" r="r" b="b"/>
            <a:pathLst>
              <a:path w="269875" h="153034">
                <a:moveTo>
                  <a:pt x="0" y="0"/>
                </a:moveTo>
                <a:lnTo>
                  <a:pt x="43492" y="44920"/>
                </a:lnTo>
                <a:lnTo>
                  <a:pt x="82136" y="76164"/>
                </a:lnTo>
                <a:lnTo>
                  <a:pt x="127483" y="107161"/>
                </a:lnTo>
                <a:lnTo>
                  <a:pt x="176113" y="133335"/>
                </a:lnTo>
                <a:lnTo>
                  <a:pt x="224603" y="150109"/>
                </a:lnTo>
                <a:lnTo>
                  <a:pt x="269532" y="152908"/>
                </a:lnTo>
                <a:lnTo>
                  <a:pt x="249420" y="149357"/>
                </a:lnTo>
                <a:lnTo>
                  <a:pt x="193440" y="130698"/>
                </a:lnTo>
                <a:lnTo>
                  <a:pt x="108122" y="84917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14083" y="538226"/>
            <a:ext cx="197485" cy="59055"/>
          </a:xfrm>
          <a:custGeom>
            <a:avLst/>
            <a:gdLst/>
            <a:ahLst/>
            <a:cxnLst/>
            <a:rect l="l" t="t" r="r" b="b"/>
            <a:pathLst>
              <a:path w="197484" h="59054">
                <a:moveTo>
                  <a:pt x="196875" y="0"/>
                </a:moveTo>
                <a:lnTo>
                  <a:pt x="186032" y="7899"/>
                </a:lnTo>
                <a:lnTo>
                  <a:pt x="151553" y="25955"/>
                </a:lnTo>
                <a:lnTo>
                  <a:pt x="90517" y="45702"/>
                </a:lnTo>
                <a:lnTo>
                  <a:pt x="0" y="58674"/>
                </a:lnTo>
                <a:lnTo>
                  <a:pt x="34281" y="59007"/>
                </a:lnTo>
                <a:lnTo>
                  <a:pt x="91984" y="51149"/>
                </a:lnTo>
                <a:lnTo>
                  <a:pt x="152913" y="32384"/>
                </a:lnTo>
                <a:lnTo>
                  <a:pt x="196875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88111" y="557402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5" h="99695">
                <a:moveTo>
                  <a:pt x="72863" y="8275"/>
                </a:moveTo>
                <a:lnTo>
                  <a:pt x="62858" y="29337"/>
                </a:lnTo>
                <a:lnTo>
                  <a:pt x="40089" y="60971"/>
                </a:lnTo>
                <a:lnTo>
                  <a:pt x="0" y="99441"/>
                </a:lnTo>
                <a:lnTo>
                  <a:pt x="16833" y="87725"/>
                </a:lnTo>
                <a:lnTo>
                  <a:pt x="42351" y="63436"/>
                </a:lnTo>
                <a:lnTo>
                  <a:pt x="65540" y="32289"/>
                </a:lnTo>
                <a:lnTo>
                  <a:pt x="72863" y="8275"/>
                </a:lnTo>
                <a:close/>
              </a:path>
              <a:path w="75565" h="99695">
                <a:moveTo>
                  <a:pt x="75387" y="0"/>
                </a:moveTo>
                <a:lnTo>
                  <a:pt x="72863" y="8275"/>
                </a:lnTo>
                <a:lnTo>
                  <a:pt x="73044" y="7893"/>
                </a:lnTo>
                <a:lnTo>
                  <a:pt x="75387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10171" y="304672"/>
            <a:ext cx="34925" cy="203200"/>
          </a:xfrm>
          <a:custGeom>
            <a:avLst/>
            <a:gdLst/>
            <a:ahLst/>
            <a:cxnLst/>
            <a:rect l="l" t="t" r="r" b="b"/>
            <a:pathLst>
              <a:path w="34925" h="203200">
                <a:moveTo>
                  <a:pt x="0" y="0"/>
                </a:moveTo>
                <a:lnTo>
                  <a:pt x="22968" y="87860"/>
                </a:lnTo>
                <a:lnTo>
                  <a:pt x="28378" y="151384"/>
                </a:lnTo>
                <a:lnTo>
                  <a:pt x="25110" y="189952"/>
                </a:lnTo>
                <a:lnTo>
                  <a:pt x="22047" y="202946"/>
                </a:lnTo>
                <a:lnTo>
                  <a:pt x="34586" y="150090"/>
                </a:lnTo>
                <a:lnTo>
                  <a:pt x="28406" y="86899"/>
                </a:lnTo>
                <a:lnTo>
                  <a:pt x="13535" y="30995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3443" y="377190"/>
            <a:ext cx="49530" cy="160655"/>
          </a:xfrm>
          <a:custGeom>
            <a:avLst/>
            <a:gdLst/>
            <a:ahLst/>
            <a:cxnLst/>
            <a:rect l="l" t="t" r="r" b="b"/>
            <a:pathLst>
              <a:path w="49529" h="160654">
                <a:moveTo>
                  <a:pt x="7042" y="150991"/>
                </a:moveTo>
                <a:lnTo>
                  <a:pt x="0" y="160400"/>
                </a:lnTo>
                <a:lnTo>
                  <a:pt x="6628" y="151751"/>
                </a:lnTo>
                <a:lnTo>
                  <a:pt x="7042" y="150991"/>
                </a:lnTo>
                <a:close/>
              </a:path>
              <a:path w="49529" h="160654">
                <a:moveTo>
                  <a:pt x="49428" y="0"/>
                </a:moveTo>
                <a:lnTo>
                  <a:pt x="38420" y="74300"/>
                </a:lnTo>
                <a:lnTo>
                  <a:pt x="21794" y="123967"/>
                </a:lnTo>
                <a:lnTo>
                  <a:pt x="7042" y="150991"/>
                </a:lnTo>
                <a:lnTo>
                  <a:pt x="26620" y="124837"/>
                </a:lnTo>
                <a:lnTo>
                  <a:pt x="42454" y="75437"/>
                </a:lnTo>
                <a:lnTo>
                  <a:pt x="49418" y="28420"/>
                </a:lnTo>
                <a:lnTo>
                  <a:pt x="49428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92645" y="57950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4">
                <a:moveTo>
                  <a:pt x="8928" y="0"/>
                </a:moveTo>
                <a:lnTo>
                  <a:pt x="0" y="3810"/>
                </a:lnTo>
                <a:lnTo>
                  <a:pt x="5920" y="4992"/>
                </a:lnTo>
                <a:lnTo>
                  <a:pt x="20216" y="9461"/>
                </a:lnTo>
                <a:lnTo>
                  <a:pt x="37692" y="18597"/>
                </a:lnTo>
                <a:lnTo>
                  <a:pt x="53149" y="33782"/>
                </a:lnTo>
                <a:lnTo>
                  <a:pt x="61116" y="54181"/>
                </a:lnTo>
                <a:lnTo>
                  <a:pt x="63487" y="74295"/>
                </a:lnTo>
                <a:lnTo>
                  <a:pt x="62941" y="89662"/>
                </a:lnTo>
                <a:lnTo>
                  <a:pt x="62166" y="95758"/>
                </a:lnTo>
                <a:lnTo>
                  <a:pt x="74383" y="92456"/>
                </a:lnTo>
                <a:lnTo>
                  <a:pt x="75777" y="89646"/>
                </a:lnTo>
                <a:lnTo>
                  <a:pt x="66872" y="42755"/>
                </a:lnTo>
                <a:lnTo>
                  <a:pt x="43721" y="15589"/>
                </a:lnTo>
                <a:lnTo>
                  <a:pt x="19886" y="3044"/>
                </a:lnTo>
                <a:lnTo>
                  <a:pt x="8928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893422" y="526669"/>
            <a:ext cx="72364" cy="20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426825" y="21335"/>
            <a:ext cx="657225" cy="641985"/>
          </a:xfrm>
          <a:custGeom>
            <a:avLst/>
            <a:gdLst/>
            <a:ahLst/>
            <a:cxnLst/>
            <a:rect l="l" t="t" r="r" b="b"/>
            <a:pathLst>
              <a:path w="657225" h="641985">
                <a:moveTo>
                  <a:pt x="9788" y="90773"/>
                </a:moveTo>
                <a:lnTo>
                  <a:pt x="0" y="90805"/>
                </a:lnTo>
                <a:lnTo>
                  <a:pt x="268858" y="377063"/>
                </a:lnTo>
                <a:lnTo>
                  <a:pt x="33147" y="438404"/>
                </a:lnTo>
                <a:lnTo>
                  <a:pt x="45787" y="460523"/>
                </a:lnTo>
                <a:lnTo>
                  <a:pt x="86740" y="507730"/>
                </a:lnTo>
                <a:lnTo>
                  <a:pt x="160555" y="551293"/>
                </a:lnTo>
                <a:lnTo>
                  <a:pt x="271779" y="562483"/>
                </a:lnTo>
                <a:lnTo>
                  <a:pt x="247921" y="577224"/>
                </a:lnTo>
                <a:lnTo>
                  <a:pt x="222551" y="588978"/>
                </a:lnTo>
                <a:lnTo>
                  <a:pt x="202396" y="596755"/>
                </a:lnTo>
                <a:lnTo>
                  <a:pt x="194182" y="599567"/>
                </a:lnTo>
                <a:lnTo>
                  <a:pt x="203965" y="606405"/>
                </a:lnTo>
                <a:lnTo>
                  <a:pt x="230441" y="621315"/>
                </a:lnTo>
                <a:lnTo>
                  <a:pt x="269299" y="635892"/>
                </a:lnTo>
                <a:lnTo>
                  <a:pt x="316229" y="641731"/>
                </a:lnTo>
                <a:lnTo>
                  <a:pt x="361826" y="634601"/>
                </a:lnTo>
                <a:lnTo>
                  <a:pt x="402208" y="621268"/>
                </a:lnTo>
                <a:lnTo>
                  <a:pt x="431065" y="608387"/>
                </a:lnTo>
                <a:lnTo>
                  <a:pt x="442086" y="602615"/>
                </a:lnTo>
                <a:lnTo>
                  <a:pt x="450469" y="595122"/>
                </a:lnTo>
                <a:lnTo>
                  <a:pt x="477452" y="574466"/>
                </a:lnTo>
                <a:lnTo>
                  <a:pt x="538892" y="519604"/>
                </a:lnTo>
                <a:lnTo>
                  <a:pt x="605524" y="441192"/>
                </a:lnTo>
                <a:lnTo>
                  <a:pt x="648080" y="349885"/>
                </a:lnTo>
                <a:lnTo>
                  <a:pt x="648223" y="348615"/>
                </a:lnTo>
                <a:lnTo>
                  <a:pt x="554227" y="348615"/>
                </a:lnTo>
                <a:lnTo>
                  <a:pt x="556666" y="312263"/>
                </a:lnTo>
                <a:lnTo>
                  <a:pt x="554974" y="226202"/>
                </a:lnTo>
                <a:lnTo>
                  <a:pt x="552885" y="215265"/>
                </a:lnTo>
                <a:lnTo>
                  <a:pt x="390017" y="215265"/>
                </a:lnTo>
                <a:lnTo>
                  <a:pt x="366537" y="195574"/>
                </a:lnTo>
                <a:lnTo>
                  <a:pt x="324281" y="168874"/>
                </a:lnTo>
                <a:lnTo>
                  <a:pt x="269864" y="140741"/>
                </a:lnTo>
                <a:lnTo>
                  <a:pt x="209900" y="116753"/>
                </a:lnTo>
                <a:lnTo>
                  <a:pt x="151002" y="102489"/>
                </a:lnTo>
                <a:lnTo>
                  <a:pt x="85992" y="95091"/>
                </a:lnTo>
                <a:lnTo>
                  <a:pt x="38687" y="91694"/>
                </a:lnTo>
                <a:lnTo>
                  <a:pt x="9788" y="90773"/>
                </a:lnTo>
                <a:close/>
              </a:path>
              <a:path w="657225" h="641985">
                <a:moveTo>
                  <a:pt x="622934" y="201422"/>
                </a:moveTo>
                <a:lnTo>
                  <a:pt x="554227" y="348615"/>
                </a:lnTo>
                <a:lnTo>
                  <a:pt x="648223" y="348615"/>
                </a:lnTo>
                <a:lnTo>
                  <a:pt x="656689" y="273431"/>
                </a:lnTo>
                <a:lnTo>
                  <a:pt x="646652" y="228314"/>
                </a:lnTo>
                <a:lnTo>
                  <a:pt x="631043" y="206867"/>
                </a:lnTo>
                <a:lnTo>
                  <a:pt x="622934" y="201422"/>
                </a:lnTo>
                <a:close/>
              </a:path>
              <a:path w="657225" h="641985">
                <a:moveTo>
                  <a:pt x="414020" y="0"/>
                </a:moveTo>
                <a:lnTo>
                  <a:pt x="412805" y="24276"/>
                </a:lnTo>
                <a:lnTo>
                  <a:pt x="408781" y="82677"/>
                </a:lnTo>
                <a:lnTo>
                  <a:pt x="401375" y="153554"/>
                </a:lnTo>
                <a:lnTo>
                  <a:pt x="390017" y="215265"/>
                </a:lnTo>
                <a:lnTo>
                  <a:pt x="552885" y="215265"/>
                </a:lnTo>
                <a:lnTo>
                  <a:pt x="535636" y="124926"/>
                </a:lnTo>
                <a:lnTo>
                  <a:pt x="485140" y="42925"/>
                </a:lnTo>
                <a:lnTo>
                  <a:pt x="452381" y="17895"/>
                </a:lnTo>
                <a:lnTo>
                  <a:pt x="417917" y="599"/>
                </a:lnTo>
                <a:lnTo>
                  <a:pt x="414020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89943" y="63118"/>
            <a:ext cx="561975" cy="579755"/>
          </a:xfrm>
          <a:custGeom>
            <a:avLst/>
            <a:gdLst/>
            <a:ahLst/>
            <a:cxnLst/>
            <a:rect l="l" t="t" r="r" b="b"/>
            <a:pathLst>
              <a:path w="561975" h="579755">
                <a:moveTo>
                  <a:pt x="419253" y="494918"/>
                </a:moveTo>
                <a:lnTo>
                  <a:pt x="281431" y="494918"/>
                </a:lnTo>
                <a:lnTo>
                  <a:pt x="275588" y="504513"/>
                </a:lnTo>
                <a:lnTo>
                  <a:pt x="258206" y="526430"/>
                </a:lnTo>
                <a:lnTo>
                  <a:pt x="229514" y="550372"/>
                </a:lnTo>
                <a:lnTo>
                  <a:pt x="189737" y="566038"/>
                </a:lnTo>
                <a:lnTo>
                  <a:pt x="255760" y="579389"/>
                </a:lnTo>
                <a:lnTo>
                  <a:pt x="332533" y="551306"/>
                </a:lnTo>
                <a:lnTo>
                  <a:pt x="396138" y="512175"/>
                </a:lnTo>
                <a:lnTo>
                  <a:pt x="419253" y="494918"/>
                </a:lnTo>
                <a:close/>
              </a:path>
              <a:path w="561975" h="579755">
                <a:moveTo>
                  <a:pt x="0" y="81533"/>
                </a:moveTo>
                <a:lnTo>
                  <a:pt x="83065" y="162673"/>
                </a:lnTo>
                <a:lnTo>
                  <a:pt x="164274" y="252396"/>
                </a:lnTo>
                <a:lnTo>
                  <a:pt x="225956" y="325046"/>
                </a:lnTo>
                <a:lnTo>
                  <a:pt x="250444" y="354964"/>
                </a:lnTo>
                <a:lnTo>
                  <a:pt x="225161" y="363579"/>
                </a:lnTo>
                <a:lnTo>
                  <a:pt x="163433" y="383587"/>
                </a:lnTo>
                <a:lnTo>
                  <a:pt x="86441" y="406239"/>
                </a:lnTo>
                <a:lnTo>
                  <a:pt x="15366" y="422782"/>
                </a:lnTo>
                <a:lnTo>
                  <a:pt x="85496" y="468665"/>
                </a:lnTo>
                <a:lnTo>
                  <a:pt x="173783" y="489616"/>
                </a:lnTo>
                <a:lnTo>
                  <a:pt x="249378" y="495184"/>
                </a:lnTo>
                <a:lnTo>
                  <a:pt x="419253" y="494918"/>
                </a:lnTo>
                <a:lnTo>
                  <a:pt x="422655" y="492378"/>
                </a:lnTo>
                <a:lnTo>
                  <a:pt x="430529" y="489457"/>
                </a:lnTo>
                <a:lnTo>
                  <a:pt x="466695" y="453880"/>
                </a:lnTo>
                <a:lnTo>
                  <a:pt x="500991" y="412613"/>
                </a:lnTo>
                <a:lnTo>
                  <a:pt x="530320" y="367839"/>
                </a:lnTo>
                <a:lnTo>
                  <a:pt x="539657" y="347598"/>
                </a:lnTo>
                <a:lnTo>
                  <a:pt x="472185" y="347598"/>
                </a:lnTo>
                <a:lnTo>
                  <a:pt x="475088" y="331215"/>
                </a:lnTo>
                <a:lnTo>
                  <a:pt x="477926" y="299537"/>
                </a:lnTo>
                <a:lnTo>
                  <a:pt x="478613" y="256346"/>
                </a:lnTo>
                <a:lnTo>
                  <a:pt x="477111" y="234823"/>
                </a:lnTo>
                <a:lnTo>
                  <a:pt x="342264" y="234823"/>
                </a:lnTo>
                <a:lnTo>
                  <a:pt x="310670" y="207869"/>
                </a:lnTo>
                <a:lnTo>
                  <a:pt x="272819" y="180760"/>
                </a:lnTo>
                <a:lnTo>
                  <a:pt x="230242" y="154687"/>
                </a:lnTo>
                <a:lnTo>
                  <a:pt x="184467" y="130841"/>
                </a:lnTo>
                <a:lnTo>
                  <a:pt x="137026" y="110412"/>
                </a:lnTo>
                <a:lnTo>
                  <a:pt x="89447" y="94591"/>
                </a:lnTo>
                <a:lnTo>
                  <a:pt x="43262" y="84568"/>
                </a:lnTo>
                <a:lnTo>
                  <a:pt x="0" y="81533"/>
                </a:lnTo>
                <a:close/>
              </a:path>
              <a:path w="561975" h="579755">
                <a:moveTo>
                  <a:pt x="557529" y="234314"/>
                </a:moveTo>
                <a:lnTo>
                  <a:pt x="542784" y="268767"/>
                </a:lnTo>
                <a:lnTo>
                  <a:pt x="525002" y="300577"/>
                </a:lnTo>
                <a:lnTo>
                  <a:pt x="502148" y="327576"/>
                </a:lnTo>
                <a:lnTo>
                  <a:pt x="472185" y="347598"/>
                </a:lnTo>
                <a:lnTo>
                  <a:pt x="539657" y="347598"/>
                </a:lnTo>
                <a:lnTo>
                  <a:pt x="551584" y="321742"/>
                </a:lnTo>
                <a:lnTo>
                  <a:pt x="561686" y="276506"/>
                </a:lnTo>
                <a:lnTo>
                  <a:pt x="557529" y="234314"/>
                </a:lnTo>
                <a:close/>
              </a:path>
              <a:path w="561975" h="579755">
                <a:moveTo>
                  <a:pt x="376681" y="0"/>
                </a:moveTo>
                <a:lnTo>
                  <a:pt x="379942" y="41978"/>
                </a:lnTo>
                <a:lnTo>
                  <a:pt x="378229" y="94591"/>
                </a:lnTo>
                <a:lnTo>
                  <a:pt x="371442" y="149787"/>
                </a:lnTo>
                <a:lnTo>
                  <a:pt x="359487" y="199245"/>
                </a:lnTo>
                <a:lnTo>
                  <a:pt x="342264" y="234823"/>
                </a:lnTo>
                <a:lnTo>
                  <a:pt x="477111" y="234823"/>
                </a:lnTo>
                <a:lnTo>
                  <a:pt x="475059" y="205422"/>
                </a:lnTo>
                <a:lnTo>
                  <a:pt x="465177" y="150545"/>
                </a:lnTo>
                <a:lnTo>
                  <a:pt x="446879" y="95496"/>
                </a:lnTo>
                <a:lnTo>
                  <a:pt x="418076" y="44054"/>
                </a:lnTo>
                <a:lnTo>
                  <a:pt x="376681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629263" y="229488"/>
            <a:ext cx="278130" cy="303530"/>
          </a:xfrm>
          <a:custGeom>
            <a:avLst/>
            <a:gdLst/>
            <a:ahLst/>
            <a:cxnLst/>
            <a:rect l="l" t="t" r="r" b="b"/>
            <a:pathLst>
              <a:path w="278129" h="303530">
                <a:moveTo>
                  <a:pt x="0" y="0"/>
                </a:moveTo>
                <a:lnTo>
                  <a:pt x="142390" y="115470"/>
                </a:lnTo>
                <a:lnTo>
                  <a:pt x="226821" y="212248"/>
                </a:lnTo>
                <a:lnTo>
                  <a:pt x="267247" y="278784"/>
                </a:lnTo>
                <a:lnTo>
                  <a:pt x="277621" y="303529"/>
                </a:lnTo>
                <a:lnTo>
                  <a:pt x="265709" y="259166"/>
                </a:lnTo>
                <a:lnTo>
                  <a:pt x="241525" y="214013"/>
                </a:lnTo>
                <a:lnTo>
                  <a:pt x="208298" y="169549"/>
                </a:lnTo>
                <a:lnTo>
                  <a:pt x="169261" y="127252"/>
                </a:lnTo>
                <a:lnTo>
                  <a:pt x="127645" y="88600"/>
                </a:lnTo>
                <a:lnTo>
                  <a:pt x="86679" y="55070"/>
                </a:lnTo>
                <a:lnTo>
                  <a:pt x="49596" y="28142"/>
                </a:lnTo>
                <a:lnTo>
                  <a:pt x="19626" y="9292"/>
                </a:lnTo>
                <a:lnTo>
                  <a:pt x="0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1881231" y="167512"/>
            <a:ext cx="34925" cy="270510"/>
          </a:xfrm>
          <a:custGeom>
            <a:avLst/>
            <a:gdLst/>
            <a:ahLst/>
            <a:cxnLst/>
            <a:rect l="l" t="t" r="r" b="b"/>
            <a:pathLst>
              <a:path w="34925" h="270509">
                <a:moveTo>
                  <a:pt x="16637" y="0"/>
                </a:moveTo>
                <a:lnTo>
                  <a:pt x="27324" y="119882"/>
                </a:lnTo>
                <a:lnTo>
                  <a:pt x="20129" y="204200"/>
                </a:lnTo>
                <a:lnTo>
                  <a:pt x="7028" y="254013"/>
                </a:lnTo>
                <a:lnTo>
                  <a:pt x="0" y="270382"/>
                </a:lnTo>
                <a:lnTo>
                  <a:pt x="21640" y="229673"/>
                </a:lnTo>
                <a:lnTo>
                  <a:pt x="32281" y="177282"/>
                </a:lnTo>
                <a:lnTo>
                  <a:pt x="34512" y="120665"/>
                </a:lnTo>
                <a:lnTo>
                  <a:pt x="30922" y="67277"/>
                </a:lnTo>
                <a:lnTo>
                  <a:pt x="24100" y="24570"/>
                </a:lnTo>
                <a:lnTo>
                  <a:pt x="16637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1930506" y="365125"/>
            <a:ext cx="106807" cy="128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1752833" y="518668"/>
            <a:ext cx="131445" cy="99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1579225" y="473709"/>
            <a:ext cx="271145" cy="44450"/>
          </a:xfrm>
          <a:custGeom>
            <a:avLst/>
            <a:gdLst/>
            <a:ahLst/>
            <a:cxnLst/>
            <a:rect l="l" t="t" r="r" b="b"/>
            <a:pathLst>
              <a:path w="271145" h="44450">
                <a:moveTo>
                  <a:pt x="0" y="31876"/>
                </a:moveTo>
                <a:lnTo>
                  <a:pt x="24228" y="38352"/>
                </a:lnTo>
                <a:lnTo>
                  <a:pt x="66952" y="43085"/>
                </a:lnTo>
                <a:lnTo>
                  <a:pt x="120570" y="43846"/>
                </a:lnTo>
                <a:lnTo>
                  <a:pt x="177480" y="38405"/>
                </a:lnTo>
                <a:lnTo>
                  <a:pt x="190241" y="35040"/>
                </a:lnTo>
                <a:lnTo>
                  <a:pt x="120316" y="35040"/>
                </a:lnTo>
                <a:lnTo>
                  <a:pt x="0" y="31876"/>
                </a:lnTo>
                <a:close/>
              </a:path>
              <a:path w="271145" h="44450">
                <a:moveTo>
                  <a:pt x="270764" y="0"/>
                </a:moveTo>
                <a:lnTo>
                  <a:pt x="254460" y="7695"/>
                </a:lnTo>
                <a:lnTo>
                  <a:pt x="204724" y="23177"/>
                </a:lnTo>
                <a:lnTo>
                  <a:pt x="120316" y="35040"/>
                </a:lnTo>
                <a:lnTo>
                  <a:pt x="190241" y="35040"/>
                </a:lnTo>
                <a:lnTo>
                  <a:pt x="230078" y="24533"/>
                </a:lnTo>
                <a:lnTo>
                  <a:pt x="270764" y="0"/>
                </a:lnTo>
                <a:close/>
              </a:path>
            </a:pathLst>
          </a:custGeom>
          <a:solidFill>
            <a:srgbClr val="B56A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-19050" y="853439"/>
            <a:ext cx="12209526" cy="600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66" y="1077214"/>
            <a:ext cx="11339067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66" y="1077214"/>
            <a:ext cx="11339067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66" y="1077214"/>
            <a:ext cx="11339067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66" y="1077214"/>
            <a:ext cx="11339067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383233"/>
            <a:ext cx="2413000" cy="92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66" y="1077214"/>
            <a:ext cx="11339067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5787" rIns="0" bIns="0" rtlCol="0">
            <a:spAutoFit/>
          </a:bodyPr>
          <a:lstStyle/>
          <a:p>
            <a:pPr marL="1096010" marR="5080">
              <a:lnSpc>
                <a:spcPts val="5080"/>
              </a:lnSpc>
              <a:spcBef>
                <a:spcPts val="740"/>
              </a:spcBef>
            </a:pPr>
            <a:r>
              <a:rPr spc="-5" dirty="0"/>
              <a:t>Μερος </a:t>
            </a:r>
            <a:r>
              <a:rPr dirty="0"/>
              <a:t>Γ: </a:t>
            </a:r>
            <a:r>
              <a:rPr spc="-5" dirty="0"/>
              <a:t>Λογισμικό </a:t>
            </a:r>
            <a:r>
              <a:rPr dirty="0"/>
              <a:t>Δημιουργίας  </a:t>
            </a:r>
            <a:r>
              <a:rPr spc="10" dirty="0"/>
              <a:t>Ψηφιακού </a:t>
            </a:r>
            <a:r>
              <a:rPr spc="-5" dirty="0"/>
              <a:t>Βιβλίου: Book</a:t>
            </a:r>
            <a:r>
              <a:rPr spc="-25" dirty="0"/>
              <a:t> </a:t>
            </a:r>
            <a:r>
              <a:rPr spc="-15" dirty="0"/>
              <a:t>Creator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601469" y="4444110"/>
            <a:ext cx="729170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ΜΕΡΟΣ </a:t>
            </a:r>
            <a:r>
              <a:rPr sz="2400" spc="25" dirty="0">
                <a:solidFill>
                  <a:prstClr val="black"/>
                </a:solidFill>
                <a:latin typeface="Cambria"/>
                <a:cs typeface="Cambria"/>
              </a:rPr>
              <a:t>Α: </a:t>
            </a:r>
            <a:r>
              <a:rPr sz="2400" spc="-5" dirty="0">
                <a:solidFill>
                  <a:prstClr val="black"/>
                </a:solidFill>
                <a:latin typeface="Cambria"/>
                <a:cs typeface="Cambria"/>
              </a:rPr>
              <a:t>Βασικές Οδηγίες Δημιουργίας</a:t>
            </a:r>
            <a:r>
              <a:rPr sz="2400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eBook.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2305"/>
              </a:spcBef>
            </a:pP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ΜΕΡΟΣ </a:t>
            </a:r>
            <a:r>
              <a:rPr sz="2400" spc="-5" dirty="0">
                <a:solidFill>
                  <a:prstClr val="black"/>
                </a:solidFill>
                <a:latin typeface="Cambria"/>
                <a:cs typeface="Cambria"/>
              </a:rPr>
              <a:t>Β: Οδηγίες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για </a:t>
            </a:r>
            <a:r>
              <a:rPr sz="2400" spc="-5" dirty="0">
                <a:solidFill>
                  <a:prstClr val="black"/>
                </a:solidFill>
                <a:latin typeface="Cambria"/>
                <a:cs typeface="Cambria"/>
              </a:rPr>
              <a:t>δημιουργία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Συνεργατικού</a:t>
            </a:r>
            <a:r>
              <a:rPr sz="240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eBook.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014459" y="4110228"/>
            <a:ext cx="1725168" cy="163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 idx="4294967295"/>
          </p:nvPr>
        </p:nvSpPr>
        <p:spPr>
          <a:xfrm>
            <a:off x="1534160" y="620713"/>
            <a:ext cx="5374640" cy="1431161"/>
          </a:xfrm>
        </p:spPr>
        <p:txBody>
          <a:bodyPr/>
          <a:lstStyle/>
          <a:p>
            <a:r>
              <a:rPr lang="en-US" dirty="0"/>
              <a:t>https://bookcreator.com</a:t>
            </a:r>
            <a:r>
              <a:rPr lang="en-US" dirty="0" smtClean="0"/>
              <a:t>/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/>
              <a:t>S</a:t>
            </a:r>
            <a:r>
              <a:rPr lang="en-US" dirty="0" smtClean="0"/>
              <a:t>ign into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/>
          <a:srcRect t="5482" r="1499" b="5185"/>
          <a:stretch/>
        </p:blipFill>
        <p:spPr>
          <a:xfrm>
            <a:off x="1679171" y="2643447"/>
            <a:ext cx="7271939" cy="414064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3"/>
          <a:srcRect l="26608" t="38205" r="25822" b="33770"/>
          <a:stretch/>
        </p:blipFill>
        <p:spPr>
          <a:xfrm>
            <a:off x="3758201" y="1122219"/>
            <a:ext cx="3712530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pc="-5" dirty="0"/>
              <a:t>Γ1.</a:t>
            </a:r>
          </a:p>
          <a:p>
            <a:pPr marL="12700">
              <a:lnSpc>
                <a:spcPts val="3535"/>
              </a:lnSpc>
            </a:pPr>
            <a:r>
              <a:rPr spc="-10" dirty="0"/>
              <a:t>Book</a:t>
            </a:r>
            <a:r>
              <a:rPr spc="-50" dirty="0"/>
              <a:t> </a:t>
            </a:r>
            <a:r>
              <a:rPr spc="-20" dirty="0"/>
              <a:t>Creator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6324" y="2254123"/>
            <a:ext cx="1083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5" dirty="0">
                <a:solidFill>
                  <a:prstClr val="black"/>
                </a:solidFill>
                <a:latin typeface="Cambria"/>
                <a:cs typeface="Cambria"/>
              </a:rPr>
              <a:t>ΜΕΡΟΣ</a:t>
            </a:r>
            <a:r>
              <a:rPr sz="2000" b="1" spc="-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mbria"/>
                <a:cs typeface="Cambria"/>
              </a:rPr>
              <a:t>Α</a:t>
            </a:r>
            <a:endParaRPr sz="20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316" y="3474720"/>
            <a:ext cx="1443228" cy="1371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47359" y="153923"/>
            <a:ext cx="4177284" cy="31333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31805" y="859282"/>
            <a:ext cx="988694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3</a:t>
            </a:r>
            <a:r>
              <a:rPr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Επιλέξτε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400" b="1" dirty="0">
                <a:solidFill>
                  <a:srgbClr val="EB7E22"/>
                </a:solidFill>
                <a:latin typeface="Cambria"/>
                <a:cs typeface="Cambria"/>
              </a:rPr>
              <a:t>+ </a:t>
            </a:r>
            <a:r>
              <a:rPr sz="1400" b="1" spc="-10" dirty="0">
                <a:solidFill>
                  <a:srgbClr val="EB7E22"/>
                </a:solidFill>
                <a:latin typeface="Cambria"/>
                <a:cs typeface="Cambria"/>
              </a:rPr>
              <a:t>New</a:t>
            </a:r>
            <a:r>
              <a:rPr sz="1400" b="1" spc="-80" dirty="0">
                <a:solidFill>
                  <a:srgbClr val="EB7E22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EB7E22"/>
                </a:solidFill>
                <a:latin typeface="Cambria"/>
                <a:cs typeface="Cambria"/>
              </a:rPr>
              <a:t>Book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507726" y="4197807"/>
            <a:ext cx="1090930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4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5"/>
              </a:spcBef>
            </a:pP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Επιλέξτε</a:t>
            </a:r>
            <a:r>
              <a:rPr sz="14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την  επιθυμητή  μορφή </a:t>
            </a:r>
            <a:r>
              <a:rPr sz="1400" b="1" spc="-20" dirty="0">
                <a:solidFill>
                  <a:srgbClr val="C00000"/>
                </a:solidFill>
                <a:latin typeface="Cambria"/>
                <a:cs typeface="Cambria"/>
              </a:rPr>
              <a:t>του 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eΒook</a:t>
            </a:r>
            <a:r>
              <a:rPr sz="1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σας.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47359" y="3482340"/>
            <a:ext cx="4177284" cy="31348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774430" y="725931"/>
            <a:ext cx="1780539" cy="413384"/>
          </a:xfrm>
          <a:custGeom>
            <a:avLst/>
            <a:gdLst/>
            <a:ahLst/>
            <a:cxnLst/>
            <a:rect l="l" t="t" r="r" b="b"/>
            <a:pathLst>
              <a:path w="1780540" h="413384">
                <a:moveTo>
                  <a:pt x="88004" y="28396"/>
                </a:moveTo>
                <a:lnTo>
                  <a:pt x="82043" y="56718"/>
                </a:lnTo>
                <a:lnTo>
                  <a:pt x="1774444" y="413384"/>
                </a:lnTo>
                <a:lnTo>
                  <a:pt x="1780413" y="385063"/>
                </a:lnTo>
                <a:lnTo>
                  <a:pt x="88004" y="28396"/>
                </a:lnTo>
                <a:close/>
              </a:path>
              <a:path w="1780540" h="413384">
                <a:moveTo>
                  <a:pt x="93979" y="0"/>
                </a:moveTo>
                <a:lnTo>
                  <a:pt x="0" y="24637"/>
                </a:lnTo>
                <a:lnTo>
                  <a:pt x="76073" y="85089"/>
                </a:lnTo>
                <a:lnTo>
                  <a:pt x="82043" y="56718"/>
                </a:lnTo>
                <a:lnTo>
                  <a:pt x="67818" y="53720"/>
                </a:lnTo>
                <a:lnTo>
                  <a:pt x="73787" y="25400"/>
                </a:lnTo>
                <a:lnTo>
                  <a:pt x="88634" y="25400"/>
                </a:lnTo>
                <a:lnTo>
                  <a:pt x="93979" y="0"/>
                </a:lnTo>
                <a:close/>
              </a:path>
              <a:path w="1780540" h="413384">
                <a:moveTo>
                  <a:pt x="73787" y="25400"/>
                </a:moveTo>
                <a:lnTo>
                  <a:pt x="67818" y="53720"/>
                </a:lnTo>
                <a:lnTo>
                  <a:pt x="82043" y="56718"/>
                </a:lnTo>
                <a:lnTo>
                  <a:pt x="88004" y="28396"/>
                </a:lnTo>
                <a:lnTo>
                  <a:pt x="73787" y="25400"/>
                </a:lnTo>
                <a:close/>
              </a:path>
              <a:path w="1780540" h="413384">
                <a:moveTo>
                  <a:pt x="88634" y="25400"/>
                </a:moveTo>
                <a:lnTo>
                  <a:pt x="73787" y="25400"/>
                </a:lnTo>
                <a:lnTo>
                  <a:pt x="88004" y="28396"/>
                </a:lnTo>
                <a:lnTo>
                  <a:pt x="88634" y="25400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236457" y="4039489"/>
            <a:ext cx="2171700" cy="608330"/>
          </a:xfrm>
          <a:custGeom>
            <a:avLst/>
            <a:gdLst/>
            <a:ahLst/>
            <a:cxnLst/>
            <a:rect l="l" t="t" r="r" b="b"/>
            <a:pathLst>
              <a:path w="2171700" h="608329">
                <a:moveTo>
                  <a:pt x="87715" y="27980"/>
                </a:moveTo>
                <a:lnTo>
                  <a:pt x="80319" y="55913"/>
                </a:lnTo>
                <a:lnTo>
                  <a:pt x="2163699" y="607949"/>
                </a:lnTo>
                <a:lnTo>
                  <a:pt x="2171192" y="580009"/>
                </a:lnTo>
                <a:lnTo>
                  <a:pt x="87715" y="27980"/>
                </a:lnTo>
                <a:close/>
              </a:path>
              <a:path w="2171700" h="608329">
                <a:moveTo>
                  <a:pt x="95123" y="0"/>
                </a:moveTo>
                <a:lnTo>
                  <a:pt x="0" y="19685"/>
                </a:lnTo>
                <a:lnTo>
                  <a:pt x="72898" y="83947"/>
                </a:lnTo>
                <a:lnTo>
                  <a:pt x="80319" y="55913"/>
                </a:lnTo>
                <a:lnTo>
                  <a:pt x="66294" y="52197"/>
                </a:lnTo>
                <a:lnTo>
                  <a:pt x="73660" y="24256"/>
                </a:lnTo>
                <a:lnTo>
                  <a:pt x="88700" y="24256"/>
                </a:lnTo>
                <a:lnTo>
                  <a:pt x="95123" y="0"/>
                </a:lnTo>
                <a:close/>
              </a:path>
              <a:path w="2171700" h="608329">
                <a:moveTo>
                  <a:pt x="73660" y="24256"/>
                </a:moveTo>
                <a:lnTo>
                  <a:pt x="66294" y="52197"/>
                </a:lnTo>
                <a:lnTo>
                  <a:pt x="80319" y="55913"/>
                </a:lnTo>
                <a:lnTo>
                  <a:pt x="87715" y="27980"/>
                </a:lnTo>
                <a:lnTo>
                  <a:pt x="73660" y="24256"/>
                </a:lnTo>
                <a:close/>
              </a:path>
              <a:path w="2171700" h="608329">
                <a:moveTo>
                  <a:pt x="88700" y="24256"/>
                </a:moveTo>
                <a:lnTo>
                  <a:pt x="73660" y="24256"/>
                </a:lnTo>
                <a:lnTo>
                  <a:pt x="87715" y="27980"/>
                </a:lnTo>
                <a:lnTo>
                  <a:pt x="88700" y="24256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pc="-5" dirty="0"/>
              <a:t>Γ1.</a:t>
            </a:r>
          </a:p>
          <a:p>
            <a:pPr marL="12700">
              <a:lnSpc>
                <a:spcPts val="3535"/>
              </a:lnSpc>
            </a:pPr>
            <a:r>
              <a:rPr spc="-10" dirty="0"/>
              <a:t>Book</a:t>
            </a:r>
            <a:r>
              <a:rPr spc="-50" dirty="0"/>
              <a:t> </a:t>
            </a:r>
            <a:r>
              <a:rPr spc="-20" dirty="0"/>
              <a:t>Creator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6324" y="2254123"/>
            <a:ext cx="1083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5" dirty="0">
                <a:solidFill>
                  <a:prstClr val="black"/>
                </a:solidFill>
                <a:latin typeface="Cambria"/>
                <a:cs typeface="Cambria"/>
              </a:rPr>
              <a:t>ΜΕΡΟΣ</a:t>
            </a:r>
            <a:r>
              <a:rPr sz="2000" b="1" spc="-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mbria"/>
                <a:cs typeface="Cambria"/>
              </a:rPr>
              <a:t>Α</a:t>
            </a:r>
            <a:endParaRPr sz="20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316" y="3474720"/>
            <a:ext cx="1443228" cy="1371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37659" y="198120"/>
            <a:ext cx="6675120" cy="49499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89385" y="2359278"/>
            <a:ext cx="9404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6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Add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/ 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πρ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οσ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θ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έσ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τε 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στοιχεία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22330" y="1240916"/>
            <a:ext cx="10566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5 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Format 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page / 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Μ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ο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ρ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φοποί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η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-  ση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σελίδας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934193" y="1178813"/>
            <a:ext cx="1016000" cy="556895"/>
          </a:xfrm>
          <a:custGeom>
            <a:avLst/>
            <a:gdLst/>
            <a:ahLst/>
            <a:cxnLst/>
            <a:rect l="l" t="t" r="r" b="b"/>
            <a:pathLst>
              <a:path w="1016000" h="556894">
                <a:moveTo>
                  <a:pt x="83352" y="28456"/>
                </a:moveTo>
                <a:lnTo>
                  <a:pt x="69618" y="53975"/>
                </a:lnTo>
                <a:lnTo>
                  <a:pt x="1001649" y="556387"/>
                </a:lnTo>
                <a:lnTo>
                  <a:pt x="1015491" y="530860"/>
                </a:lnTo>
                <a:lnTo>
                  <a:pt x="83352" y="28456"/>
                </a:lnTo>
                <a:close/>
              </a:path>
              <a:path w="1016000" h="556894">
                <a:moveTo>
                  <a:pt x="0" y="0"/>
                </a:moveTo>
                <a:lnTo>
                  <a:pt x="55879" y="79501"/>
                </a:lnTo>
                <a:lnTo>
                  <a:pt x="69618" y="53975"/>
                </a:lnTo>
                <a:lnTo>
                  <a:pt x="56896" y="47116"/>
                </a:lnTo>
                <a:lnTo>
                  <a:pt x="70611" y="21589"/>
                </a:lnTo>
                <a:lnTo>
                  <a:pt x="87048" y="21589"/>
                </a:lnTo>
                <a:lnTo>
                  <a:pt x="97027" y="3048"/>
                </a:lnTo>
                <a:lnTo>
                  <a:pt x="0" y="0"/>
                </a:lnTo>
                <a:close/>
              </a:path>
              <a:path w="1016000" h="556894">
                <a:moveTo>
                  <a:pt x="70611" y="21589"/>
                </a:moveTo>
                <a:lnTo>
                  <a:pt x="56896" y="47116"/>
                </a:lnTo>
                <a:lnTo>
                  <a:pt x="69618" y="53975"/>
                </a:lnTo>
                <a:lnTo>
                  <a:pt x="83352" y="28456"/>
                </a:lnTo>
                <a:lnTo>
                  <a:pt x="70611" y="21589"/>
                </a:lnTo>
                <a:close/>
              </a:path>
              <a:path w="1016000" h="556894">
                <a:moveTo>
                  <a:pt x="87048" y="21589"/>
                </a:moveTo>
                <a:lnTo>
                  <a:pt x="70611" y="21589"/>
                </a:lnTo>
                <a:lnTo>
                  <a:pt x="83352" y="28456"/>
                </a:lnTo>
                <a:lnTo>
                  <a:pt x="87048" y="21589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473945" y="1213866"/>
            <a:ext cx="1544955" cy="1318260"/>
          </a:xfrm>
          <a:custGeom>
            <a:avLst/>
            <a:gdLst/>
            <a:ahLst/>
            <a:cxnLst/>
            <a:rect l="l" t="t" r="r" b="b"/>
            <a:pathLst>
              <a:path w="1544954" h="1318260">
                <a:moveTo>
                  <a:pt x="75540" y="45325"/>
                </a:moveTo>
                <a:lnTo>
                  <a:pt x="56785" y="67332"/>
                </a:lnTo>
                <a:lnTo>
                  <a:pt x="1525904" y="1318006"/>
                </a:lnTo>
                <a:lnTo>
                  <a:pt x="1544701" y="1295908"/>
                </a:lnTo>
                <a:lnTo>
                  <a:pt x="75540" y="45325"/>
                </a:lnTo>
                <a:close/>
              </a:path>
              <a:path w="1544954" h="1318260">
                <a:moveTo>
                  <a:pt x="0" y="0"/>
                </a:moveTo>
                <a:lnTo>
                  <a:pt x="37973" y="89408"/>
                </a:lnTo>
                <a:lnTo>
                  <a:pt x="56785" y="67332"/>
                </a:lnTo>
                <a:lnTo>
                  <a:pt x="45720" y="57912"/>
                </a:lnTo>
                <a:lnTo>
                  <a:pt x="64515" y="35941"/>
                </a:lnTo>
                <a:lnTo>
                  <a:pt x="83537" y="35941"/>
                </a:lnTo>
                <a:lnTo>
                  <a:pt x="94360" y="23241"/>
                </a:lnTo>
                <a:lnTo>
                  <a:pt x="0" y="0"/>
                </a:lnTo>
                <a:close/>
              </a:path>
              <a:path w="1544954" h="1318260">
                <a:moveTo>
                  <a:pt x="64515" y="35941"/>
                </a:moveTo>
                <a:lnTo>
                  <a:pt x="45720" y="57912"/>
                </a:lnTo>
                <a:lnTo>
                  <a:pt x="56785" y="67332"/>
                </a:lnTo>
                <a:lnTo>
                  <a:pt x="75540" y="45325"/>
                </a:lnTo>
                <a:lnTo>
                  <a:pt x="64515" y="35941"/>
                </a:lnTo>
                <a:close/>
              </a:path>
              <a:path w="1544954" h="1318260">
                <a:moveTo>
                  <a:pt x="83537" y="35941"/>
                </a:moveTo>
                <a:lnTo>
                  <a:pt x="64515" y="35941"/>
                </a:lnTo>
                <a:lnTo>
                  <a:pt x="75540" y="45325"/>
                </a:lnTo>
                <a:lnTo>
                  <a:pt x="83537" y="35941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022330" y="4101210"/>
            <a:ext cx="107569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7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Publish / 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Download</a:t>
            </a:r>
            <a:r>
              <a:rPr sz="1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//  Δημοσίευση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525886" y="1148333"/>
            <a:ext cx="431800" cy="3328035"/>
          </a:xfrm>
          <a:custGeom>
            <a:avLst/>
            <a:gdLst/>
            <a:ahLst/>
            <a:cxnLst/>
            <a:rect l="l" t="t" r="r" b="b"/>
            <a:pathLst>
              <a:path w="431800" h="3328035">
                <a:moveTo>
                  <a:pt x="57540" y="84618"/>
                </a:moveTo>
                <a:lnTo>
                  <a:pt x="28717" y="87971"/>
                </a:lnTo>
                <a:lnTo>
                  <a:pt x="402717" y="3327780"/>
                </a:lnTo>
                <a:lnTo>
                  <a:pt x="431546" y="3324479"/>
                </a:lnTo>
                <a:lnTo>
                  <a:pt x="57540" y="84618"/>
                </a:lnTo>
                <a:close/>
              </a:path>
              <a:path w="431800" h="3328035">
                <a:moveTo>
                  <a:pt x="33147" y="0"/>
                </a:moveTo>
                <a:lnTo>
                  <a:pt x="0" y="91312"/>
                </a:lnTo>
                <a:lnTo>
                  <a:pt x="28717" y="87971"/>
                </a:lnTo>
                <a:lnTo>
                  <a:pt x="27051" y="73532"/>
                </a:lnTo>
                <a:lnTo>
                  <a:pt x="55880" y="70230"/>
                </a:lnTo>
                <a:lnTo>
                  <a:pt x="79016" y="70230"/>
                </a:lnTo>
                <a:lnTo>
                  <a:pt x="33147" y="0"/>
                </a:lnTo>
                <a:close/>
              </a:path>
              <a:path w="431800" h="3328035">
                <a:moveTo>
                  <a:pt x="55880" y="70230"/>
                </a:moveTo>
                <a:lnTo>
                  <a:pt x="27051" y="73532"/>
                </a:lnTo>
                <a:lnTo>
                  <a:pt x="28717" y="87971"/>
                </a:lnTo>
                <a:lnTo>
                  <a:pt x="57540" y="84618"/>
                </a:lnTo>
                <a:lnTo>
                  <a:pt x="55880" y="70230"/>
                </a:lnTo>
                <a:close/>
              </a:path>
              <a:path w="431800" h="3328035">
                <a:moveTo>
                  <a:pt x="79016" y="70230"/>
                </a:moveTo>
                <a:lnTo>
                  <a:pt x="55880" y="70230"/>
                </a:lnTo>
                <a:lnTo>
                  <a:pt x="57540" y="84618"/>
                </a:lnTo>
                <a:lnTo>
                  <a:pt x="86233" y="81279"/>
                </a:lnTo>
                <a:lnTo>
                  <a:pt x="79016" y="70230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86476" y="5545632"/>
            <a:ext cx="122809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8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Edit Pages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/ 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Επεξεργασία 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σελίδων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52440" y="1148333"/>
            <a:ext cx="378460" cy="4371340"/>
          </a:xfrm>
          <a:custGeom>
            <a:avLst/>
            <a:gdLst/>
            <a:ahLst/>
            <a:cxnLst/>
            <a:rect l="l" t="t" r="r" b="b"/>
            <a:pathLst>
              <a:path w="378460" h="4371340">
                <a:moveTo>
                  <a:pt x="57724" y="85599"/>
                </a:moveTo>
                <a:lnTo>
                  <a:pt x="28895" y="87755"/>
                </a:lnTo>
                <a:lnTo>
                  <a:pt x="349123" y="4371213"/>
                </a:lnTo>
                <a:lnTo>
                  <a:pt x="377951" y="4369054"/>
                </a:lnTo>
                <a:lnTo>
                  <a:pt x="57724" y="85599"/>
                </a:lnTo>
                <a:close/>
              </a:path>
              <a:path w="378460" h="4371340">
                <a:moveTo>
                  <a:pt x="36830" y="0"/>
                </a:moveTo>
                <a:lnTo>
                  <a:pt x="0" y="89915"/>
                </a:lnTo>
                <a:lnTo>
                  <a:pt x="28895" y="87755"/>
                </a:lnTo>
                <a:lnTo>
                  <a:pt x="27812" y="73278"/>
                </a:lnTo>
                <a:lnTo>
                  <a:pt x="56642" y="71119"/>
                </a:lnTo>
                <a:lnTo>
                  <a:pt x="79263" y="71119"/>
                </a:lnTo>
                <a:lnTo>
                  <a:pt x="36830" y="0"/>
                </a:lnTo>
                <a:close/>
              </a:path>
              <a:path w="378460" h="4371340">
                <a:moveTo>
                  <a:pt x="56642" y="71119"/>
                </a:moveTo>
                <a:lnTo>
                  <a:pt x="27812" y="73278"/>
                </a:lnTo>
                <a:lnTo>
                  <a:pt x="28895" y="87755"/>
                </a:lnTo>
                <a:lnTo>
                  <a:pt x="57724" y="85599"/>
                </a:lnTo>
                <a:lnTo>
                  <a:pt x="56642" y="71119"/>
                </a:lnTo>
                <a:close/>
              </a:path>
              <a:path w="378460" h="4371340">
                <a:moveTo>
                  <a:pt x="79263" y="71119"/>
                </a:moveTo>
                <a:lnTo>
                  <a:pt x="56642" y="71119"/>
                </a:lnTo>
                <a:lnTo>
                  <a:pt x="57724" y="85599"/>
                </a:lnTo>
                <a:lnTo>
                  <a:pt x="86613" y="83438"/>
                </a:lnTo>
                <a:lnTo>
                  <a:pt x="79263" y="71119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46450" y="5545632"/>
            <a:ext cx="17538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9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Manage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your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Books</a:t>
            </a:r>
            <a:r>
              <a:rPr sz="14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/ 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Διαχείριση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Βιβλίων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29227" y="1148333"/>
            <a:ext cx="499745" cy="4371975"/>
          </a:xfrm>
          <a:custGeom>
            <a:avLst/>
            <a:gdLst/>
            <a:ahLst/>
            <a:cxnLst/>
            <a:rect l="l" t="t" r="r" b="b"/>
            <a:pathLst>
              <a:path w="499745" h="4371975">
                <a:moveTo>
                  <a:pt x="441998" y="84882"/>
                </a:moveTo>
                <a:lnTo>
                  <a:pt x="0" y="4368673"/>
                </a:lnTo>
                <a:lnTo>
                  <a:pt x="28701" y="4371594"/>
                </a:lnTo>
                <a:lnTo>
                  <a:pt x="470835" y="87846"/>
                </a:lnTo>
                <a:lnTo>
                  <a:pt x="441998" y="84882"/>
                </a:lnTo>
                <a:close/>
              </a:path>
              <a:path w="499745" h="4371975">
                <a:moveTo>
                  <a:pt x="491944" y="70485"/>
                </a:moveTo>
                <a:lnTo>
                  <a:pt x="443484" y="70485"/>
                </a:lnTo>
                <a:lnTo>
                  <a:pt x="472313" y="73532"/>
                </a:lnTo>
                <a:lnTo>
                  <a:pt x="470835" y="87846"/>
                </a:lnTo>
                <a:lnTo>
                  <a:pt x="499618" y="90804"/>
                </a:lnTo>
                <a:lnTo>
                  <a:pt x="491944" y="70485"/>
                </a:lnTo>
                <a:close/>
              </a:path>
              <a:path w="499745" h="4371975">
                <a:moveTo>
                  <a:pt x="443484" y="70485"/>
                </a:moveTo>
                <a:lnTo>
                  <a:pt x="441998" y="84882"/>
                </a:lnTo>
                <a:lnTo>
                  <a:pt x="470835" y="87846"/>
                </a:lnTo>
                <a:lnTo>
                  <a:pt x="472313" y="73532"/>
                </a:lnTo>
                <a:lnTo>
                  <a:pt x="443484" y="70485"/>
                </a:lnTo>
                <a:close/>
              </a:path>
              <a:path w="499745" h="4371975">
                <a:moveTo>
                  <a:pt x="465327" y="0"/>
                </a:moveTo>
                <a:lnTo>
                  <a:pt x="413131" y="81914"/>
                </a:lnTo>
                <a:lnTo>
                  <a:pt x="441998" y="84882"/>
                </a:lnTo>
                <a:lnTo>
                  <a:pt x="443484" y="70485"/>
                </a:lnTo>
                <a:lnTo>
                  <a:pt x="491944" y="70485"/>
                </a:lnTo>
                <a:lnTo>
                  <a:pt x="465327" y="0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1383233"/>
            <a:ext cx="2413000" cy="120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z="3100" b="1" spc="-5" dirty="0">
                <a:solidFill>
                  <a:prstClr val="black"/>
                </a:solidFill>
                <a:latin typeface="Cambria"/>
                <a:cs typeface="Cambria"/>
              </a:rPr>
              <a:t>Γ1.</a:t>
            </a:r>
            <a:endParaRPr sz="31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lnSpc>
                <a:spcPts val="3429"/>
              </a:lnSpc>
            </a:pPr>
            <a:r>
              <a:rPr sz="3100" b="1" spc="-10" dirty="0">
                <a:solidFill>
                  <a:prstClr val="black"/>
                </a:solidFill>
                <a:latin typeface="Cambria"/>
                <a:cs typeface="Cambria"/>
              </a:rPr>
              <a:t>Book</a:t>
            </a:r>
            <a:r>
              <a:rPr sz="3100" b="1" spc="-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prstClr val="black"/>
                </a:solidFill>
                <a:latin typeface="Cambria"/>
                <a:cs typeface="Cambria"/>
              </a:rPr>
              <a:t>Creator</a:t>
            </a:r>
            <a:endParaRPr sz="31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lnSpc>
                <a:spcPts val="2295"/>
              </a:lnSpc>
            </a:pPr>
            <a:r>
              <a:rPr sz="2000" b="1" spc="-15" dirty="0">
                <a:solidFill>
                  <a:prstClr val="black"/>
                </a:solidFill>
                <a:latin typeface="Cambria"/>
                <a:cs typeface="Cambria"/>
              </a:rPr>
              <a:t>ΜΕΡΟΣ</a:t>
            </a:r>
            <a:r>
              <a:rPr sz="2000" b="1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mbria"/>
                <a:cs typeface="Cambria"/>
              </a:rPr>
              <a:t>Α</a:t>
            </a:r>
            <a:endParaRPr sz="20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4316" y="3474720"/>
            <a:ext cx="1443228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0" y="222504"/>
            <a:ext cx="4335780" cy="325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9347" y="3605784"/>
            <a:ext cx="4335780" cy="3110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6146" y="1023873"/>
            <a:ext cx="146431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10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394335">
              <a:spcBef>
                <a:spcPts val="5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Μπορείτε</a:t>
            </a:r>
            <a:r>
              <a:rPr sz="1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να 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εισάγεται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στοιχεία: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media</a:t>
            </a:r>
            <a:r>
              <a:rPr sz="1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/  shapes /</a:t>
            </a:r>
            <a:r>
              <a:rPr sz="1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comics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66401" y="4168520"/>
            <a:ext cx="164020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11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Μπορείτε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να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5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επεξεργαστείτε</a:t>
            </a:r>
            <a:r>
              <a:rPr sz="14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και 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να μορφοποιήσετε  </a:t>
            </a:r>
            <a:r>
              <a:rPr sz="1400" b="1" spc="-35" dirty="0">
                <a:solidFill>
                  <a:srgbClr val="C00000"/>
                </a:solidFill>
                <a:latin typeface="Cambria"/>
                <a:cs typeface="Cambria"/>
              </a:rPr>
              <a:t>τα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στοιχεία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που 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έχετε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ήδη</a:t>
            </a:r>
            <a:r>
              <a:rPr sz="1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εισάγει</a:t>
            </a:r>
            <a:endParaRPr sz="14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56726" y="854202"/>
            <a:ext cx="1137920" cy="771525"/>
          </a:xfrm>
          <a:custGeom>
            <a:avLst/>
            <a:gdLst/>
            <a:ahLst/>
            <a:cxnLst/>
            <a:rect l="l" t="t" r="r" b="b"/>
            <a:pathLst>
              <a:path w="1137920" h="771525">
                <a:moveTo>
                  <a:pt x="80183" y="36379"/>
                </a:moveTo>
                <a:lnTo>
                  <a:pt x="63957" y="60526"/>
                </a:lnTo>
                <a:lnTo>
                  <a:pt x="1121537" y="771398"/>
                </a:lnTo>
                <a:lnTo>
                  <a:pt x="1137666" y="747395"/>
                </a:lnTo>
                <a:lnTo>
                  <a:pt x="80183" y="36379"/>
                </a:lnTo>
                <a:close/>
              </a:path>
              <a:path w="1137920" h="771525">
                <a:moveTo>
                  <a:pt x="0" y="0"/>
                </a:moveTo>
                <a:lnTo>
                  <a:pt x="47878" y="84455"/>
                </a:lnTo>
                <a:lnTo>
                  <a:pt x="63957" y="60526"/>
                </a:lnTo>
                <a:lnTo>
                  <a:pt x="51943" y="52450"/>
                </a:lnTo>
                <a:lnTo>
                  <a:pt x="68199" y="28321"/>
                </a:lnTo>
                <a:lnTo>
                  <a:pt x="85598" y="28321"/>
                </a:lnTo>
                <a:lnTo>
                  <a:pt x="96266" y="12446"/>
                </a:lnTo>
                <a:lnTo>
                  <a:pt x="0" y="0"/>
                </a:lnTo>
                <a:close/>
              </a:path>
              <a:path w="1137920" h="771525">
                <a:moveTo>
                  <a:pt x="68199" y="28321"/>
                </a:moveTo>
                <a:lnTo>
                  <a:pt x="51943" y="52450"/>
                </a:lnTo>
                <a:lnTo>
                  <a:pt x="63957" y="60526"/>
                </a:lnTo>
                <a:lnTo>
                  <a:pt x="80183" y="36379"/>
                </a:lnTo>
                <a:lnTo>
                  <a:pt x="68199" y="28321"/>
                </a:lnTo>
                <a:close/>
              </a:path>
              <a:path w="1137920" h="771525">
                <a:moveTo>
                  <a:pt x="85598" y="28321"/>
                </a:moveTo>
                <a:lnTo>
                  <a:pt x="68199" y="28321"/>
                </a:lnTo>
                <a:lnTo>
                  <a:pt x="80183" y="36379"/>
                </a:lnTo>
                <a:lnTo>
                  <a:pt x="85598" y="28321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59545" y="4160646"/>
            <a:ext cx="1434465" cy="716915"/>
          </a:xfrm>
          <a:custGeom>
            <a:avLst/>
            <a:gdLst/>
            <a:ahLst/>
            <a:cxnLst/>
            <a:rect l="l" t="t" r="r" b="b"/>
            <a:pathLst>
              <a:path w="1434465" h="716914">
                <a:moveTo>
                  <a:pt x="84333" y="26066"/>
                </a:moveTo>
                <a:lnTo>
                  <a:pt x="71574" y="52007"/>
                </a:lnTo>
                <a:lnTo>
                  <a:pt x="1421764" y="716788"/>
                </a:lnTo>
                <a:lnTo>
                  <a:pt x="1434464" y="690879"/>
                </a:lnTo>
                <a:lnTo>
                  <a:pt x="84333" y="26066"/>
                </a:lnTo>
                <a:close/>
              </a:path>
              <a:path w="1434465" h="716914">
                <a:moveTo>
                  <a:pt x="97154" y="0"/>
                </a:moveTo>
                <a:lnTo>
                  <a:pt x="0" y="634"/>
                </a:lnTo>
                <a:lnTo>
                  <a:pt x="58800" y="77977"/>
                </a:lnTo>
                <a:lnTo>
                  <a:pt x="71574" y="52007"/>
                </a:lnTo>
                <a:lnTo>
                  <a:pt x="58547" y="45592"/>
                </a:lnTo>
                <a:lnTo>
                  <a:pt x="71374" y="19684"/>
                </a:lnTo>
                <a:lnTo>
                  <a:pt x="87472" y="19684"/>
                </a:lnTo>
                <a:lnTo>
                  <a:pt x="97154" y="0"/>
                </a:lnTo>
                <a:close/>
              </a:path>
              <a:path w="1434465" h="716914">
                <a:moveTo>
                  <a:pt x="71374" y="19684"/>
                </a:moveTo>
                <a:lnTo>
                  <a:pt x="58547" y="45592"/>
                </a:lnTo>
                <a:lnTo>
                  <a:pt x="71574" y="52007"/>
                </a:lnTo>
                <a:lnTo>
                  <a:pt x="84333" y="26066"/>
                </a:lnTo>
                <a:lnTo>
                  <a:pt x="71374" y="19684"/>
                </a:lnTo>
                <a:close/>
              </a:path>
              <a:path w="1434465" h="716914">
                <a:moveTo>
                  <a:pt x="87472" y="19684"/>
                </a:moveTo>
                <a:lnTo>
                  <a:pt x="71374" y="19684"/>
                </a:lnTo>
                <a:lnTo>
                  <a:pt x="84333" y="26066"/>
                </a:lnTo>
                <a:lnTo>
                  <a:pt x="87472" y="19684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1476" y="5521438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3429000" h="1336675">
                <a:moveTo>
                  <a:pt x="3191685" y="0"/>
                </a:moveTo>
                <a:lnTo>
                  <a:pt x="3094101" y="521"/>
                </a:lnTo>
                <a:lnTo>
                  <a:pt x="3042948" y="1945"/>
                </a:lnTo>
                <a:lnTo>
                  <a:pt x="2991424" y="3902"/>
                </a:lnTo>
                <a:lnTo>
                  <a:pt x="2887348" y="9382"/>
                </a:lnTo>
                <a:lnTo>
                  <a:pt x="2782052" y="16897"/>
                </a:lnTo>
                <a:lnTo>
                  <a:pt x="2675714" y="26381"/>
                </a:lnTo>
                <a:lnTo>
                  <a:pt x="2568513" y="37770"/>
                </a:lnTo>
                <a:lnTo>
                  <a:pt x="2460626" y="50999"/>
                </a:lnTo>
                <a:lnTo>
                  <a:pt x="2352233" y="66003"/>
                </a:lnTo>
                <a:lnTo>
                  <a:pt x="2243512" y="82718"/>
                </a:lnTo>
                <a:lnTo>
                  <a:pt x="2134642" y="101078"/>
                </a:lnTo>
                <a:lnTo>
                  <a:pt x="2025801" y="121018"/>
                </a:lnTo>
                <a:lnTo>
                  <a:pt x="1917167" y="142475"/>
                </a:lnTo>
                <a:lnTo>
                  <a:pt x="1808920" y="165383"/>
                </a:lnTo>
                <a:lnTo>
                  <a:pt x="1701237" y="189676"/>
                </a:lnTo>
                <a:lnTo>
                  <a:pt x="1594298" y="215292"/>
                </a:lnTo>
                <a:lnTo>
                  <a:pt x="1488280" y="242164"/>
                </a:lnTo>
                <a:lnTo>
                  <a:pt x="1383363" y="270228"/>
                </a:lnTo>
                <a:lnTo>
                  <a:pt x="1279724" y="299418"/>
                </a:lnTo>
                <a:lnTo>
                  <a:pt x="1177543" y="329671"/>
                </a:lnTo>
                <a:lnTo>
                  <a:pt x="1076998" y="360922"/>
                </a:lnTo>
                <a:lnTo>
                  <a:pt x="978267" y="393105"/>
                </a:lnTo>
                <a:lnTo>
                  <a:pt x="881529" y="426155"/>
                </a:lnTo>
                <a:lnTo>
                  <a:pt x="786962" y="460009"/>
                </a:lnTo>
                <a:lnTo>
                  <a:pt x="694745" y="494601"/>
                </a:lnTo>
                <a:lnTo>
                  <a:pt x="605057" y="529866"/>
                </a:lnTo>
                <a:lnTo>
                  <a:pt x="518076" y="565739"/>
                </a:lnTo>
                <a:lnTo>
                  <a:pt x="475656" y="583884"/>
                </a:lnTo>
                <a:lnTo>
                  <a:pt x="433980" y="602156"/>
                </a:lnTo>
                <a:lnTo>
                  <a:pt x="393070" y="620548"/>
                </a:lnTo>
                <a:lnTo>
                  <a:pt x="352949" y="639052"/>
                </a:lnTo>
                <a:lnTo>
                  <a:pt x="313638" y="657660"/>
                </a:lnTo>
                <a:lnTo>
                  <a:pt x="275160" y="676362"/>
                </a:lnTo>
                <a:lnTo>
                  <a:pt x="237537" y="695152"/>
                </a:lnTo>
                <a:lnTo>
                  <a:pt x="200792" y="714022"/>
                </a:lnTo>
                <a:lnTo>
                  <a:pt x="164946" y="732962"/>
                </a:lnTo>
                <a:lnTo>
                  <a:pt x="130023" y="751965"/>
                </a:lnTo>
                <a:lnTo>
                  <a:pt x="96045" y="771023"/>
                </a:lnTo>
                <a:lnTo>
                  <a:pt x="63033" y="790128"/>
                </a:lnTo>
                <a:lnTo>
                  <a:pt x="0" y="828447"/>
                </a:lnTo>
                <a:lnTo>
                  <a:pt x="296838" y="886513"/>
                </a:lnTo>
                <a:lnTo>
                  <a:pt x="2440940" y="1336561"/>
                </a:lnTo>
                <a:lnTo>
                  <a:pt x="3429000" y="1336561"/>
                </a:lnTo>
                <a:lnTo>
                  <a:pt x="3429000" y="6744"/>
                </a:lnTo>
                <a:lnTo>
                  <a:pt x="3382430" y="4360"/>
                </a:lnTo>
                <a:lnTo>
                  <a:pt x="3335380" y="2522"/>
                </a:lnTo>
                <a:lnTo>
                  <a:pt x="3287884" y="1202"/>
                </a:lnTo>
                <a:lnTo>
                  <a:pt x="3191685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52520"/>
            <a:ext cx="11414760" cy="1205865"/>
          </a:xfrm>
          <a:custGeom>
            <a:avLst/>
            <a:gdLst/>
            <a:ahLst/>
            <a:cxnLst/>
            <a:rect l="l" t="t" r="r" b="b"/>
            <a:pathLst>
              <a:path w="11414760" h="1205865">
                <a:moveTo>
                  <a:pt x="3365833" y="0"/>
                </a:moveTo>
                <a:lnTo>
                  <a:pt x="3183890" y="529"/>
                </a:lnTo>
                <a:lnTo>
                  <a:pt x="2700098" y="8024"/>
                </a:lnTo>
                <a:lnTo>
                  <a:pt x="2235415" y="24069"/>
                </a:lnTo>
                <a:lnTo>
                  <a:pt x="1846106" y="44817"/>
                </a:lnTo>
                <a:lnTo>
                  <a:pt x="1474369" y="71554"/>
                </a:lnTo>
                <a:lnTo>
                  <a:pt x="1170766" y="99044"/>
                </a:lnTo>
                <a:lnTo>
                  <a:pt x="881948" y="130580"/>
                </a:lnTo>
                <a:lnTo>
                  <a:pt x="653184" y="159833"/>
                </a:lnTo>
                <a:lnTo>
                  <a:pt x="435788" y="191689"/>
                </a:lnTo>
                <a:lnTo>
                  <a:pt x="270393" y="218984"/>
                </a:lnTo>
                <a:lnTo>
                  <a:pt x="112850" y="247836"/>
                </a:lnTo>
                <a:lnTo>
                  <a:pt x="0" y="270467"/>
                </a:lnTo>
                <a:lnTo>
                  <a:pt x="0" y="1205479"/>
                </a:lnTo>
                <a:lnTo>
                  <a:pt x="11414760" y="1205479"/>
                </a:lnTo>
                <a:lnTo>
                  <a:pt x="11176369" y="1125694"/>
                </a:lnTo>
                <a:lnTo>
                  <a:pt x="10886712" y="1034036"/>
                </a:lnTo>
                <a:lnTo>
                  <a:pt x="10593464" y="946774"/>
                </a:lnTo>
                <a:lnTo>
                  <a:pt x="10296965" y="863840"/>
                </a:lnTo>
                <a:lnTo>
                  <a:pt x="9947397" y="772467"/>
                </a:lnTo>
                <a:lnTo>
                  <a:pt x="9594413" y="686793"/>
                </a:lnTo>
                <a:lnTo>
                  <a:pt x="9187514" y="595723"/>
                </a:lnTo>
                <a:lnTo>
                  <a:pt x="8777669" y="511804"/>
                </a:lnTo>
                <a:lnTo>
                  <a:pt x="8314081" y="425748"/>
                </a:lnTo>
                <a:lnTo>
                  <a:pt x="7848943" y="348323"/>
                </a:lnTo>
                <a:lnTo>
                  <a:pt x="7331706" y="272149"/>
                </a:lnTo>
                <a:lnTo>
                  <a:pt x="6815559" y="206052"/>
                </a:lnTo>
                <a:lnTo>
                  <a:pt x="6250942" y="144623"/>
                </a:lnTo>
                <a:lnTo>
                  <a:pt x="5691660" y="94615"/>
                </a:lnTo>
                <a:lnTo>
                  <a:pt x="5139819" y="55622"/>
                </a:lnTo>
                <a:lnTo>
                  <a:pt x="4548767" y="25173"/>
                </a:lnTo>
                <a:lnTo>
                  <a:pt x="3971806" y="6827"/>
                </a:lnTo>
                <a:lnTo>
                  <a:pt x="3411667" y="58"/>
                </a:lnTo>
                <a:lnTo>
                  <a:pt x="3365833" y="0"/>
                </a:lnTo>
                <a:close/>
              </a:path>
            </a:pathLst>
          </a:custGeom>
          <a:solidFill>
            <a:srgbClr val="C6CC6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64373"/>
            <a:ext cx="11370310" cy="993775"/>
          </a:xfrm>
          <a:custGeom>
            <a:avLst/>
            <a:gdLst/>
            <a:ahLst/>
            <a:cxnLst/>
            <a:rect l="l" t="t" r="r" b="b"/>
            <a:pathLst>
              <a:path w="11370310" h="993775">
                <a:moveTo>
                  <a:pt x="3200531" y="0"/>
                </a:moveTo>
                <a:lnTo>
                  <a:pt x="3134413" y="101"/>
                </a:lnTo>
                <a:lnTo>
                  <a:pt x="2610278" y="6606"/>
                </a:lnTo>
                <a:lnTo>
                  <a:pt x="2160134" y="20951"/>
                </a:lnTo>
                <a:lnTo>
                  <a:pt x="1782025" y="40012"/>
                </a:lnTo>
                <a:lnTo>
                  <a:pt x="1412248" y="65602"/>
                </a:lnTo>
                <a:lnTo>
                  <a:pt x="1111283" y="92108"/>
                </a:lnTo>
                <a:lnTo>
                  <a:pt x="817548" y="123488"/>
                </a:lnTo>
                <a:lnTo>
                  <a:pt x="588206" y="152206"/>
                </a:lnTo>
                <a:lnTo>
                  <a:pt x="364247" y="184223"/>
                </a:lnTo>
                <a:lnTo>
                  <a:pt x="146008" y="219618"/>
                </a:lnTo>
                <a:lnTo>
                  <a:pt x="0" y="245879"/>
                </a:lnTo>
                <a:lnTo>
                  <a:pt x="11369977" y="993625"/>
                </a:lnTo>
                <a:lnTo>
                  <a:pt x="11289911" y="967198"/>
                </a:lnTo>
                <a:lnTo>
                  <a:pt x="11199877" y="939128"/>
                </a:lnTo>
                <a:lnTo>
                  <a:pt x="11071187" y="901432"/>
                </a:lnTo>
                <a:lnTo>
                  <a:pt x="10932927" y="863501"/>
                </a:lnTo>
                <a:lnTo>
                  <a:pt x="10747154" y="815880"/>
                </a:lnTo>
                <a:lnTo>
                  <a:pt x="10506105" y="758633"/>
                </a:lnTo>
                <a:lnTo>
                  <a:pt x="10201327" y="692045"/>
                </a:lnTo>
                <a:lnTo>
                  <a:pt x="9824154" y="616728"/>
                </a:lnTo>
                <a:lnTo>
                  <a:pt x="9313345" y="524688"/>
                </a:lnTo>
                <a:lnTo>
                  <a:pt x="8706827" y="427532"/>
                </a:lnTo>
                <a:lnTo>
                  <a:pt x="7999818" y="328310"/>
                </a:lnTo>
                <a:lnTo>
                  <a:pt x="7254306" y="238234"/>
                </a:lnTo>
                <a:lnTo>
                  <a:pt x="6479364" y="159446"/>
                </a:lnTo>
                <a:lnTo>
                  <a:pt x="5684066" y="94091"/>
                </a:lnTo>
                <a:lnTo>
                  <a:pt x="4944909" y="47812"/>
                </a:lnTo>
                <a:lnTo>
                  <a:pt x="4270602" y="18487"/>
                </a:lnTo>
                <a:lnTo>
                  <a:pt x="3666303" y="3535"/>
                </a:lnTo>
                <a:lnTo>
                  <a:pt x="3200531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93880" y="960119"/>
            <a:ext cx="61594" cy="113030"/>
          </a:xfrm>
          <a:custGeom>
            <a:avLst/>
            <a:gdLst/>
            <a:ahLst/>
            <a:cxnLst/>
            <a:rect l="l" t="t" r="r" b="b"/>
            <a:pathLst>
              <a:path w="61595" h="113030">
                <a:moveTo>
                  <a:pt x="46481" y="0"/>
                </a:moveTo>
                <a:lnTo>
                  <a:pt x="48591" y="6213"/>
                </a:lnTo>
                <a:lnTo>
                  <a:pt x="52308" y="22082"/>
                </a:lnTo>
                <a:lnTo>
                  <a:pt x="53715" y="43451"/>
                </a:lnTo>
                <a:lnTo>
                  <a:pt x="48895" y="66166"/>
                </a:lnTo>
                <a:lnTo>
                  <a:pt x="36111" y="85502"/>
                </a:lnTo>
                <a:lnTo>
                  <a:pt x="19875" y="99313"/>
                </a:lnTo>
                <a:lnTo>
                  <a:pt x="5925" y="107600"/>
                </a:lnTo>
                <a:lnTo>
                  <a:pt x="0" y="110362"/>
                </a:lnTo>
                <a:lnTo>
                  <a:pt x="9778" y="112775"/>
                </a:lnTo>
                <a:lnTo>
                  <a:pt x="20566" y="106908"/>
                </a:lnTo>
                <a:lnTo>
                  <a:pt x="42830" y="87931"/>
                </a:lnTo>
                <a:lnTo>
                  <a:pt x="61428" y="53786"/>
                </a:lnTo>
                <a:lnTo>
                  <a:pt x="61214" y="2412"/>
                </a:lnTo>
                <a:lnTo>
                  <a:pt x="46481" y="0"/>
                </a:lnTo>
                <a:close/>
              </a:path>
            </a:pathLst>
          </a:custGeom>
          <a:solidFill>
            <a:srgbClr val="CA7A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47931" y="954976"/>
            <a:ext cx="417195" cy="389890"/>
          </a:xfrm>
          <a:custGeom>
            <a:avLst/>
            <a:gdLst/>
            <a:ahLst/>
            <a:cxnLst/>
            <a:rect l="l" t="t" r="r" b="b"/>
            <a:pathLst>
              <a:path w="417195" h="389890">
                <a:moveTo>
                  <a:pt x="351688" y="261810"/>
                </a:moveTo>
                <a:lnTo>
                  <a:pt x="243840" y="261810"/>
                </a:lnTo>
                <a:lnTo>
                  <a:pt x="238634" y="299194"/>
                </a:lnTo>
                <a:lnTo>
                  <a:pt x="229536" y="340947"/>
                </a:lnTo>
                <a:lnTo>
                  <a:pt x="220890" y="374913"/>
                </a:lnTo>
                <a:lnTo>
                  <a:pt x="217043" y="388937"/>
                </a:lnTo>
                <a:lnTo>
                  <a:pt x="219519" y="389463"/>
                </a:lnTo>
                <a:lnTo>
                  <a:pt x="265811" y="379158"/>
                </a:lnTo>
                <a:lnTo>
                  <a:pt x="311271" y="341560"/>
                </a:lnTo>
                <a:lnTo>
                  <a:pt x="342312" y="287448"/>
                </a:lnTo>
                <a:lnTo>
                  <a:pt x="351688" y="261810"/>
                </a:lnTo>
                <a:close/>
              </a:path>
              <a:path w="417195" h="389890">
                <a:moveTo>
                  <a:pt x="415083" y="217741"/>
                </a:moveTo>
                <a:lnTo>
                  <a:pt x="365760" y="217741"/>
                </a:lnTo>
                <a:lnTo>
                  <a:pt x="373125" y="315531"/>
                </a:lnTo>
                <a:lnTo>
                  <a:pt x="378954" y="313969"/>
                </a:lnTo>
                <a:lnTo>
                  <a:pt x="392318" y="304847"/>
                </a:lnTo>
                <a:lnTo>
                  <a:pt x="407040" y="281509"/>
                </a:lnTo>
                <a:lnTo>
                  <a:pt x="416941" y="237299"/>
                </a:lnTo>
                <a:lnTo>
                  <a:pt x="415083" y="217741"/>
                </a:lnTo>
                <a:close/>
              </a:path>
              <a:path w="417195" h="389890">
                <a:moveTo>
                  <a:pt x="181357" y="29154"/>
                </a:moveTo>
                <a:lnTo>
                  <a:pt x="131333" y="38766"/>
                </a:lnTo>
                <a:lnTo>
                  <a:pt x="99145" y="56618"/>
                </a:lnTo>
                <a:lnTo>
                  <a:pt x="87757" y="66230"/>
                </a:lnTo>
                <a:lnTo>
                  <a:pt x="207264" y="146875"/>
                </a:lnTo>
                <a:lnTo>
                  <a:pt x="0" y="256857"/>
                </a:lnTo>
                <a:lnTo>
                  <a:pt x="50417" y="271377"/>
                </a:lnTo>
                <a:lnTo>
                  <a:pt x="87757" y="278955"/>
                </a:lnTo>
                <a:lnTo>
                  <a:pt x="133772" y="282795"/>
                </a:lnTo>
                <a:lnTo>
                  <a:pt x="181371" y="278622"/>
                </a:lnTo>
                <a:lnTo>
                  <a:pt x="221184" y="270329"/>
                </a:lnTo>
                <a:lnTo>
                  <a:pt x="243840" y="261810"/>
                </a:lnTo>
                <a:lnTo>
                  <a:pt x="351688" y="261810"/>
                </a:lnTo>
                <a:lnTo>
                  <a:pt x="360090" y="238837"/>
                </a:lnTo>
                <a:lnTo>
                  <a:pt x="365760" y="217741"/>
                </a:lnTo>
                <a:lnTo>
                  <a:pt x="415083" y="217741"/>
                </a:lnTo>
                <a:lnTo>
                  <a:pt x="411164" y="176488"/>
                </a:lnTo>
                <a:lnTo>
                  <a:pt x="388921" y="118856"/>
                </a:lnTo>
                <a:lnTo>
                  <a:pt x="364845" y="75868"/>
                </a:lnTo>
                <a:lnTo>
                  <a:pt x="353568" y="58991"/>
                </a:lnTo>
                <a:lnTo>
                  <a:pt x="348742" y="51625"/>
                </a:lnTo>
                <a:lnTo>
                  <a:pt x="343963" y="46434"/>
                </a:lnTo>
                <a:lnTo>
                  <a:pt x="341661" y="44259"/>
                </a:lnTo>
                <a:lnTo>
                  <a:pt x="246252" y="44259"/>
                </a:lnTo>
                <a:lnTo>
                  <a:pt x="181357" y="29154"/>
                </a:lnTo>
                <a:close/>
              </a:path>
              <a:path w="417195" h="389890">
                <a:moveTo>
                  <a:pt x="258699" y="0"/>
                </a:moveTo>
                <a:lnTo>
                  <a:pt x="233489" y="571"/>
                </a:lnTo>
                <a:lnTo>
                  <a:pt x="214661" y="3429"/>
                </a:lnTo>
                <a:lnTo>
                  <a:pt x="207264" y="5143"/>
                </a:lnTo>
                <a:lnTo>
                  <a:pt x="211641" y="8844"/>
                </a:lnTo>
                <a:lnTo>
                  <a:pt x="222186" y="18272"/>
                </a:lnTo>
                <a:lnTo>
                  <a:pt x="235017" y="30914"/>
                </a:lnTo>
                <a:lnTo>
                  <a:pt x="246252" y="44259"/>
                </a:lnTo>
                <a:lnTo>
                  <a:pt x="341661" y="44259"/>
                </a:lnTo>
                <a:lnTo>
                  <a:pt x="330708" y="33909"/>
                </a:lnTo>
                <a:lnTo>
                  <a:pt x="310594" y="18621"/>
                </a:lnTo>
                <a:lnTo>
                  <a:pt x="285242" y="5143"/>
                </a:lnTo>
                <a:lnTo>
                  <a:pt x="258699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89080" y="969899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5" h="357505">
                <a:moveTo>
                  <a:pt x="310197" y="217931"/>
                </a:moveTo>
                <a:lnTo>
                  <a:pt x="224917" y="217931"/>
                </a:lnTo>
                <a:lnTo>
                  <a:pt x="227210" y="247221"/>
                </a:lnTo>
                <a:lnTo>
                  <a:pt x="227164" y="248253"/>
                </a:lnTo>
                <a:lnTo>
                  <a:pt x="221551" y="286813"/>
                </a:lnTo>
                <a:lnTo>
                  <a:pt x="210808" y="326391"/>
                </a:lnTo>
                <a:lnTo>
                  <a:pt x="197993" y="357504"/>
                </a:lnTo>
                <a:lnTo>
                  <a:pt x="247323" y="325977"/>
                </a:lnTo>
                <a:lnTo>
                  <a:pt x="282201" y="282099"/>
                </a:lnTo>
                <a:lnTo>
                  <a:pt x="304630" y="235862"/>
                </a:lnTo>
                <a:lnTo>
                  <a:pt x="310197" y="217931"/>
                </a:lnTo>
                <a:close/>
              </a:path>
              <a:path w="360045" h="357505">
                <a:moveTo>
                  <a:pt x="356850" y="176275"/>
                </a:moveTo>
                <a:lnTo>
                  <a:pt x="320167" y="176275"/>
                </a:lnTo>
                <a:lnTo>
                  <a:pt x="333696" y="194133"/>
                </a:lnTo>
                <a:lnTo>
                  <a:pt x="341915" y="214264"/>
                </a:lnTo>
                <a:lnTo>
                  <a:pt x="345991" y="236229"/>
                </a:lnTo>
                <a:lnTo>
                  <a:pt x="347091" y="259587"/>
                </a:lnTo>
                <a:lnTo>
                  <a:pt x="359820" y="222458"/>
                </a:lnTo>
                <a:lnTo>
                  <a:pt x="357203" y="177530"/>
                </a:lnTo>
                <a:lnTo>
                  <a:pt x="356850" y="176275"/>
                </a:lnTo>
                <a:close/>
              </a:path>
              <a:path w="360045" h="357505">
                <a:moveTo>
                  <a:pt x="124061" y="35706"/>
                </a:moveTo>
                <a:lnTo>
                  <a:pt x="75819" y="49022"/>
                </a:lnTo>
                <a:lnTo>
                  <a:pt x="113446" y="70965"/>
                </a:lnTo>
                <a:lnTo>
                  <a:pt x="153384" y="97694"/>
                </a:lnTo>
                <a:lnTo>
                  <a:pt x="185082" y="120280"/>
                </a:lnTo>
                <a:lnTo>
                  <a:pt x="197993" y="129793"/>
                </a:lnTo>
                <a:lnTo>
                  <a:pt x="178057" y="142495"/>
                </a:lnTo>
                <a:lnTo>
                  <a:pt x="128333" y="172640"/>
                </a:lnTo>
                <a:lnTo>
                  <a:pt x="63940" y="208285"/>
                </a:lnTo>
                <a:lnTo>
                  <a:pt x="0" y="237489"/>
                </a:lnTo>
                <a:lnTo>
                  <a:pt x="42374" y="247221"/>
                </a:lnTo>
                <a:lnTo>
                  <a:pt x="90399" y="248253"/>
                </a:lnTo>
                <a:lnTo>
                  <a:pt x="139729" y="242464"/>
                </a:lnTo>
                <a:lnTo>
                  <a:pt x="186017" y="231731"/>
                </a:lnTo>
                <a:lnTo>
                  <a:pt x="224917" y="217931"/>
                </a:lnTo>
                <a:lnTo>
                  <a:pt x="310197" y="217931"/>
                </a:lnTo>
                <a:lnTo>
                  <a:pt x="316617" y="197257"/>
                </a:lnTo>
                <a:lnTo>
                  <a:pt x="320167" y="176275"/>
                </a:lnTo>
                <a:lnTo>
                  <a:pt x="356850" y="176275"/>
                </a:lnTo>
                <a:lnTo>
                  <a:pt x="344037" y="130768"/>
                </a:lnTo>
                <a:lnTo>
                  <a:pt x="325120" y="88137"/>
                </a:lnTo>
                <a:lnTo>
                  <a:pt x="320167" y="85725"/>
                </a:lnTo>
                <a:lnTo>
                  <a:pt x="308746" y="69240"/>
                </a:lnTo>
                <a:lnTo>
                  <a:pt x="298127" y="56387"/>
                </a:lnTo>
                <a:lnTo>
                  <a:pt x="239522" y="56387"/>
                </a:lnTo>
                <a:lnTo>
                  <a:pt x="221497" y="50415"/>
                </a:lnTo>
                <a:lnTo>
                  <a:pt x="177815" y="39846"/>
                </a:lnTo>
                <a:lnTo>
                  <a:pt x="124061" y="35706"/>
                </a:lnTo>
                <a:close/>
              </a:path>
              <a:path w="360045" h="357505">
                <a:moveTo>
                  <a:pt x="205359" y="0"/>
                </a:moveTo>
                <a:lnTo>
                  <a:pt x="223073" y="16043"/>
                </a:lnTo>
                <a:lnTo>
                  <a:pt x="233441" y="34623"/>
                </a:lnTo>
                <a:lnTo>
                  <a:pt x="238309" y="49988"/>
                </a:lnTo>
                <a:lnTo>
                  <a:pt x="239522" y="56387"/>
                </a:lnTo>
                <a:lnTo>
                  <a:pt x="298127" y="56387"/>
                </a:lnTo>
                <a:lnTo>
                  <a:pt x="280146" y="34623"/>
                </a:lnTo>
                <a:lnTo>
                  <a:pt x="242853" y="4125"/>
                </a:lnTo>
                <a:lnTo>
                  <a:pt x="205359" y="0"/>
                </a:lnTo>
                <a:close/>
              </a:path>
            </a:pathLst>
          </a:custGeom>
          <a:solidFill>
            <a:srgbClr val="FA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86616" y="990600"/>
            <a:ext cx="256539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09604" y="6270311"/>
            <a:ext cx="875030" cy="588010"/>
          </a:xfrm>
          <a:custGeom>
            <a:avLst/>
            <a:gdLst/>
            <a:ahLst/>
            <a:cxnLst/>
            <a:rect l="l" t="t" r="r" b="b"/>
            <a:pathLst>
              <a:path w="875029" h="588009">
                <a:moveTo>
                  <a:pt x="0" y="306879"/>
                </a:moveTo>
                <a:lnTo>
                  <a:pt x="35829" y="349162"/>
                </a:lnTo>
                <a:lnTo>
                  <a:pt x="83313" y="397078"/>
                </a:lnTo>
                <a:lnTo>
                  <a:pt x="152907" y="458453"/>
                </a:lnTo>
                <a:lnTo>
                  <a:pt x="196311" y="490121"/>
                </a:lnTo>
                <a:lnTo>
                  <a:pt x="244622" y="519567"/>
                </a:lnTo>
                <a:lnTo>
                  <a:pt x="295462" y="546103"/>
                </a:lnTo>
                <a:lnTo>
                  <a:pt x="346455" y="569040"/>
                </a:lnTo>
                <a:lnTo>
                  <a:pt x="395224" y="587688"/>
                </a:lnTo>
                <a:lnTo>
                  <a:pt x="874776" y="587688"/>
                </a:lnTo>
                <a:lnTo>
                  <a:pt x="874776" y="326031"/>
                </a:lnTo>
                <a:lnTo>
                  <a:pt x="570484" y="326031"/>
                </a:lnTo>
                <a:lnTo>
                  <a:pt x="0" y="306879"/>
                </a:lnTo>
                <a:close/>
              </a:path>
              <a:path w="875029" h="588009">
                <a:moveTo>
                  <a:pt x="448919" y="0"/>
                </a:moveTo>
                <a:lnTo>
                  <a:pt x="412750" y="6930"/>
                </a:lnTo>
                <a:lnTo>
                  <a:pt x="570484" y="326031"/>
                </a:lnTo>
                <a:lnTo>
                  <a:pt x="874776" y="326031"/>
                </a:lnTo>
                <a:lnTo>
                  <a:pt x="874776" y="152117"/>
                </a:lnTo>
                <a:lnTo>
                  <a:pt x="777621" y="152117"/>
                </a:lnTo>
                <a:lnTo>
                  <a:pt x="658084" y="40583"/>
                </a:lnTo>
                <a:lnTo>
                  <a:pt x="539607" y="547"/>
                </a:lnTo>
                <a:lnTo>
                  <a:pt x="448919" y="0"/>
                </a:lnTo>
                <a:close/>
              </a:path>
              <a:path w="875029" h="588009">
                <a:moveTo>
                  <a:pt x="742569" y="27669"/>
                </a:moveTo>
                <a:lnTo>
                  <a:pt x="747367" y="40160"/>
                </a:lnTo>
                <a:lnTo>
                  <a:pt x="758285" y="71348"/>
                </a:lnTo>
                <a:lnTo>
                  <a:pt x="770108" y="111809"/>
                </a:lnTo>
                <a:lnTo>
                  <a:pt x="777621" y="152117"/>
                </a:lnTo>
                <a:lnTo>
                  <a:pt x="874776" y="152117"/>
                </a:lnTo>
                <a:lnTo>
                  <a:pt x="874776" y="93087"/>
                </a:lnTo>
                <a:lnTo>
                  <a:pt x="829258" y="61997"/>
                </a:lnTo>
                <a:lnTo>
                  <a:pt x="786574" y="41828"/>
                </a:lnTo>
                <a:lnTo>
                  <a:pt x="754939" y="30935"/>
                </a:lnTo>
                <a:lnTo>
                  <a:pt x="742569" y="27669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01043" y="6306515"/>
            <a:ext cx="783590" cy="551815"/>
          </a:xfrm>
          <a:custGeom>
            <a:avLst/>
            <a:gdLst/>
            <a:ahLst/>
            <a:cxnLst/>
            <a:rect l="l" t="t" r="r" b="b"/>
            <a:pathLst>
              <a:path w="783590" h="551815">
                <a:moveTo>
                  <a:pt x="0" y="307619"/>
                </a:moveTo>
                <a:lnTo>
                  <a:pt x="31633" y="340987"/>
                </a:lnTo>
                <a:lnTo>
                  <a:pt x="69208" y="372307"/>
                </a:lnTo>
                <a:lnTo>
                  <a:pt x="111632" y="401428"/>
                </a:lnTo>
                <a:lnTo>
                  <a:pt x="157814" y="428200"/>
                </a:lnTo>
                <a:lnTo>
                  <a:pt x="206661" y="452471"/>
                </a:lnTo>
                <a:lnTo>
                  <a:pt x="257081" y="474091"/>
                </a:lnTo>
                <a:lnTo>
                  <a:pt x="307981" y="492909"/>
                </a:lnTo>
                <a:lnTo>
                  <a:pt x="358269" y="508773"/>
                </a:lnTo>
                <a:lnTo>
                  <a:pt x="406853" y="521534"/>
                </a:lnTo>
                <a:lnTo>
                  <a:pt x="452640" y="531040"/>
                </a:lnTo>
                <a:lnTo>
                  <a:pt x="494537" y="537140"/>
                </a:lnTo>
                <a:lnTo>
                  <a:pt x="494537" y="541921"/>
                </a:lnTo>
                <a:lnTo>
                  <a:pt x="493013" y="546702"/>
                </a:lnTo>
                <a:lnTo>
                  <a:pt x="491362" y="551484"/>
                </a:lnTo>
                <a:lnTo>
                  <a:pt x="783335" y="551484"/>
                </a:lnTo>
                <a:lnTo>
                  <a:pt x="783335" y="325553"/>
                </a:lnTo>
                <a:lnTo>
                  <a:pt x="346805" y="325553"/>
                </a:lnTo>
                <a:lnTo>
                  <a:pt x="169128" y="321965"/>
                </a:lnTo>
                <a:lnTo>
                  <a:pt x="0" y="307619"/>
                </a:lnTo>
                <a:close/>
              </a:path>
              <a:path w="783590" h="551815">
                <a:moveTo>
                  <a:pt x="386079" y="0"/>
                </a:moveTo>
                <a:lnTo>
                  <a:pt x="439697" y="92672"/>
                </a:lnTo>
                <a:lnTo>
                  <a:pt x="490791" y="198642"/>
                </a:lnTo>
                <a:lnTo>
                  <a:pt x="529026" y="285783"/>
                </a:lnTo>
                <a:lnTo>
                  <a:pt x="544067" y="321970"/>
                </a:lnTo>
                <a:lnTo>
                  <a:pt x="487096" y="323762"/>
                </a:lnTo>
                <a:lnTo>
                  <a:pt x="346805" y="325553"/>
                </a:lnTo>
                <a:lnTo>
                  <a:pt x="783335" y="325553"/>
                </a:lnTo>
                <a:lnTo>
                  <a:pt x="783335" y="221551"/>
                </a:lnTo>
                <a:lnTo>
                  <a:pt x="725931" y="221551"/>
                </a:lnTo>
                <a:lnTo>
                  <a:pt x="695047" y="186262"/>
                </a:lnTo>
                <a:lnTo>
                  <a:pt x="615251" y="108985"/>
                </a:lnTo>
                <a:lnTo>
                  <a:pt x="505833" y="32602"/>
                </a:lnTo>
                <a:lnTo>
                  <a:pt x="386079" y="0"/>
                </a:lnTo>
                <a:close/>
              </a:path>
              <a:path w="783590" h="551815">
                <a:moveTo>
                  <a:pt x="716279" y="54203"/>
                </a:moveTo>
                <a:lnTo>
                  <a:pt x="735308" y="111952"/>
                </a:lnTo>
                <a:lnTo>
                  <a:pt x="736679" y="165966"/>
                </a:lnTo>
                <a:lnTo>
                  <a:pt x="730263" y="205936"/>
                </a:lnTo>
                <a:lnTo>
                  <a:pt x="725931" y="221551"/>
                </a:lnTo>
                <a:lnTo>
                  <a:pt x="783335" y="221551"/>
                </a:lnTo>
                <a:lnTo>
                  <a:pt x="783335" y="97231"/>
                </a:lnTo>
                <a:lnTo>
                  <a:pt x="769286" y="80873"/>
                </a:lnTo>
                <a:lnTo>
                  <a:pt x="753427" y="67949"/>
                </a:lnTo>
                <a:lnTo>
                  <a:pt x="735758" y="58910"/>
                </a:lnTo>
                <a:lnTo>
                  <a:pt x="716279" y="54203"/>
                </a:lnTo>
                <a:close/>
              </a:path>
            </a:pathLst>
          </a:custGeom>
          <a:solidFill>
            <a:srgbClr val="F9BC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31168" y="6687311"/>
            <a:ext cx="553720" cy="65405"/>
          </a:xfrm>
          <a:custGeom>
            <a:avLst/>
            <a:gdLst/>
            <a:ahLst/>
            <a:cxnLst/>
            <a:rect l="l" t="t" r="r" b="b"/>
            <a:pathLst>
              <a:path w="553720" h="65404">
                <a:moveTo>
                  <a:pt x="0" y="0"/>
                </a:moveTo>
                <a:lnTo>
                  <a:pt x="45538" y="17620"/>
                </a:lnTo>
                <a:lnTo>
                  <a:pt x="126096" y="38069"/>
                </a:lnTo>
                <a:lnTo>
                  <a:pt x="175675" y="47587"/>
                </a:lnTo>
                <a:lnTo>
                  <a:pt x="229409" y="55691"/>
                </a:lnTo>
                <a:lnTo>
                  <a:pt x="285765" y="61672"/>
                </a:lnTo>
                <a:lnTo>
                  <a:pt x="343210" y="64825"/>
                </a:lnTo>
                <a:lnTo>
                  <a:pt x="400210" y="64441"/>
                </a:lnTo>
                <a:lnTo>
                  <a:pt x="455233" y="59814"/>
                </a:lnTo>
                <a:lnTo>
                  <a:pt x="506744" y="50237"/>
                </a:lnTo>
                <a:lnTo>
                  <a:pt x="516614" y="47001"/>
                </a:lnTo>
                <a:lnTo>
                  <a:pt x="330319" y="47001"/>
                </a:lnTo>
                <a:lnTo>
                  <a:pt x="274737" y="44730"/>
                </a:lnTo>
                <a:lnTo>
                  <a:pt x="213908" y="39390"/>
                </a:lnTo>
                <a:lnTo>
                  <a:pt x="147837" y="30485"/>
                </a:lnTo>
                <a:lnTo>
                  <a:pt x="76532" y="17520"/>
                </a:lnTo>
                <a:lnTo>
                  <a:pt x="0" y="0"/>
                </a:lnTo>
                <a:close/>
              </a:path>
              <a:path w="553720" h="65404">
                <a:moveTo>
                  <a:pt x="553211" y="23863"/>
                </a:moveTo>
                <a:lnTo>
                  <a:pt x="500026" y="35277"/>
                </a:lnTo>
                <a:lnTo>
                  <a:pt x="425710" y="44310"/>
                </a:lnTo>
                <a:lnTo>
                  <a:pt x="380645" y="46695"/>
                </a:lnTo>
                <a:lnTo>
                  <a:pt x="330319" y="47001"/>
                </a:lnTo>
                <a:lnTo>
                  <a:pt x="516614" y="47001"/>
                </a:lnTo>
                <a:lnTo>
                  <a:pt x="553211" y="35001"/>
                </a:lnTo>
                <a:lnTo>
                  <a:pt x="553211" y="23863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39600" y="6763510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59" h="94615">
                <a:moveTo>
                  <a:pt x="60959" y="0"/>
                </a:moveTo>
                <a:lnTo>
                  <a:pt x="57971" y="6656"/>
                </a:lnTo>
                <a:lnTo>
                  <a:pt x="47910" y="25624"/>
                </a:lnTo>
                <a:lnTo>
                  <a:pt x="29134" y="55402"/>
                </a:lnTo>
                <a:lnTo>
                  <a:pt x="0" y="94488"/>
                </a:lnTo>
                <a:lnTo>
                  <a:pt x="16001" y="94488"/>
                </a:lnTo>
                <a:lnTo>
                  <a:pt x="32527" y="70491"/>
                </a:lnTo>
                <a:lnTo>
                  <a:pt x="45719" y="46643"/>
                </a:lnTo>
                <a:lnTo>
                  <a:pt x="55292" y="23096"/>
                </a:lnTo>
                <a:lnTo>
                  <a:pt x="60959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70664" y="6446520"/>
            <a:ext cx="13970" cy="45720"/>
          </a:xfrm>
          <a:custGeom>
            <a:avLst/>
            <a:gdLst/>
            <a:ahLst/>
            <a:cxnLst/>
            <a:rect l="l" t="t" r="r" b="b"/>
            <a:pathLst>
              <a:path w="13970" h="45720">
                <a:moveTo>
                  <a:pt x="0" y="0"/>
                </a:moveTo>
                <a:lnTo>
                  <a:pt x="4347" y="12218"/>
                </a:lnTo>
                <a:lnTo>
                  <a:pt x="8000" y="24041"/>
                </a:lnTo>
                <a:lnTo>
                  <a:pt x="11144" y="35472"/>
                </a:lnTo>
                <a:lnTo>
                  <a:pt x="13715" y="45719"/>
                </a:lnTo>
                <a:lnTo>
                  <a:pt x="13715" y="31534"/>
                </a:lnTo>
                <a:lnTo>
                  <a:pt x="10286" y="20840"/>
                </a:lnTo>
                <a:lnTo>
                  <a:pt x="6857" y="12218"/>
                </a:lnTo>
                <a:lnTo>
                  <a:pt x="3428" y="5371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81104" y="6365747"/>
            <a:ext cx="227329" cy="327660"/>
          </a:xfrm>
          <a:custGeom>
            <a:avLst/>
            <a:gdLst/>
            <a:ahLst/>
            <a:cxnLst/>
            <a:rect l="l" t="t" r="r" b="b"/>
            <a:pathLst>
              <a:path w="227329" h="327659">
                <a:moveTo>
                  <a:pt x="0" y="0"/>
                </a:moveTo>
                <a:lnTo>
                  <a:pt x="121078" y="129035"/>
                </a:lnTo>
                <a:lnTo>
                  <a:pt x="189579" y="233019"/>
                </a:lnTo>
                <a:lnTo>
                  <a:pt x="220027" y="302409"/>
                </a:lnTo>
                <a:lnTo>
                  <a:pt x="226949" y="327659"/>
                </a:lnTo>
                <a:lnTo>
                  <a:pt x="221265" y="283487"/>
                </a:lnTo>
                <a:lnTo>
                  <a:pt x="204007" y="237010"/>
                </a:lnTo>
                <a:lnTo>
                  <a:pt x="178044" y="190048"/>
                </a:lnTo>
                <a:lnTo>
                  <a:pt x="146242" y="144421"/>
                </a:lnTo>
                <a:lnTo>
                  <a:pt x="111468" y="101949"/>
                </a:lnTo>
                <a:lnTo>
                  <a:pt x="76590" y="64451"/>
                </a:lnTo>
                <a:lnTo>
                  <a:pt x="44474" y="33747"/>
                </a:lnTo>
                <a:lnTo>
                  <a:pt x="17988" y="11656"/>
                </a:lnTo>
                <a:lnTo>
                  <a:pt x="0" y="0"/>
                </a:lnTo>
                <a:close/>
              </a:path>
            </a:pathLst>
          </a:custGeom>
          <a:solidFill>
            <a:srgbClr val="B66B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7" y="2874264"/>
            <a:ext cx="596265" cy="720090"/>
          </a:xfrm>
          <a:custGeom>
            <a:avLst/>
            <a:gdLst/>
            <a:ahLst/>
            <a:cxnLst/>
            <a:rect l="l" t="t" r="r" b="b"/>
            <a:pathLst>
              <a:path w="596265" h="720089">
                <a:moveTo>
                  <a:pt x="188417" y="0"/>
                </a:moveTo>
                <a:lnTo>
                  <a:pt x="142404" y="20787"/>
                </a:lnTo>
                <a:lnTo>
                  <a:pt x="102933" y="48782"/>
                </a:lnTo>
                <a:lnTo>
                  <a:pt x="69480" y="82153"/>
                </a:lnTo>
                <a:lnTo>
                  <a:pt x="41522" y="119069"/>
                </a:lnTo>
                <a:lnTo>
                  <a:pt x="18537" y="157700"/>
                </a:lnTo>
                <a:lnTo>
                  <a:pt x="0" y="196214"/>
                </a:lnTo>
                <a:lnTo>
                  <a:pt x="0" y="600328"/>
                </a:lnTo>
                <a:lnTo>
                  <a:pt x="113714" y="695247"/>
                </a:lnTo>
                <a:lnTo>
                  <a:pt x="226106" y="719693"/>
                </a:lnTo>
                <a:lnTo>
                  <a:pt x="312001" y="708681"/>
                </a:lnTo>
                <a:lnTo>
                  <a:pt x="346227" y="697230"/>
                </a:lnTo>
                <a:lnTo>
                  <a:pt x="335628" y="693683"/>
                </a:lnTo>
                <a:lnTo>
                  <a:pt x="310896" y="683053"/>
                </a:lnTo>
                <a:lnTo>
                  <a:pt x="282630" y="665351"/>
                </a:lnTo>
                <a:lnTo>
                  <a:pt x="261429" y="640588"/>
                </a:lnTo>
                <a:lnTo>
                  <a:pt x="353874" y="639827"/>
                </a:lnTo>
                <a:lnTo>
                  <a:pt x="451619" y="608314"/>
                </a:lnTo>
                <a:lnTo>
                  <a:pt x="529050" y="571061"/>
                </a:lnTo>
                <a:lnTo>
                  <a:pt x="560552" y="553085"/>
                </a:lnTo>
                <a:lnTo>
                  <a:pt x="292049" y="451485"/>
                </a:lnTo>
                <a:lnTo>
                  <a:pt x="508879" y="259969"/>
                </a:lnTo>
                <a:lnTo>
                  <a:pt x="179006" y="259969"/>
                </a:lnTo>
                <a:lnTo>
                  <a:pt x="176833" y="231653"/>
                </a:lnTo>
                <a:lnTo>
                  <a:pt x="173996" y="162798"/>
                </a:lnTo>
                <a:lnTo>
                  <a:pt x="176016" y="77535"/>
                </a:lnTo>
                <a:lnTo>
                  <a:pt x="188417" y="0"/>
                </a:lnTo>
                <a:close/>
              </a:path>
              <a:path w="596265" h="720089">
                <a:moveTo>
                  <a:pt x="416480" y="168243"/>
                </a:moveTo>
                <a:lnTo>
                  <a:pt x="285875" y="197929"/>
                </a:lnTo>
                <a:lnTo>
                  <a:pt x="206054" y="239141"/>
                </a:lnTo>
                <a:lnTo>
                  <a:pt x="179006" y="259969"/>
                </a:lnTo>
                <a:lnTo>
                  <a:pt x="508879" y="259969"/>
                </a:lnTo>
                <a:lnTo>
                  <a:pt x="515619" y="253996"/>
                </a:lnTo>
                <a:lnTo>
                  <a:pt x="595883" y="181990"/>
                </a:lnTo>
                <a:lnTo>
                  <a:pt x="416480" y="168243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7" y="2927604"/>
            <a:ext cx="541020" cy="643255"/>
          </a:xfrm>
          <a:custGeom>
            <a:avLst/>
            <a:gdLst/>
            <a:ahLst/>
            <a:cxnLst/>
            <a:rect l="l" t="t" r="r" b="b"/>
            <a:pathLst>
              <a:path w="541020" h="643254">
                <a:moveTo>
                  <a:pt x="146481" y="0"/>
                </a:moveTo>
                <a:lnTo>
                  <a:pt x="107742" y="29831"/>
                </a:lnTo>
                <a:lnTo>
                  <a:pt x="76112" y="65536"/>
                </a:lnTo>
                <a:lnTo>
                  <a:pt x="50888" y="105462"/>
                </a:lnTo>
                <a:lnTo>
                  <a:pt x="31367" y="147956"/>
                </a:lnTo>
                <a:lnTo>
                  <a:pt x="16847" y="191366"/>
                </a:lnTo>
                <a:lnTo>
                  <a:pt x="6617" y="234089"/>
                </a:lnTo>
                <a:lnTo>
                  <a:pt x="0" y="274320"/>
                </a:lnTo>
                <a:lnTo>
                  <a:pt x="0" y="496443"/>
                </a:lnTo>
                <a:lnTo>
                  <a:pt x="6644" y="502154"/>
                </a:lnTo>
                <a:lnTo>
                  <a:pt x="12403" y="508317"/>
                </a:lnTo>
                <a:lnTo>
                  <a:pt x="17275" y="514480"/>
                </a:lnTo>
                <a:lnTo>
                  <a:pt x="21262" y="520192"/>
                </a:lnTo>
                <a:lnTo>
                  <a:pt x="30712" y="527176"/>
                </a:lnTo>
                <a:lnTo>
                  <a:pt x="57401" y="551862"/>
                </a:lnTo>
                <a:lnTo>
                  <a:pt x="121964" y="602265"/>
                </a:lnTo>
                <a:lnTo>
                  <a:pt x="201146" y="642905"/>
                </a:lnTo>
                <a:lnTo>
                  <a:pt x="271691" y="638301"/>
                </a:lnTo>
                <a:lnTo>
                  <a:pt x="231747" y="614306"/>
                </a:lnTo>
                <a:lnTo>
                  <a:pt x="203766" y="584549"/>
                </a:lnTo>
                <a:lnTo>
                  <a:pt x="187303" y="559220"/>
                </a:lnTo>
                <a:lnTo>
                  <a:pt x="181914" y="548513"/>
                </a:lnTo>
                <a:lnTo>
                  <a:pt x="359947" y="548513"/>
                </a:lnTo>
                <a:lnTo>
                  <a:pt x="400186" y="543530"/>
                </a:lnTo>
                <a:lnTo>
                  <a:pt x="484314" y="501269"/>
                </a:lnTo>
                <a:lnTo>
                  <a:pt x="407312" y="476373"/>
                </a:lnTo>
                <a:lnTo>
                  <a:pt x="325439" y="442404"/>
                </a:lnTo>
                <a:lnTo>
                  <a:pt x="260399" y="412436"/>
                </a:lnTo>
                <a:lnTo>
                  <a:pt x="233895" y="399542"/>
                </a:lnTo>
                <a:lnTo>
                  <a:pt x="264276" y="370584"/>
                </a:lnTo>
                <a:lnTo>
                  <a:pt x="340504" y="300847"/>
                </a:lnTo>
                <a:lnTo>
                  <a:pt x="391249" y="257683"/>
                </a:lnTo>
                <a:lnTo>
                  <a:pt x="151206" y="257683"/>
                </a:lnTo>
                <a:lnTo>
                  <a:pt x="138011" y="217484"/>
                </a:lnTo>
                <a:lnTo>
                  <a:pt x="131848" y="162534"/>
                </a:lnTo>
                <a:lnTo>
                  <a:pt x="131809" y="101914"/>
                </a:lnTo>
                <a:lnTo>
                  <a:pt x="136989" y="44709"/>
                </a:lnTo>
                <a:lnTo>
                  <a:pt x="146481" y="0"/>
                </a:lnTo>
                <a:close/>
              </a:path>
              <a:path w="541020" h="643254">
                <a:moveTo>
                  <a:pt x="359947" y="548513"/>
                </a:moveTo>
                <a:lnTo>
                  <a:pt x="181914" y="548513"/>
                </a:lnTo>
                <a:lnTo>
                  <a:pt x="216872" y="552757"/>
                </a:lnTo>
                <a:lnTo>
                  <a:pt x="300334" y="555894"/>
                </a:lnTo>
                <a:lnTo>
                  <a:pt x="359947" y="548513"/>
                </a:lnTo>
                <a:close/>
              </a:path>
              <a:path w="541020" h="643254">
                <a:moveTo>
                  <a:pt x="494038" y="137532"/>
                </a:moveTo>
                <a:lnTo>
                  <a:pt x="442903" y="141347"/>
                </a:lnTo>
                <a:lnTo>
                  <a:pt x="389442" y="151918"/>
                </a:lnTo>
                <a:lnTo>
                  <a:pt x="335483" y="167862"/>
                </a:lnTo>
                <a:lnTo>
                  <a:pt x="282852" y="187794"/>
                </a:lnTo>
                <a:lnTo>
                  <a:pt x="233377" y="210331"/>
                </a:lnTo>
                <a:lnTo>
                  <a:pt x="188886" y="234089"/>
                </a:lnTo>
                <a:lnTo>
                  <a:pt x="151206" y="257683"/>
                </a:lnTo>
                <a:lnTo>
                  <a:pt x="391249" y="257683"/>
                </a:lnTo>
                <a:lnTo>
                  <a:pt x="440209" y="216036"/>
                </a:lnTo>
                <a:lnTo>
                  <a:pt x="541020" y="141859"/>
                </a:lnTo>
                <a:lnTo>
                  <a:pt x="494038" y="137532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19" y="3139439"/>
            <a:ext cx="337185" cy="292735"/>
          </a:xfrm>
          <a:custGeom>
            <a:avLst/>
            <a:gdLst/>
            <a:ahLst/>
            <a:cxnLst/>
            <a:rect l="l" t="t" r="r" b="b"/>
            <a:pathLst>
              <a:path w="337185" h="292735">
                <a:moveTo>
                  <a:pt x="336804" y="0"/>
                </a:moveTo>
                <a:lnTo>
                  <a:pt x="286401" y="21604"/>
                </a:lnTo>
                <a:lnTo>
                  <a:pt x="248623" y="42104"/>
                </a:lnTo>
                <a:lnTo>
                  <a:pt x="206039" y="68013"/>
                </a:lnTo>
                <a:lnTo>
                  <a:pt x="161336" y="98536"/>
                </a:lnTo>
                <a:lnTo>
                  <a:pt x="117198" y="132880"/>
                </a:lnTo>
                <a:lnTo>
                  <a:pt x="76311" y="170253"/>
                </a:lnTo>
                <a:lnTo>
                  <a:pt x="41358" y="209860"/>
                </a:lnTo>
                <a:lnTo>
                  <a:pt x="15026" y="250910"/>
                </a:lnTo>
                <a:lnTo>
                  <a:pt x="0" y="292608"/>
                </a:lnTo>
                <a:lnTo>
                  <a:pt x="14205" y="266801"/>
                </a:lnTo>
                <a:lnTo>
                  <a:pt x="65947" y="199405"/>
                </a:lnTo>
                <a:lnTo>
                  <a:pt x="168917" y="105459"/>
                </a:lnTo>
                <a:lnTo>
                  <a:pt x="336804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725" y="3040379"/>
            <a:ext cx="44450" cy="289560"/>
          </a:xfrm>
          <a:custGeom>
            <a:avLst/>
            <a:gdLst/>
            <a:ahLst/>
            <a:cxnLst/>
            <a:rect l="l" t="t" r="r" b="b"/>
            <a:pathLst>
              <a:path w="44450" h="289560">
                <a:moveTo>
                  <a:pt x="44430" y="0"/>
                </a:moveTo>
                <a:lnTo>
                  <a:pt x="31616" y="24535"/>
                </a:lnTo>
                <a:lnTo>
                  <a:pt x="17397" y="69285"/>
                </a:lnTo>
                <a:lnTo>
                  <a:pt x="5587" y="126206"/>
                </a:lnTo>
                <a:lnTo>
                  <a:pt x="0" y="187254"/>
                </a:lnTo>
                <a:lnTo>
                  <a:pt x="4449" y="244386"/>
                </a:lnTo>
                <a:lnTo>
                  <a:pt x="22750" y="289560"/>
                </a:lnTo>
                <a:lnTo>
                  <a:pt x="17330" y="271462"/>
                </a:lnTo>
                <a:lnTo>
                  <a:pt x="10104" y="217170"/>
                </a:lnTo>
                <a:lnTo>
                  <a:pt x="14620" y="126682"/>
                </a:lnTo>
                <a:lnTo>
                  <a:pt x="4443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7" y="3368040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0" y="0"/>
                </a:moveTo>
                <a:lnTo>
                  <a:pt x="0" y="6858"/>
                </a:lnTo>
                <a:lnTo>
                  <a:pt x="8059" y="12965"/>
                </a:lnTo>
                <a:lnTo>
                  <a:pt x="15240" y="18002"/>
                </a:lnTo>
                <a:lnTo>
                  <a:pt x="22420" y="22609"/>
                </a:lnTo>
                <a:lnTo>
                  <a:pt x="30480" y="27432"/>
                </a:lnTo>
                <a:lnTo>
                  <a:pt x="28355" y="25717"/>
                </a:lnTo>
                <a:lnTo>
                  <a:pt x="22273" y="20574"/>
                </a:lnTo>
                <a:lnTo>
                  <a:pt x="12675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823" y="3372611"/>
            <a:ext cx="287020" cy="74930"/>
          </a:xfrm>
          <a:custGeom>
            <a:avLst/>
            <a:gdLst/>
            <a:ahLst/>
            <a:cxnLst/>
            <a:rect l="l" t="t" r="r" b="b"/>
            <a:pathLst>
              <a:path w="287020" h="74929">
                <a:moveTo>
                  <a:pt x="0" y="0"/>
                </a:moveTo>
                <a:lnTo>
                  <a:pt x="39803" y="32146"/>
                </a:lnTo>
                <a:lnTo>
                  <a:pt x="94276" y="54313"/>
                </a:lnTo>
                <a:lnTo>
                  <a:pt x="154800" y="67865"/>
                </a:lnTo>
                <a:lnTo>
                  <a:pt x="212758" y="74168"/>
                </a:lnTo>
                <a:lnTo>
                  <a:pt x="259535" y="74586"/>
                </a:lnTo>
                <a:lnTo>
                  <a:pt x="286512" y="70485"/>
                </a:lnTo>
                <a:lnTo>
                  <a:pt x="155837" y="59471"/>
                </a:lnTo>
                <a:lnTo>
                  <a:pt x="66894" y="35242"/>
                </a:lnTo>
                <a:lnTo>
                  <a:pt x="16131" y="11013"/>
                </a:lnTo>
                <a:lnTo>
                  <a:pt x="0" y="0"/>
                </a:lnTo>
                <a:close/>
              </a:path>
            </a:pathLst>
          </a:custGeom>
          <a:solidFill>
            <a:srgbClr val="6E41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864" y="3416808"/>
            <a:ext cx="190500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799" y="61229"/>
            <a:ext cx="359410" cy="168910"/>
          </a:xfrm>
          <a:custGeom>
            <a:avLst/>
            <a:gdLst/>
            <a:ahLst/>
            <a:cxnLst/>
            <a:rect l="l" t="t" r="r" b="b"/>
            <a:pathLst>
              <a:path w="359409" h="168910">
                <a:moveTo>
                  <a:pt x="221594" y="0"/>
                </a:moveTo>
                <a:lnTo>
                  <a:pt x="111414" y="26699"/>
                </a:lnTo>
                <a:lnTo>
                  <a:pt x="0" y="129397"/>
                </a:lnTo>
                <a:lnTo>
                  <a:pt x="308" y="139694"/>
                </a:lnTo>
                <a:lnTo>
                  <a:pt x="7415" y="152812"/>
                </a:lnTo>
                <a:lnTo>
                  <a:pt x="15757" y="164097"/>
                </a:lnTo>
                <a:lnTo>
                  <a:pt x="19773" y="168894"/>
                </a:lnTo>
                <a:lnTo>
                  <a:pt x="29915" y="151907"/>
                </a:lnTo>
                <a:lnTo>
                  <a:pt x="58899" y="112061"/>
                </a:lnTo>
                <a:lnTo>
                  <a:pt x="104566" y="66024"/>
                </a:lnTo>
                <a:lnTo>
                  <a:pt x="164757" y="30464"/>
                </a:lnTo>
                <a:lnTo>
                  <a:pt x="231277" y="20714"/>
                </a:lnTo>
                <a:lnTo>
                  <a:pt x="330772" y="20714"/>
                </a:lnTo>
                <a:lnTo>
                  <a:pt x="305825" y="11614"/>
                </a:lnTo>
                <a:lnTo>
                  <a:pt x="221594" y="0"/>
                </a:lnTo>
                <a:close/>
              </a:path>
              <a:path w="359409" h="168910">
                <a:moveTo>
                  <a:pt x="330772" y="20714"/>
                </a:moveTo>
                <a:lnTo>
                  <a:pt x="231277" y="20714"/>
                </a:lnTo>
                <a:lnTo>
                  <a:pt x="294090" y="31337"/>
                </a:lnTo>
                <a:lnTo>
                  <a:pt x="340839" y="48127"/>
                </a:lnTo>
                <a:lnTo>
                  <a:pt x="359168" y="56880"/>
                </a:lnTo>
                <a:lnTo>
                  <a:pt x="339394" y="23860"/>
                </a:lnTo>
                <a:lnTo>
                  <a:pt x="330772" y="20714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026" y="0"/>
            <a:ext cx="1167765" cy="791210"/>
          </a:xfrm>
          <a:custGeom>
            <a:avLst/>
            <a:gdLst/>
            <a:ahLst/>
            <a:cxnLst/>
            <a:rect l="l" t="t" r="r" b="b"/>
            <a:pathLst>
              <a:path w="1167765" h="791210">
                <a:moveTo>
                  <a:pt x="517838" y="479933"/>
                </a:moveTo>
                <a:lnTo>
                  <a:pt x="191466" y="479933"/>
                </a:lnTo>
                <a:lnTo>
                  <a:pt x="288960" y="656957"/>
                </a:lnTo>
                <a:lnTo>
                  <a:pt x="413129" y="749601"/>
                </a:lnTo>
                <a:lnTo>
                  <a:pt x="519929" y="785167"/>
                </a:lnTo>
                <a:lnTo>
                  <a:pt x="565316" y="790955"/>
                </a:lnTo>
                <a:lnTo>
                  <a:pt x="517838" y="479933"/>
                </a:lnTo>
                <a:close/>
              </a:path>
              <a:path w="1167765" h="791210">
                <a:moveTo>
                  <a:pt x="738700" y="0"/>
                </a:moveTo>
                <a:lnTo>
                  <a:pt x="74550" y="0"/>
                </a:lnTo>
                <a:lnTo>
                  <a:pt x="45802" y="77501"/>
                </a:lnTo>
                <a:lnTo>
                  <a:pt x="25228" y="145002"/>
                </a:lnTo>
                <a:lnTo>
                  <a:pt x="13339" y="191404"/>
                </a:lnTo>
                <a:lnTo>
                  <a:pt x="9513" y="208660"/>
                </a:lnTo>
                <a:lnTo>
                  <a:pt x="2897" y="231901"/>
                </a:lnTo>
                <a:lnTo>
                  <a:pt x="983" y="253767"/>
                </a:lnTo>
                <a:lnTo>
                  <a:pt x="0" y="310054"/>
                </a:lnTo>
                <a:lnTo>
                  <a:pt x="7081" y="386796"/>
                </a:lnTo>
                <a:lnTo>
                  <a:pt x="29363" y="470026"/>
                </a:lnTo>
                <a:lnTo>
                  <a:pt x="70925" y="541083"/>
                </a:lnTo>
                <a:lnTo>
                  <a:pt x="123651" y="594137"/>
                </a:lnTo>
                <a:lnTo>
                  <a:pt x="168935" y="627332"/>
                </a:lnTo>
                <a:lnTo>
                  <a:pt x="188164" y="638810"/>
                </a:lnTo>
                <a:lnTo>
                  <a:pt x="186355" y="622361"/>
                </a:lnTo>
                <a:lnTo>
                  <a:pt x="183615" y="581707"/>
                </a:lnTo>
                <a:lnTo>
                  <a:pt x="183974" y="529885"/>
                </a:lnTo>
                <a:lnTo>
                  <a:pt x="191466" y="479933"/>
                </a:lnTo>
                <a:lnTo>
                  <a:pt x="517838" y="479933"/>
                </a:lnTo>
                <a:lnTo>
                  <a:pt x="499149" y="357504"/>
                </a:lnTo>
                <a:lnTo>
                  <a:pt x="1039379" y="357504"/>
                </a:lnTo>
                <a:lnTo>
                  <a:pt x="1010646" y="315391"/>
                </a:lnTo>
                <a:lnTo>
                  <a:pt x="974089" y="270669"/>
                </a:lnTo>
                <a:lnTo>
                  <a:pt x="933717" y="227581"/>
                </a:lnTo>
                <a:lnTo>
                  <a:pt x="891197" y="186939"/>
                </a:lnTo>
                <a:lnTo>
                  <a:pt x="848199" y="149558"/>
                </a:lnTo>
                <a:lnTo>
                  <a:pt x="806390" y="116249"/>
                </a:lnTo>
                <a:lnTo>
                  <a:pt x="767440" y="87826"/>
                </a:lnTo>
                <a:lnTo>
                  <a:pt x="733015" y="65103"/>
                </a:lnTo>
                <a:lnTo>
                  <a:pt x="684417" y="40004"/>
                </a:lnTo>
                <a:lnTo>
                  <a:pt x="696049" y="28116"/>
                </a:lnTo>
                <a:lnTo>
                  <a:pt x="710472" y="17192"/>
                </a:lnTo>
                <a:lnTo>
                  <a:pt x="726756" y="6911"/>
                </a:lnTo>
                <a:lnTo>
                  <a:pt x="738700" y="0"/>
                </a:lnTo>
                <a:close/>
              </a:path>
              <a:path w="1167765" h="791210">
                <a:moveTo>
                  <a:pt x="1039379" y="357504"/>
                </a:moveTo>
                <a:lnTo>
                  <a:pt x="499149" y="357504"/>
                </a:lnTo>
                <a:lnTo>
                  <a:pt x="1167449" y="595757"/>
                </a:lnTo>
                <a:lnTo>
                  <a:pt x="1138064" y="534162"/>
                </a:lnTo>
                <a:lnTo>
                  <a:pt x="1099029" y="460418"/>
                </a:lnTo>
                <a:lnTo>
                  <a:pt x="1041719" y="360934"/>
                </a:lnTo>
                <a:lnTo>
                  <a:pt x="1039379" y="357504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0433" y="0"/>
            <a:ext cx="1016635" cy="731520"/>
          </a:xfrm>
          <a:custGeom>
            <a:avLst/>
            <a:gdLst/>
            <a:ahLst/>
            <a:cxnLst/>
            <a:rect l="l" t="t" r="r" b="b"/>
            <a:pathLst>
              <a:path w="1016635" h="731520">
                <a:moveTo>
                  <a:pt x="384765" y="344424"/>
                </a:moveTo>
                <a:lnTo>
                  <a:pt x="126128" y="344424"/>
                </a:lnTo>
                <a:lnTo>
                  <a:pt x="148767" y="397460"/>
                </a:lnTo>
                <a:lnTo>
                  <a:pt x="212966" y="518112"/>
                </a:lnTo>
                <a:lnTo>
                  <a:pt x="313142" y="648694"/>
                </a:lnTo>
                <a:lnTo>
                  <a:pt x="443717" y="731520"/>
                </a:lnTo>
                <a:lnTo>
                  <a:pt x="415747" y="603269"/>
                </a:lnTo>
                <a:lnTo>
                  <a:pt x="396154" y="459803"/>
                </a:lnTo>
                <a:lnTo>
                  <a:pt x="384765" y="344424"/>
                </a:lnTo>
                <a:close/>
              </a:path>
              <a:path w="1016635" h="731520">
                <a:moveTo>
                  <a:pt x="572364" y="0"/>
                </a:moveTo>
                <a:lnTo>
                  <a:pt x="71720" y="0"/>
                </a:lnTo>
                <a:lnTo>
                  <a:pt x="61876" y="20345"/>
                </a:lnTo>
                <a:lnTo>
                  <a:pt x="52106" y="45323"/>
                </a:lnTo>
                <a:lnTo>
                  <a:pt x="42955" y="70943"/>
                </a:lnTo>
                <a:lnTo>
                  <a:pt x="33494" y="96266"/>
                </a:lnTo>
                <a:lnTo>
                  <a:pt x="33494" y="109474"/>
                </a:lnTo>
                <a:lnTo>
                  <a:pt x="19693" y="167895"/>
                </a:lnTo>
                <a:lnTo>
                  <a:pt x="0" y="301386"/>
                </a:lnTo>
                <a:lnTo>
                  <a:pt x="6978" y="447284"/>
                </a:lnTo>
                <a:lnTo>
                  <a:pt x="73194" y="542925"/>
                </a:lnTo>
                <a:lnTo>
                  <a:pt x="73091" y="468618"/>
                </a:lnTo>
                <a:lnTo>
                  <a:pt x="92217" y="405193"/>
                </a:lnTo>
                <a:lnTo>
                  <a:pt x="115066" y="361009"/>
                </a:lnTo>
                <a:lnTo>
                  <a:pt x="126128" y="344424"/>
                </a:lnTo>
                <a:lnTo>
                  <a:pt x="384765" y="344424"/>
                </a:lnTo>
                <a:lnTo>
                  <a:pt x="384626" y="343007"/>
                </a:lnTo>
                <a:lnTo>
                  <a:pt x="380852" y="294767"/>
                </a:lnTo>
                <a:lnTo>
                  <a:pt x="855314" y="294767"/>
                </a:lnTo>
                <a:lnTo>
                  <a:pt x="839825" y="279381"/>
                </a:lnTo>
                <a:lnTo>
                  <a:pt x="800177" y="243427"/>
                </a:lnTo>
                <a:lnTo>
                  <a:pt x="759212" y="209296"/>
                </a:lnTo>
                <a:lnTo>
                  <a:pt x="717538" y="177293"/>
                </a:lnTo>
                <a:lnTo>
                  <a:pt x="675763" y="147720"/>
                </a:lnTo>
                <a:lnTo>
                  <a:pt x="634494" y="120883"/>
                </a:lnTo>
                <a:lnTo>
                  <a:pt x="594339" y="97084"/>
                </a:lnTo>
                <a:lnTo>
                  <a:pt x="555906" y="76627"/>
                </a:lnTo>
                <a:lnTo>
                  <a:pt x="519803" y="59817"/>
                </a:lnTo>
                <a:lnTo>
                  <a:pt x="529052" y="44422"/>
                </a:lnTo>
                <a:lnTo>
                  <a:pt x="541715" y="28384"/>
                </a:lnTo>
                <a:lnTo>
                  <a:pt x="557480" y="12346"/>
                </a:lnTo>
                <a:lnTo>
                  <a:pt x="572364" y="0"/>
                </a:lnTo>
                <a:close/>
              </a:path>
              <a:path w="1016635" h="731520">
                <a:moveTo>
                  <a:pt x="855314" y="294767"/>
                </a:moveTo>
                <a:lnTo>
                  <a:pt x="380852" y="294767"/>
                </a:lnTo>
                <a:lnTo>
                  <a:pt x="448464" y="314053"/>
                </a:lnTo>
                <a:lnTo>
                  <a:pt x="614083" y="364664"/>
                </a:lnTo>
                <a:lnTo>
                  <a:pt x="821880" y="435731"/>
                </a:lnTo>
                <a:lnTo>
                  <a:pt x="1016030" y="516382"/>
                </a:lnTo>
                <a:lnTo>
                  <a:pt x="997044" y="475867"/>
                </a:lnTo>
                <a:lnTo>
                  <a:pt x="973096" y="435354"/>
                </a:lnTo>
                <a:lnTo>
                  <a:pt x="944792" y="395144"/>
                </a:lnTo>
                <a:lnTo>
                  <a:pt x="912740" y="355543"/>
                </a:lnTo>
                <a:lnTo>
                  <a:pt x="877549" y="316854"/>
                </a:lnTo>
                <a:lnTo>
                  <a:pt x="855314" y="294767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" y="89254"/>
            <a:ext cx="696595" cy="255270"/>
          </a:xfrm>
          <a:custGeom>
            <a:avLst/>
            <a:gdLst/>
            <a:ahLst/>
            <a:cxnLst/>
            <a:rect l="l" t="t" r="r" b="b"/>
            <a:pathLst>
              <a:path w="696594" h="255270">
                <a:moveTo>
                  <a:pt x="92204" y="0"/>
                </a:moveTo>
                <a:lnTo>
                  <a:pt x="44231" y="2831"/>
                </a:lnTo>
                <a:lnTo>
                  <a:pt x="0" y="12726"/>
                </a:lnTo>
                <a:lnTo>
                  <a:pt x="48479" y="12781"/>
                </a:lnTo>
                <a:lnTo>
                  <a:pt x="187318" y="33077"/>
                </a:lnTo>
                <a:lnTo>
                  <a:pt x="406615" y="103808"/>
                </a:lnTo>
                <a:lnTo>
                  <a:pt x="696468" y="255169"/>
                </a:lnTo>
                <a:lnTo>
                  <a:pt x="682410" y="242895"/>
                </a:lnTo>
                <a:lnTo>
                  <a:pt x="631819" y="206824"/>
                </a:lnTo>
                <a:lnTo>
                  <a:pt x="596931" y="184622"/>
                </a:lnTo>
                <a:lnTo>
                  <a:pt x="556744" y="160706"/>
                </a:lnTo>
                <a:lnTo>
                  <a:pt x="512078" y="135875"/>
                </a:lnTo>
                <a:lnTo>
                  <a:pt x="463758" y="110925"/>
                </a:lnTo>
                <a:lnTo>
                  <a:pt x="412603" y="86655"/>
                </a:lnTo>
                <a:lnTo>
                  <a:pt x="359438" y="63864"/>
                </a:lnTo>
                <a:lnTo>
                  <a:pt x="305082" y="43348"/>
                </a:lnTo>
                <a:lnTo>
                  <a:pt x="250359" y="25905"/>
                </a:lnTo>
                <a:lnTo>
                  <a:pt x="196091" y="12335"/>
                </a:lnTo>
                <a:lnTo>
                  <a:pt x="143098" y="3433"/>
                </a:lnTo>
                <a:lnTo>
                  <a:pt x="92204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9891" y="0"/>
            <a:ext cx="94564" cy="7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113" y="0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30">
                <a:moveTo>
                  <a:pt x="10419" y="0"/>
                </a:moveTo>
                <a:lnTo>
                  <a:pt x="1758" y="0"/>
                </a:lnTo>
                <a:lnTo>
                  <a:pt x="571" y="6857"/>
                </a:lnTo>
                <a:lnTo>
                  <a:pt x="0" y="16763"/>
                </a:lnTo>
                <a:lnTo>
                  <a:pt x="571" y="26669"/>
                </a:lnTo>
                <a:lnTo>
                  <a:pt x="2285" y="36575"/>
                </a:lnTo>
                <a:lnTo>
                  <a:pt x="2428" y="33635"/>
                </a:lnTo>
                <a:lnTo>
                  <a:pt x="3428" y="25431"/>
                </a:lnTo>
                <a:lnTo>
                  <a:pt x="6143" y="12894"/>
                </a:lnTo>
                <a:lnTo>
                  <a:pt x="10419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4264" y="124968"/>
            <a:ext cx="68580" cy="295910"/>
          </a:xfrm>
          <a:custGeom>
            <a:avLst/>
            <a:gdLst/>
            <a:ahLst/>
            <a:cxnLst/>
            <a:rect l="l" t="t" r="r" b="b"/>
            <a:pathLst>
              <a:path w="68579" h="295909">
                <a:moveTo>
                  <a:pt x="68467" y="0"/>
                </a:moveTo>
                <a:lnTo>
                  <a:pt x="38180" y="42890"/>
                </a:lnTo>
                <a:lnTo>
                  <a:pt x="17723" y="99539"/>
                </a:lnTo>
                <a:lnTo>
                  <a:pt x="5562" y="161544"/>
                </a:lnTo>
                <a:lnTo>
                  <a:pt x="165" y="220500"/>
                </a:lnTo>
                <a:lnTo>
                  <a:pt x="0" y="268005"/>
                </a:lnTo>
                <a:lnTo>
                  <a:pt x="3532" y="295655"/>
                </a:lnTo>
                <a:lnTo>
                  <a:pt x="13678" y="161162"/>
                </a:lnTo>
                <a:lnTo>
                  <a:pt x="35999" y="69341"/>
                </a:lnTo>
                <a:lnTo>
                  <a:pt x="58321" y="16763"/>
                </a:lnTo>
                <a:lnTo>
                  <a:pt x="68467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729" y="155447"/>
            <a:ext cx="152400" cy="475615"/>
          </a:xfrm>
          <a:custGeom>
            <a:avLst/>
            <a:gdLst/>
            <a:ahLst/>
            <a:cxnLst/>
            <a:rect l="l" t="t" r="r" b="b"/>
            <a:pathLst>
              <a:path w="152400" h="475615">
                <a:moveTo>
                  <a:pt x="10142" y="0"/>
                </a:moveTo>
                <a:lnTo>
                  <a:pt x="637" y="43747"/>
                </a:lnTo>
                <a:lnTo>
                  <a:pt x="0" y="92748"/>
                </a:lnTo>
                <a:lnTo>
                  <a:pt x="6770" y="145218"/>
                </a:lnTo>
                <a:lnTo>
                  <a:pt x="19486" y="199370"/>
                </a:lnTo>
                <a:lnTo>
                  <a:pt x="36689" y="253417"/>
                </a:lnTo>
                <a:lnTo>
                  <a:pt x="56917" y="305575"/>
                </a:lnTo>
                <a:lnTo>
                  <a:pt x="78710" y="354055"/>
                </a:lnTo>
                <a:lnTo>
                  <a:pt x="100608" y="397073"/>
                </a:lnTo>
                <a:lnTo>
                  <a:pt x="121149" y="432842"/>
                </a:lnTo>
                <a:lnTo>
                  <a:pt x="152318" y="475488"/>
                </a:lnTo>
                <a:lnTo>
                  <a:pt x="58968" y="275820"/>
                </a:lnTo>
                <a:lnTo>
                  <a:pt x="17998" y="126301"/>
                </a:lnTo>
                <a:lnTo>
                  <a:pt x="8645" y="32504"/>
                </a:lnTo>
                <a:lnTo>
                  <a:pt x="1014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007864"/>
            <a:ext cx="672465" cy="974725"/>
          </a:xfrm>
          <a:custGeom>
            <a:avLst/>
            <a:gdLst/>
            <a:ahLst/>
            <a:cxnLst/>
            <a:rect l="l" t="t" r="r" b="b"/>
            <a:pathLst>
              <a:path w="672465" h="974725">
                <a:moveTo>
                  <a:pt x="0" y="423672"/>
                </a:moveTo>
                <a:lnTo>
                  <a:pt x="0" y="919454"/>
                </a:lnTo>
                <a:lnTo>
                  <a:pt x="26465" y="927152"/>
                </a:lnTo>
                <a:lnTo>
                  <a:pt x="55231" y="933843"/>
                </a:lnTo>
                <a:lnTo>
                  <a:pt x="86299" y="939096"/>
                </a:lnTo>
                <a:lnTo>
                  <a:pt x="119668" y="942479"/>
                </a:lnTo>
                <a:lnTo>
                  <a:pt x="167301" y="958021"/>
                </a:lnTo>
                <a:lnTo>
                  <a:pt x="283254" y="974713"/>
                </a:lnTo>
                <a:lnTo>
                  <a:pt x="427108" y="947660"/>
                </a:lnTo>
                <a:lnTo>
                  <a:pt x="538842" y="849231"/>
                </a:lnTo>
                <a:lnTo>
                  <a:pt x="445109" y="849231"/>
                </a:lnTo>
                <a:lnTo>
                  <a:pt x="398145" y="844481"/>
                </a:lnTo>
                <a:lnTo>
                  <a:pt x="378942" y="841171"/>
                </a:lnTo>
                <a:lnTo>
                  <a:pt x="426887" y="811982"/>
                </a:lnTo>
                <a:lnTo>
                  <a:pt x="531215" y="727389"/>
                </a:lnTo>
                <a:lnTo>
                  <a:pt x="632667" y="591851"/>
                </a:lnTo>
                <a:lnTo>
                  <a:pt x="641479" y="551053"/>
                </a:lnTo>
                <a:lnTo>
                  <a:pt x="357466" y="551053"/>
                </a:lnTo>
                <a:lnTo>
                  <a:pt x="370052" y="506831"/>
                </a:lnTo>
                <a:lnTo>
                  <a:pt x="371017" y="497332"/>
                </a:lnTo>
                <a:lnTo>
                  <a:pt x="70573" y="497332"/>
                </a:lnTo>
                <a:lnTo>
                  <a:pt x="52210" y="477160"/>
                </a:lnTo>
                <a:lnTo>
                  <a:pt x="34135" y="458168"/>
                </a:lnTo>
                <a:lnTo>
                  <a:pt x="16636" y="440342"/>
                </a:lnTo>
                <a:lnTo>
                  <a:pt x="0" y="423672"/>
                </a:lnTo>
                <a:close/>
              </a:path>
              <a:path w="672465" h="974725">
                <a:moveTo>
                  <a:pt x="558444" y="831964"/>
                </a:moveTo>
                <a:lnTo>
                  <a:pt x="503865" y="847649"/>
                </a:lnTo>
                <a:lnTo>
                  <a:pt x="445109" y="849231"/>
                </a:lnTo>
                <a:lnTo>
                  <a:pt x="538842" y="849231"/>
                </a:lnTo>
                <a:lnTo>
                  <a:pt x="558444" y="831964"/>
                </a:lnTo>
                <a:close/>
              </a:path>
              <a:path w="672465" h="974725">
                <a:moveTo>
                  <a:pt x="671982" y="409829"/>
                </a:moveTo>
                <a:lnTo>
                  <a:pt x="583357" y="463613"/>
                </a:lnTo>
                <a:lnTo>
                  <a:pt x="479629" y="508635"/>
                </a:lnTo>
                <a:lnTo>
                  <a:pt x="393449" y="539559"/>
                </a:lnTo>
                <a:lnTo>
                  <a:pt x="357466" y="551053"/>
                </a:lnTo>
                <a:lnTo>
                  <a:pt x="641479" y="551053"/>
                </a:lnTo>
                <a:lnTo>
                  <a:pt x="671982" y="409829"/>
                </a:lnTo>
                <a:close/>
              </a:path>
              <a:path w="672465" h="974725">
                <a:moveTo>
                  <a:pt x="251612" y="0"/>
                </a:moveTo>
                <a:lnTo>
                  <a:pt x="70573" y="497332"/>
                </a:lnTo>
                <a:lnTo>
                  <a:pt x="371017" y="497332"/>
                </a:lnTo>
                <a:lnTo>
                  <a:pt x="382206" y="387207"/>
                </a:lnTo>
                <a:lnTo>
                  <a:pt x="355527" y="211742"/>
                </a:lnTo>
                <a:lnTo>
                  <a:pt x="251612" y="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082540"/>
            <a:ext cx="619125" cy="857885"/>
          </a:xfrm>
          <a:custGeom>
            <a:avLst/>
            <a:gdLst/>
            <a:ahLst/>
            <a:cxnLst/>
            <a:rect l="l" t="t" r="r" b="b"/>
            <a:pathLst>
              <a:path w="619125" h="857885">
                <a:moveTo>
                  <a:pt x="0" y="415925"/>
                </a:moveTo>
                <a:lnTo>
                  <a:pt x="0" y="791819"/>
                </a:lnTo>
                <a:lnTo>
                  <a:pt x="14825" y="798991"/>
                </a:lnTo>
                <a:lnTo>
                  <a:pt x="26484" y="804294"/>
                </a:lnTo>
                <a:lnTo>
                  <a:pt x="34113" y="807582"/>
                </a:lnTo>
                <a:lnTo>
                  <a:pt x="36847" y="808710"/>
                </a:lnTo>
                <a:lnTo>
                  <a:pt x="47595" y="814844"/>
                </a:lnTo>
                <a:lnTo>
                  <a:pt x="92226" y="829730"/>
                </a:lnTo>
                <a:lnTo>
                  <a:pt x="140217" y="842189"/>
                </a:lnTo>
                <a:lnTo>
                  <a:pt x="190155" y="851504"/>
                </a:lnTo>
                <a:lnTo>
                  <a:pt x="240622" y="856953"/>
                </a:lnTo>
                <a:lnTo>
                  <a:pt x="290206" y="857818"/>
                </a:lnTo>
                <a:lnTo>
                  <a:pt x="337490" y="853377"/>
                </a:lnTo>
                <a:lnTo>
                  <a:pt x="381060" y="842911"/>
                </a:lnTo>
                <a:lnTo>
                  <a:pt x="419500" y="825701"/>
                </a:lnTo>
                <a:lnTo>
                  <a:pt x="443334" y="807263"/>
                </a:lnTo>
                <a:lnTo>
                  <a:pt x="397514" y="807263"/>
                </a:lnTo>
                <a:lnTo>
                  <a:pt x="345073" y="807170"/>
                </a:lnTo>
                <a:lnTo>
                  <a:pt x="295510" y="796719"/>
                </a:lnTo>
                <a:lnTo>
                  <a:pt x="250266" y="771880"/>
                </a:lnTo>
                <a:lnTo>
                  <a:pt x="263231" y="768332"/>
                </a:lnTo>
                <a:lnTo>
                  <a:pt x="285553" y="759999"/>
                </a:lnTo>
                <a:lnTo>
                  <a:pt x="350911" y="729024"/>
                </a:lnTo>
                <a:lnTo>
                  <a:pt x="390267" y="706403"/>
                </a:lnTo>
                <a:lnTo>
                  <a:pt x="431623" y="679042"/>
                </a:lnTo>
                <a:lnTo>
                  <a:pt x="473139" y="646950"/>
                </a:lnTo>
                <a:lnTo>
                  <a:pt x="512976" y="610139"/>
                </a:lnTo>
                <a:lnTo>
                  <a:pt x="549294" y="568621"/>
                </a:lnTo>
                <a:lnTo>
                  <a:pt x="573501" y="532485"/>
                </a:lnTo>
                <a:lnTo>
                  <a:pt x="302463" y="532485"/>
                </a:lnTo>
                <a:lnTo>
                  <a:pt x="309654" y="500253"/>
                </a:lnTo>
                <a:lnTo>
                  <a:pt x="92120" y="500253"/>
                </a:lnTo>
                <a:lnTo>
                  <a:pt x="65060" y="475900"/>
                </a:lnTo>
                <a:lnTo>
                  <a:pt x="35679" y="449056"/>
                </a:lnTo>
                <a:lnTo>
                  <a:pt x="0" y="415925"/>
                </a:lnTo>
                <a:close/>
              </a:path>
              <a:path w="619125" h="857885">
                <a:moveTo>
                  <a:pt x="451396" y="801027"/>
                </a:moveTo>
                <a:lnTo>
                  <a:pt x="397514" y="807263"/>
                </a:lnTo>
                <a:lnTo>
                  <a:pt x="443334" y="807263"/>
                </a:lnTo>
                <a:lnTo>
                  <a:pt x="451396" y="801027"/>
                </a:lnTo>
                <a:close/>
              </a:path>
              <a:path w="619125" h="857885">
                <a:moveTo>
                  <a:pt x="618744" y="415925"/>
                </a:moveTo>
                <a:lnTo>
                  <a:pt x="585914" y="439260"/>
                </a:lnTo>
                <a:lnTo>
                  <a:pt x="542611" y="463415"/>
                </a:lnTo>
                <a:lnTo>
                  <a:pt x="492648" y="486561"/>
                </a:lnTo>
                <a:lnTo>
                  <a:pt x="439839" y="506869"/>
                </a:lnTo>
                <a:lnTo>
                  <a:pt x="387996" y="522512"/>
                </a:lnTo>
                <a:lnTo>
                  <a:pt x="340933" y="531660"/>
                </a:lnTo>
                <a:lnTo>
                  <a:pt x="302463" y="532485"/>
                </a:lnTo>
                <a:lnTo>
                  <a:pt x="573501" y="532485"/>
                </a:lnTo>
                <a:lnTo>
                  <a:pt x="580254" y="522405"/>
                </a:lnTo>
                <a:lnTo>
                  <a:pt x="604017" y="471502"/>
                </a:lnTo>
                <a:lnTo>
                  <a:pt x="618744" y="415925"/>
                </a:lnTo>
                <a:close/>
              </a:path>
              <a:path w="619125" h="857885">
                <a:moveTo>
                  <a:pt x="262547" y="0"/>
                </a:moveTo>
                <a:lnTo>
                  <a:pt x="218430" y="159067"/>
                </a:lnTo>
                <a:lnTo>
                  <a:pt x="161789" y="322040"/>
                </a:lnTo>
                <a:lnTo>
                  <a:pt x="112886" y="449139"/>
                </a:lnTo>
                <a:lnTo>
                  <a:pt x="92120" y="500253"/>
                </a:lnTo>
                <a:lnTo>
                  <a:pt x="309654" y="500253"/>
                </a:lnTo>
                <a:lnTo>
                  <a:pt x="318914" y="445722"/>
                </a:lnTo>
                <a:lnTo>
                  <a:pt x="324075" y="396568"/>
                </a:lnTo>
                <a:lnTo>
                  <a:pt x="326896" y="344931"/>
                </a:lnTo>
                <a:lnTo>
                  <a:pt x="327157" y="291836"/>
                </a:lnTo>
                <a:lnTo>
                  <a:pt x="324636" y="238306"/>
                </a:lnTo>
                <a:lnTo>
                  <a:pt x="319111" y="185367"/>
                </a:lnTo>
                <a:lnTo>
                  <a:pt x="310361" y="134043"/>
                </a:lnTo>
                <a:lnTo>
                  <a:pt x="298165" y="85357"/>
                </a:lnTo>
                <a:lnTo>
                  <a:pt x="282300" y="40334"/>
                </a:lnTo>
                <a:lnTo>
                  <a:pt x="262547" y="0"/>
                </a:lnTo>
                <a:close/>
              </a:path>
            </a:pathLst>
          </a:custGeom>
          <a:solidFill>
            <a:srgbClr val="ED912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435" y="5315711"/>
            <a:ext cx="193675" cy="554990"/>
          </a:xfrm>
          <a:custGeom>
            <a:avLst/>
            <a:gdLst/>
            <a:ahLst/>
            <a:cxnLst/>
            <a:rect l="l" t="t" r="r" b="b"/>
            <a:pathLst>
              <a:path w="193675" h="554989">
                <a:moveTo>
                  <a:pt x="191935" y="0"/>
                </a:moveTo>
                <a:lnTo>
                  <a:pt x="144451" y="255877"/>
                </a:lnTo>
                <a:lnTo>
                  <a:pt x="80417" y="427767"/>
                </a:lnTo>
                <a:lnTo>
                  <a:pt x="24158" y="524458"/>
                </a:lnTo>
                <a:lnTo>
                  <a:pt x="0" y="554735"/>
                </a:lnTo>
                <a:lnTo>
                  <a:pt x="33927" y="525828"/>
                </a:lnTo>
                <a:lnTo>
                  <a:pt x="64214" y="488457"/>
                </a:lnTo>
                <a:lnTo>
                  <a:pt x="90984" y="444304"/>
                </a:lnTo>
                <a:lnTo>
                  <a:pt x="114357" y="395053"/>
                </a:lnTo>
                <a:lnTo>
                  <a:pt x="134455" y="342385"/>
                </a:lnTo>
                <a:lnTo>
                  <a:pt x="151399" y="287985"/>
                </a:lnTo>
                <a:lnTo>
                  <a:pt x="165312" y="233534"/>
                </a:lnTo>
                <a:lnTo>
                  <a:pt x="176315" y="180715"/>
                </a:lnTo>
                <a:lnTo>
                  <a:pt x="184530" y="131211"/>
                </a:lnTo>
                <a:lnTo>
                  <a:pt x="190077" y="86705"/>
                </a:lnTo>
                <a:lnTo>
                  <a:pt x="193658" y="19417"/>
                </a:lnTo>
                <a:lnTo>
                  <a:pt x="191935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068" y="5611367"/>
            <a:ext cx="352425" cy="162560"/>
          </a:xfrm>
          <a:custGeom>
            <a:avLst/>
            <a:gdLst/>
            <a:ahLst/>
            <a:cxnLst/>
            <a:rect l="l" t="t" r="r" b="b"/>
            <a:pathLst>
              <a:path w="352425" h="162560">
                <a:moveTo>
                  <a:pt x="352044" y="0"/>
                </a:moveTo>
                <a:lnTo>
                  <a:pt x="208183" y="93797"/>
                </a:lnTo>
                <a:lnTo>
                  <a:pt x="97040" y="141160"/>
                </a:lnTo>
                <a:lnTo>
                  <a:pt x="25388" y="157948"/>
                </a:lnTo>
                <a:lnTo>
                  <a:pt x="0" y="160019"/>
                </a:lnTo>
                <a:lnTo>
                  <a:pt x="49050" y="162395"/>
                </a:lnTo>
                <a:lnTo>
                  <a:pt x="103000" y="151304"/>
                </a:lnTo>
                <a:lnTo>
                  <a:pt x="158679" y="130284"/>
                </a:lnTo>
                <a:lnTo>
                  <a:pt x="212917" y="102869"/>
                </a:lnTo>
                <a:lnTo>
                  <a:pt x="262542" y="72598"/>
                </a:lnTo>
                <a:lnTo>
                  <a:pt x="304386" y="43005"/>
                </a:lnTo>
                <a:lnTo>
                  <a:pt x="335276" y="17627"/>
                </a:lnTo>
                <a:lnTo>
                  <a:pt x="352044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728" y="5865876"/>
            <a:ext cx="233679" cy="51435"/>
          </a:xfrm>
          <a:custGeom>
            <a:avLst/>
            <a:gdLst/>
            <a:ahLst/>
            <a:cxnLst/>
            <a:rect l="l" t="t" r="r" b="b"/>
            <a:pathLst>
              <a:path w="233679" h="51435">
                <a:moveTo>
                  <a:pt x="0" y="0"/>
                </a:moveTo>
                <a:lnTo>
                  <a:pt x="41332" y="27444"/>
                </a:lnTo>
                <a:lnTo>
                  <a:pt x="96875" y="43622"/>
                </a:lnTo>
                <a:lnTo>
                  <a:pt x="155069" y="50804"/>
                </a:lnTo>
                <a:lnTo>
                  <a:pt x="204354" y="51255"/>
                </a:lnTo>
                <a:lnTo>
                  <a:pt x="233172" y="47243"/>
                </a:lnTo>
                <a:lnTo>
                  <a:pt x="127494" y="41790"/>
                </a:lnTo>
                <a:lnTo>
                  <a:pt x="55035" y="25336"/>
                </a:lnTo>
                <a:lnTo>
                  <a:pt x="13351" y="8024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5666232"/>
            <a:ext cx="92964" cy="8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5824728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60" h="24129">
                <a:moveTo>
                  <a:pt x="0" y="0"/>
                </a:moveTo>
                <a:lnTo>
                  <a:pt x="0" y="9144"/>
                </a:lnTo>
                <a:lnTo>
                  <a:pt x="20002" y="16216"/>
                </a:lnTo>
                <a:lnTo>
                  <a:pt x="38862" y="21145"/>
                </a:lnTo>
                <a:lnTo>
                  <a:pt x="56578" y="23502"/>
                </a:lnTo>
                <a:lnTo>
                  <a:pt x="73152" y="22860"/>
                </a:lnTo>
                <a:lnTo>
                  <a:pt x="68365" y="22074"/>
                </a:lnTo>
                <a:lnTo>
                  <a:pt x="54292" y="18859"/>
                </a:lnTo>
                <a:lnTo>
                  <a:pt x="31361" y="11930"/>
                </a:lnTo>
                <a:lnTo>
                  <a:pt x="0" y="0"/>
                </a:lnTo>
                <a:close/>
              </a:path>
            </a:pathLst>
          </a:custGeom>
          <a:solidFill>
            <a:srgbClr val="9C552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006" y="5939028"/>
            <a:ext cx="72009" cy="213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43615" y="93472"/>
            <a:ext cx="651510" cy="673735"/>
          </a:xfrm>
          <a:custGeom>
            <a:avLst/>
            <a:gdLst/>
            <a:ahLst/>
            <a:cxnLst/>
            <a:rect l="l" t="t" r="r" b="b"/>
            <a:pathLst>
              <a:path w="651509" h="673735">
                <a:moveTo>
                  <a:pt x="104648" y="593216"/>
                </a:moveTo>
                <a:lnTo>
                  <a:pt x="203086" y="663940"/>
                </a:lnTo>
                <a:lnTo>
                  <a:pt x="304371" y="673417"/>
                </a:lnTo>
                <a:lnTo>
                  <a:pt x="383486" y="654796"/>
                </a:lnTo>
                <a:lnTo>
                  <a:pt x="415416" y="641223"/>
                </a:lnTo>
                <a:lnTo>
                  <a:pt x="507844" y="599430"/>
                </a:lnTo>
                <a:lnTo>
                  <a:pt x="144470" y="599430"/>
                </a:lnTo>
                <a:lnTo>
                  <a:pt x="104648" y="593216"/>
                </a:lnTo>
                <a:close/>
              </a:path>
              <a:path w="651509" h="673735">
                <a:moveTo>
                  <a:pt x="0" y="309499"/>
                </a:moveTo>
                <a:lnTo>
                  <a:pt x="39564" y="431944"/>
                </a:lnTo>
                <a:lnTo>
                  <a:pt x="118681" y="518683"/>
                </a:lnTo>
                <a:lnTo>
                  <a:pt x="196274" y="570299"/>
                </a:lnTo>
                <a:lnTo>
                  <a:pt x="231266" y="587375"/>
                </a:lnTo>
                <a:lnTo>
                  <a:pt x="218162" y="590663"/>
                </a:lnTo>
                <a:lnTo>
                  <a:pt x="185769" y="596630"/>
                </a:lnTo>
                <a:lnTo>
                  <a:pt x="144470" y="599430"/>
                </a:lnTo>
                <a:lnTo>
                  <a:pt x="507844" y="599430"/>
                </a:lnTo>
                <a:lnTo>
                  <a:pt x="565580" y="573323"/>
                </a:lnTo>
                <a:lnTo>
                  <a:pt x="633555" y="474837"/>
                </a:lnTo>
                <a:lnTo>
                  <a:pt x="646718" y="408177"/>
                </a:lnTo>
                <a:lnTo>
                  <a:pt x="577976" y="408177"/>
                </a:lnTo>
                <a:lnTo>
                  <a:pt x="584387" y="385952"/>
                </a:lnTo>
                <a:lnTo>
                  <a:pt x="226694" y="385952"/>
                </a:lnTo>
                <a:lnTo>
                  <a:pt x="200953" y="380472"/>
                </a:lnTo>
                <a:lnTo>
                  <a:pt x="139160" y="364966"/>
                </a:lnTo>
                <a:lnTo>
                  <a:pt x="64460" y="340840"/>
                </a:lnTo>
                <a:lnTo>
                  <a:pt x="0" y="309499"/>
                </a:lnTo>
                <a:close/>
              </a:path>
              <a:path w="651509" h="673735">
                <a:moveTo>
                  <a:pt x="649858" y="347599"/>
                </a:moveTo>
                <a:lnTo>
                  <a:pt x="644128" y="356367"/>
                </a:lnTo>
                <a:lnTo>
                  <a:pt x="628586" y="376031"/>
                </a:lnTo>
                <a:lnTo>
                  <a:pt x="605710" y="396622"/>
                </a:lnTo>
                <a:lnTo>
                  <a:pt x="577976" y="408177"/>
                </a:lnTo>
                <a:lnTo>
                  <a:pt x="646718" y="408177"/>
                </a:lnTo>
                <a:lnTo>
                  <a:pt x="651071" y="386137"/>
                </a:lnTo>
                <a:lnTo>
                  <a:pt x="649858" y="347599"/>
                </a:lnTo>
                <a:close/>
              </a:path>
              <a:path w="651509" h="673735">
                <a:moveTo>
                  <a:pt x="264921" y="0"/>
                </a:moveTo>
                <a:lnTo>
                  <a:pt x="206228" y="152941"/>
                </a:lnTo>
                <a:lnTo>
                  <a:pt x="198945" y="275320"/>
                </a:lnTo>
                <a:lnTo>
                  <a:pt x="215094" y="356526"/>
                </a:lnTo>
                <a:lnTo>
                  <a:pt x="226694" y="385952"/>
                </a:lnTo>
                <a:lnTo>
                  <a:pt x="584387" y="385952"/>
                </a:lnTo>
                <a:lnTo>
                  <a:pt x="599990" y="331850"/>
                </a:lnTo>
                <a:lnTo>
                  <a:pt x="419353" y="331850"/>
                </a:lnTo>
                <a:lnTo>
                  <a:pt x="357377" y="199691"/>
                </a:lnTo>
                <a:lnTo>
                  <a:pt x="306196" y="89838"/>
                </a:lnTo>
                <a:lnTo>
                  <a:pt x="264921" y="0"/>
                </a:lnTo>
                <a:close/>
              </a:path>
              <a:path w="651509" h="673735">
                <a:moveTo>
                  <a:pt x="576326" y="126492"/>
                </a:moveTo>
                <a:lnTo>
                  <a:pt x="419353" y="331850"/>
                </a:lnTo>
                <a:lnTo>
                  <a:pt x="599990" y="331850"/>
                </a:lnTo>
                <a:lnTo>
                  <a:pt x="601132" y="327892"/>
                </a:lnTo>
                <a:lnTo>
                  <a:pt x="597963" y="235092"/>
                </a:lnTo>
                <a:lnTo>
                  <a:pt x="584388" y="158414"/>
                </a:lnTo>
                <a:lnTo>
                  <a:pt x="576326" y="126492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84128" y="144779"/>
            <a:ext cx="584200" cy="594995"/>
          </a:xfrm>
          <a:custGeom>
            <a:avLst/>
            <a:gdLst/>
            <a:ahLst/>
            <a:cxnLst/>
            <a:rect l="l" t="t" r="r" b="b"/>
            <a:pathLst>
              <a:path w="584200" h="594995">
                <a:moveTo>
                  <a:pt x="140970" y="565150"/>
                </a:moveTo>
                <a:lnTo>
                  <a:pt x="178148" y="585903"/>
                </a:lnTo>
                <a:lnTo>
                  <a:pt x="223425" y="594736"/>
                </a:lnTo>
                <a:lnTo>
                  <a:pt x="273621" y="593613"/>
                </a:lnTo>
                <a:lnTo>
                  <a:pt x="325552" y="584501"/>
                </a:lnTo>
                <a:lnTo>
                  <a:pt x="376037" y="569362"/>
                </a:lnTo>
                <a:lnTo>
                  <a:pt x="383611" y="566191"/>
                </a:lnTo>
                <a:lnTo>
                  <a:pt x="178254" y="566191"/>
                </a:lnTo>
                <a:lnTo>
                  <a:pt x="140970" y="565150"/>
                </a:lnTo>
                <a:close/>
              </a:path>
              <a:path w="584200" h="594995">
                <a:moveTo>
                  <a:pt x="0" y="309499"/>
                </a:moveTo>
                <a:lnTo>
                  <a:pt x="23656" y="364323"/>
                </a:lnTo>
                <a:lnTo>
                  <a:pt x="58953" y="410600"/>
                </a:lnTo>
                <a:lnTo>
                  <a:pt x="101671" y="448773"/>
                </a:lnTo>
                <a:lnTo>
                  <a:pt x="147589" y="479282"/>
                </a:lnTo>
                <a:lnTo>
                  <a:pt x="192490" y="502570"/>
                </a:lnTo>
                <a:lnTo>
                  <a:pt x="232154" y="519078"/>
                </a:lnTo>
                <a:lnTo>
                  <a:pt x="278892" y="533527"/>
                </a:lnTo>
                <a:lnTo>
                  <a:pt x="248537" y="552416"/>
                </a:lnTo>
                <a:lnTo>
                  <a:pt x="214550" y="562625"/>
                </a:lnTo>
                <a:lnTo>
                  <a:pt x="178254" y="566191"/>
                </a:lnTo>
                <a:lnTo>
                  <a:pt x="383611" y="566191"/>
                </a:lnTo>
                <a:lnTo>
                  <a:pt x="421894" y="550164"/>
                </a:lnTo>
                <a:lnTo>
                  <a:pt x="427990" y="543941"/>
                </a:lnTo>
                <a:lnTo>
                  <a:pt x="456219" y="527675"/>
                </a:lnTo>
                <a:lnTo>
                  <a:pt x="516286" y="485536"/>
                </a:lnTo>
                <a:lnTo>
                  <a:pt x="571257" y="427515"/>
                </a:lnTo>
                <a:lnTo>
                  <a:pt x="573322" y="417322"/>
                </a:lnTo>
                <a:lnTo>
                  <a:pt x="487045" y="417322"/>
                </a:lnTo>
                <a:lnTo>
                  <a:pt x="499369" y="388229"/>
                </a:lnTo>
                <a:lnTo>
                  <a:pt x="504434" y="372791"/>
                </a:lnTo>
                <a:lnTo>
                  <a:pt x="186992" y="372791"/>
                </a:lnTo>
                <a:lnTo>
                  <a:pt x="137854" y="364244"/>
                </a:lnTo>
                <a:lnTo>
                  <a:pt x="85339" y="348789"/>
                </a:lnTo>
                <a:lnTo>
                  <a:pt x="36903" y="329513"/>
                </a:lnTo>
                <a:lnTo>
                  <a:pt x="0" y="309499"/>
                </a:lnTo>
                <a:close/>
              </a:path>
              <a:path w="584200" h="594995">
                <a:moveTo>
                  <a:pt x="584200" y="363600"/>
                </a:moveTo>
                <a:lnTo>
                  <a:pt x="554874" y="392354"/>
                </a:lnTo>
                <a:lnTo>
                  <a:pt x="523049" y="408559"/>
                </a:lnTo>
                <a:lnTo>
                  <a:pt x="497510" y="415714"/>
                </a:lnTo>
                <a:lnTo>
                  <a:pt x="487045" y="417322"/>
                </a:lnTo>
                <a:lnTo>
                  <a:pt x="573322" y="417322"/>
                </a:lnTo>
                <a:lnTo>
                  <a:pt x="584200" y="363600"/>
                </a:lnTo>
                <a:close/>
              </a:path>
              <a:path w="584200" h="594995">
                <a:moveTo>
                  <a:pt x="220091" y="0"/>
                </a:moveTo>
                <a:lnTo>
                  <a:pt x="205766" y="41089"/>
                </a:lnTo>
                <a:lnTo>
                  <a:pt x="196883" y="87258"/>
                </a:lnTo>
                <a:lnTo>
                  <a:pt x="192862" y="136729"/>
                </a:lnTo>
                <a:lnTo>
                  <a:pt x="193119" y="187721"/>
                </a:lnTo>
                <a:lnTo>
                  <a:pt x="197073" y="238458"/>
                </a:lnTo>
                <a:lnTo>
                  <a:pt x="204142" y="287160"/>
                </a:lnTo>
                <a:lnTo>
                  <a:pt x="213744" y="332050"/>
                </a:lnTo>
                <a:lnTo>
                  <a:pt x="225298" y="371348"/>
                </a:lnTo>
                <a:lnTo>
                  <a:pt x="186992" y="372791"/>
                </a:lnTo>
                <a:lnTo>
                  <a:pt x="504434" y="372791"/>
                </a:lnTo>
                <a:lnTo>
                  <a:pt x="516366" y="336423"/>
                </a:lnTo>
                <a:lnTo>
                  <a:pt x="369316" y="336423"/>
                </a:lnTo>
                <a:lnTo>
                  <a:pt x="351661" y="302198"/>
                </a:lnTo>
                <a:lnTo>
                  <a:pt x="309800" y="217122"/>
                </a:lnTo>
                <a:lnTo>
                  <a:pt x="260391" y="107590"/>
                </a:lnTo>
                <a:lnTo>
                  <a:pt x="220091" y="0"/>
                </a:lnTo>
                <a:close/>
              </a:path>
              <a:path w="584200" h="594995">
                <a:moveTo>
                  <a:pt x="520319" y="146430"/>
                </a:moveTo>
                <a:lnTo>
                  <a:pt x="479151" y="206121"/>
                </a:lnTo>
                <a:lnTo>
                  <a:pt x="429196" y="268097"/>
                </a:lnTo>
                <a:lnTo>
                  <a:pt x="387052" y="316738"/>
                </a:lnTo>
                <a:lnTo>
                  <a:pt x="369316" y="336423"/>
                </a:lnTo>
                <a:lnTo>
                  <a:pt x="516366" y="336423"/>
                </a:lnTo>
                <a:lnTo>
                  <a:pt x="522684" y="317166"/>
                </a:lnTo>
                <a:lnTo>
                  <a:pt x="536497" y="228459"/>
                </a:lnTo>
                <a:lnTo>
                  <a:pt x="520319" y="146430"/>
                </a:lnTo>
                <a:close/>
              </a:path>
            </a:pathLst>
          </a:custGeom>
          <a:solidFill>
            <a:srgbClr val="DD71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26825" y="306324"/>
            <a:ext cx="167640" cy="368300"/>
          </a:xfrm>
          <a:custGeom>
            <a:avLst/>
            <a:gdLst/>
            <a:ahLst/>
            <a:cxnLst/>
            <a:rect l="l" t="t" r="r" b="b"/>
            <a:pathLst>
              <a:path w="167640" h="368300">
                <a:moveTo>
                  <a:pt x="0" y="0"/>
                </a:moveTo>
                <a:lnTo>
                  <a:pt x="6304" y="56464"/>
                </a:lnTo>
                <a:lnTo>
                  <a:pt x="16208" y="100640"/>
                </a:lnTo>
                <a:lnTo>
                  <a:pt x="30550" y="150771"/>
                </a:lnTo>
                <a:lnTo>
                  <a:pt x="49280" y="203351"/>
                </a:lnTo>
                <a:lnTo>
                  <a:pt x="72352" y="254874"/>
                </a:lnTo>
                <a:lnTo>
                  <a:pt x="99716" y="301835"/>
                </a:lnTo>
                <a:lnTo>
                  <a:pt x="131326" y="340727"/>
                </a:lnTo>
                <a:lnTo>
                  <a:pt x="167131" y="368046"/>
                </a:lnTo>
                <a:lnTo>
                  <a:pt x="148625" y="348882"/>
                </a:lnTo>
                <a:lnTo>
                  <a:pt x="103854" y="286273"/>
                </a:lnTo>
                <a:lnTo>
                  <a:pt x="48938" y="172539"/>
                </a:lnTo>
                <a:lnTo>
                  <a:pt x="0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64265" y="525144"/>
            <a:ext cx="253618" cy="93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02186" y="674623"/>
            <a:ext cx="156845" cy="48260"/>
          </a:xfrm>
          <a:custGeom>
            <a:avLst/>
            <a:gdLst/>
            <a:ahLst/>
            <a:cxnLst/>
            <a:rect l="l" t="t" r="r" b="b"/>
            <a:pathLst>
              <a:path w="156845" h="48259">
                <a:moveTo>
                  <a:pt x="147395" y="6833"/>
                </a:moveTo>
                <a:lnTo>
                  <a:pt x="120570" y="21447"/>
                </a:lnTo>
                <a:lnTo>
                  <a:pt x="72078" y="37451"/>
                </a:lnTo>
                <a:lnTo>
                  <a:pt x="0" y="47371"/>
                </a:lnTo>
                <a:lnTo>
                  <a:pt x="26822" y="47898"/>
                </a:lnTo>
                <a:lnTo>
                  <a:pt x="72564" y="41783"/>
                </a:lnTo>
                <a:lnTo>
                  <a:pt x="121140" y="26618"/>
                </a:lnTo>
                <a:lnTo>
                  <a:pt x="147395" y="6833"/>
                </a:lnTo>
                <a:close/>
              </a:path>
              <a:path w="156845" h="48259">
                <a:moveTo>
                  <a:pt x="156464" y="0"/>
                </a:moveTo>
                <a:lnTo>
                  <a:pt x="147395" y="6833"/>
                </a:lnTo>
                <a:lnTo>
                  <a:pt x="147893" y="6562"/>
                </a:lnTo>
                <a:lnTo>
                  <a:pt x="156464" y="0"/>
                </a:lnTo>
                <a:close/>
              </a:path>
            </a:pathLst>
          </a:custGeom>
          <a:solidFill>
            <a:srgbClr val="6D401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63350" y="366902"/>
            <a:ext cx="195960" cy="294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564111" y="724662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30">
                <a:moveTo>
                  <a:pt x="4953" y="0"/>
                </a:moveTo>
                <a:lnTo>
                  <a:pt x="10292" y="5794"/>
                </a:lnTo>
                <a:lnTo>
                  <a:pt x="21955" y="21494"/>
                </a:lnTo>
                <a:lnTo>
                  <a:pt x="33402" y="44576"/>
                </a:lnTo>
                <a:lnTo>
                  <a:pt x="38100" y="72516"/>
                </a:lnTo>
                <a:lnTo>
                  <a:pt x="30861" y="100169"/>
                </a:lnTo>
                <a:lnTo>
                  <a:pt x="17907" y="123237"/>
                </a:lnTo>
                <a:lnTo>
                  <a:pt x="5524" y="139043"/>
                </a:lnTo>
                <a:lnTo>
                  <a:pt x="0" y="144907"/>
                </a:lnTo>
                <a:lnTo>
                  <a:pt x="15494" y="150875"/>
                </a:lnTo>
                <a:lnTo>
                  <a:pt x="19050" y="148971"/>
                </a:lnTo>
                <a:lnTo>
                  <a:pt x="45668" y="92483"/>
                </a:lnTo>
                <a:lnTo>
                  <a:pt x="42068" y="45974"/>
                </a:lnTo>
                <a:lnTo>
                  <a:pt x="26515" y="14418"/>
                </a:lnTo>
                <a:lnTo>
                  <a:pt x="17272" y="2793"/>
                </a:lnTo>
                <a:lnTo>
                  <a:pt x="495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72015" y="3790188"/>
            <a:ext cx="133350" cy="306705"/>
          </a:xfrm>
          <a:custGeom>
            <a:avLst/>
            <a:gdLst/>
            <a:ahLst/>
            <a:cxnLst/>
            <a:rect l="l" t="t" r="r" b="b"/>
            <a:pathLst>
              <a:path w="133350" h="306704">
                <a:moveTo>
                  <a:pt x="56943" y="0"/>
                </a:moveTo>
                <a:lnTo>
                  <a:pt x="28495" y="12573"/>
                </a:lnTo>
                <a:lnTo>
                  <a:pt x="15730" y="40253"/>
                </a:lnTo>
                <a:lnTo>
                  <a:pt x="0" y="110855"/>
                </a:lnTo>
                <a:lnTo>
                  <a:pt x="15154" y="205722"/>
                </a:lnTo>
                <a:lnTo>
                  <a:pt x="95043" y="306197"/>
                </a:lnTo>
                <a:lnTo>
                  <a:pt x="104995" y="305075"/>
                </a:lnTo>
                <a:lnTo>
                  <a:pt x="117601" y="299513"/>
                </a:lnTo>
                <a:lnTo>
                  <a:pt x="128422" y="293356"/>
                </a:lnTo>
                <a:lnTo>
                  <a:pt x="133016" y="290449"/>
                </a:lnTo>
                <a:lnTo>
                  <a:pt x="118818" y="281318"/>
                </a:lnTo>
                <a:lnTo>
                  <a:pt x="85915" y="255317"/>
                </a:lnTo>
                <a:lnTo>
                  <a:pt x="48845" y="214528"/>
                </a:lnTo>
                <a:lnTo>
                  <a:pt x="22145" y="161036"/>
                </a:lnTo>
                <a:lnTo>
                  <a:pt x="18260" y="105227"/>
                </a:lnTo>
                <a:lnTo>
                  <a:pt x="31257" y="53276"/>
                </a:lnTo>
                <a:lnTo>
                  <a:pt x="48398" y="14946"/>
                </a:lnTo>
                <a:lnTo>
                  <a:pt x="56943" y="0"/>
                </a:lnTo>
                <a:close/>
              </a:path>
            </a:pathLst>
          </a:custGeom>
          <a:solidFill>
            <a:srgbClr val="9254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828956" y="2958083"/>
            <a:ext cx="982344" cy="963930"/>
          </a:xfrm>
          <a:custGeom>
            <a:avLst/>
            <a:gdLst/>
            <a:ahLst/>
            <a:cxnLst/>
            <a:rect l="l" t="t" r="r" b="b"/>
            <a:pathLst>
              <a:path w="982345" h="963929">
                <a:moveTo>
                  <a:pt x="19764" y="480567"/>
                </a:moveTo>
                <a:lnTo>
                  <a:pt x="11066" y="492521"/>
                </a:lnTo>
                <a:lnTo>
                  <a:pt x="0" y="531145"/>
                </a:lnTo>
                <a:lnTo>
                  <a:pt x="9102" y="600582"/>
                </a:lnTo>
                <a:lnTo>
                  <a:pt x="60912" y="704976"/>
                </a:lnTo>
                <a:lnTo>
                  <a:pt x="168804" y="812897"/>
                </a:lnTo>
                <a:lnTo>
                  <a:pt x="304260" y="889968"/>
                </a:lnTo>
                <a:lnTo>
                  <a:pt x="420117" y="936202"/>
                </a:lnTo>
                <a:lnTo>
                  <a:pt x="469217" y="951610"/>
                </a:lnTo>
                <a:lnTo>
                  <a:pt x="485092" y="957960"/>
                </a:lnTo>
                <a:lnTo>
                  <a:pt x="503781" y="960473"/>
                </a:lnTo>
                <a:lnTo>
                  <a:pt x="551545" y="963866"/>
                </a:lnTo>
                <a:lnTo>
                  <a:pt x="615930" y="961925"/>
                </a:lnTo>
                <a:lnTo>
                  <a:pt x="684482" y="948435"/>
                </a:lnTo>
                <a:lnTo>
                  <a:pt x="748311" y="915826"/>
                </a:lnTo>
                <a:lnTo>
                  <a:pt x="796115" y="874918"/>
                </a:lnTo>
                <a:lnTo>
                  <a:pt x="826107" y="839940"/>
                </a:lnTo>
                <a:lnTo>
                  <a:pt x="836326" y="825369"/>
                </a:lnTo>
                <a:lnTo>
                  <a:pt x="823329" y="825369"/>
                </a:lnTo>
                <a:lnTo>
                  <a:pt x="790559" y="824737"/>
                </a:lnTo>
                <a:lnTo>
                  <a:pt x="748311" y="821154"/>
                </a:lnTo>
                <a:lnTo>
                  <a:pt x="706707" y="812545"/>
                </a:lnTo>
                <a:lnTo>
                  <a:pt x="859188" y="738933"/>
                </a:lnTo>
                <a:lnTo>
                  <a:pt x="928694" y="654430"/>
                </a:lnTo>
                <a:lnTo>
                  <a:pt x="193881" y="654430"/>
                </a:lnTo>
                <a:lnTo>
                  <a:pt x="19764" y="480567"/>
                </a:lnTo>
                <a:close/>
              </a:path>
              <a:path w="982345" h="963929">
                <a:moveTo>
                  <a:pt x="836501" y="825118"/>
                </a:moveTo>
                <a:lnTo>
                  <a:pt x="823329" y="825369"/>
                </a:lnTo>
                <a:lnTo>
                  <a:pt x="836326" y="825369"/>
                </a:lnTo>
                <a:lnTo>
                  <a:pt x="836501" y="825118"/>
                </a:lnTo>
                <a:close/>
              </a:path>
              <a:path w="982345" h="963929">
                <a:moveTo>
                  <a:pt x="212931" y="85343"/>
                </a:moveTo>
                <a:lnTo>
                  <a:pt x="167497" y="130724"/>
                </a:lnTo>
                <a:lnTo>
                  <a:pt x="133810" y="183387"/>
                </a:lnTo>
                <a:lnTo>
                  <a:pt x="104459" y="326318"/>
                </a:lnTo>
                <a:lnTo>
                  <a:pt x="129423" y="480567"/>
                </a:lnTo>
                <a:lnTo>
                  <a:pt x="171582" y="603940"/>
                </a:lnTo>
                <a:lnTo>
                  <a:pt x="193881" y="654430"/>
                </a:lnTo>
                <a:lnTo>
                  <a:pt x="928694" y="654430"/>
                </a:lnTo>
                <a:lnTo>
                  <a:pt x="941673" y="638651"/>
                </a:lnTo>
                <a:lnTo>
                  <a:pt x="975508" y="550227"/>
                </a:lnTo>
                <a:lnTo>
                  <a:pt x="976065" y="546988"/>
                </a:lnTo>
                <a:lnTo>
                  <a:pt x="614886" y="546988"/>
                </a:lnTo>
                <a:lnTo>
                  <a:pt x="686659" y="379349"/>
                </a:lnTo>
                <a:lnTo>
                  <a:pt x="358473" y="379349"/>
                </a:lnTo>
                <a:lnTo>
                  <a:pt x="310389" y="297406"/>
                </a:lnTo>
                <a:lnTo>
                  <a:pt x="263175" y="200342"/>
                </a:lnTo>
                <a:lnTo>
                  <a:pt x="227224" y="119280"/>
                </a:lnTo>
                <a:lnTo>
                  <a:pt x="212931" y="85343"/>
                </a:lnTo>
                <a:close/>
              </a:path>
              <a:path w="982345" h="963929">
                <a:moveTo>
                  <a:pt x="982043" y="512190"/>
                </a:moveTo>
                <a:lnTo>
                  <a:pt x="614886" y="546988"/>
                </a:lnTo>
                <a:lnTo>
                  <a:pt x="976065" y="546988"/>
                </a:lnTo>
                <a:lnTo>
                  <a:pt x="982043" y="512190"/>
                </a:lnTo>
                <a:close/>
              </a:path>
              <a:path w="982345" h="963929">
                <a:moveTo>
                  <a:pt x="849074" y="0"/>
                </a:moveTo>
                <a:lnTo>
                  <a:pt x="794480" y="21336"/>
                </a:lnTo>
                <a:lnTo>
                  <a:pt x="728898" y="50684"/>
                </a:lnTo>
                <a:lnTo>
                  <a:pt x="640159" y="94868"/>
                </a:lnTo>
                <a:lnTo>
                  <a:pt x="592353" y="124350"/>
                </a:lnTo>
                <a:lnTo>
                  <a:pt x="544960" y="161125"/>
                </a:lnTo>
                <a:lnTo>
                  <a:pt x="499574" y="202415"/>
                </a:lnTo>
                <a:lnTo>
                  <a:pt x="457787" y="245443"/>
                </a:lnTo>
                <a:lnTo>
                  <a:pt x="421191" y="287429"/>
                </a:lnTo>
                <a:lnTo>
                  <a:pt x="391378" y="325594"/>
                </a:lnTo>
                <a:lnTo>
                  <a:pt x="369941" y="357160"/>
                </a:lnTo>
                <a:lnTo>
                  <a:pt x="358473" y="379349"/>
                </a:lnTo>
                <a:lnTo>
                  <a:pt x="686659" y="379349"/>
                </a:lnTo>
                <a:lnTo>
                  <a:pt x="849074" y="0"/>
                </a:lnTo>
                <a:close/>
              </a:path>
            </a:pathLst>
          </a:custGeom>
          <a:solidFill>
            <a:srgbClr val="FFF7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90504" y="3037332"/>
            <a:ext cx="870585" cy="840105"/>
          </a:xfrm>
          <a:custGeom>
            <a:avLst/>
            <a:gdLst/>
            <a:ahLst/>
            <a:cxnLst/>
            <a:rect l="l" t="t" r="r" b="b"/>
            <a:pathLst>
              <a:path w="870584" h="840104">
                <a:moveTo>
                  <a:pt x="0" y="505459"/>
                </a:moveTo>
                <a:lnTo>
                  <a:pt x="7934" y="547193"/>
                </a:lnTo>
                <a:lnTo>
                  <a:pt x="26413" y="587771"/>
                </a:lnTo>
                <a:lnTo>
                  <a:pt x="53796" y="626754"/>
                </a:lnTo>
                <a:lnTo>
                  <a:pt x="88444" y="663702"/>
                </a:lnTo>
                <a:lnTo>
                  <a:pt x="128720" y="698175"/>
                </a:lnTo>
                <a:lnTo>
                  <a:pt x="172983" y="729732"/>
                </a:lnTo>
                <a:lnTo>
                  <a:pt x="219595" y="757934"/>
                </a:lnTo>
                <a:lnTo>
                  <a:pt x="266916" y="782341"/>
                </a:lnTo>
                <a:lnTo>
                  <a:pt x="313309" y="802512"/>
                </a:lnTo>
                <a:lnTo>
                  <a:pt x="325881" y="802512"/>
                </a:lnTo>
                <a:lnTo>
                  <a:pt x="373941" y="816929"/>
                </a:lnTo>
                <a:lnTo>
                  <a:pt x="484901" y="839644"/>
                </a:lnTo>
                <a:lnTo>
                  <a:pt x="608935" y="839856"/>
                </a:lnTo>
                <a:lnTo>
                  <a:pt x="696214" y="786764"/>
                </a:lnTo>
                <a:lnTo>
                  <a:pt x="631263" y="785014"/>
                </a:lnTo>
                <a:lnTo>
                  <a:pt x="577897" y="765809"/>
                </a:lnTo>
                <a:lnTo>
                  <a:pt x="541748" y="743652"/>
                </a:lnTo>
                <a:lnTo>
                  <a:pt x="528447" y="733043"/>
                </a:lnTo>
                <a:lnTo>
                  <a:pt x="574274" y="716843"/>
                </a:lnTo>
                <a:lnTo>
                  <a:pt x="679132" y="669829"/>
                </a:lnTo>
                <a:lnTo>
                  <a:pt x="751358" y="622426"/>
                </a:lnTo>
                <a:lnTo>
                  <a:pt x="180340" y="622426"/>
                </a:lnTo>
                <a:lnTo>
                  <a:pt x="127248" y="609472"/>
                </a:lnTo>
                <a:lnTo>
                  <a:pt x="80692" y="582898"/>
                </a:lnTo>
                <a:lnTo>
                  <a:pt x="38875" y="546846"/>
                </a:lnTo>
                <a:lnTo>
                  <a:pt x="0" y="505459"/>
                </a:lnTo>
                <a:close/>
              </a:path>
              <a:path w="870584" h="840104">
                <a:moveTo>
                  <a:pt x="136017" y="78993"/>
                </a:moveTo>
                <a:lnTo>
                  <a:pt x="109288" y="134344"/>
                </a:lnTo>
                <a:lnTo>
                  <a:pt x="92962" y="192105"/>
                </a:lnTo>
                <a:lnTo>
                  <a:pt x="85578" y="251005"/>
                </a:lnTo>
                <a:lnTo>
                  <a:pt x="85673" y="309771"/>
                </a:lnTo>
                <a:lnTo>
                  <a:pt x="91786" y="367132"/>
                </a:lnTo>
                <a:lnTo>
                  <a:pt x="102457" y="421814"/>
                </a:lnTo>
                <a:lnTo>
                  <a:pt x="116223" y="472546"/>
                </a:lnTo>
                <a:lnTo>
                  <a:pt x="131665" y="518159"/>
                </a:lnTo>
                <a:lnTo>
                  <a:pt x="147196" y="557071"/>
                </a:lnTo>
                <a:lnTo>
                  <a:pt x="173016" y="610529"/>
                </a:lnTo>
                <a:lnTo>
                  <a:pt x="180340" y="622426"/>
                </a:lnTo>
                <a:lnTo>
                  <a:pt x="751358" y="622426"/>
                </a:lnTo>
                <a:lnTo>
                  <a:pt x="794087" y="594383"/>
                </a:lnTo>
                <a:lnTo>
                  <a:pt x="851250" y="518159"/>
                </a:lnTo>
                <a:lnTo>
                  <a:pt x="499999" y="518159"/>
                </a:lnTo>
                <a:lnTo>
                  <a:pt x="519380" y="462968"/>
                </a:lnTo>
                <a:lnTo>
                  <a:pt x="544650" y="394969"/>
                </a:lnTo>
                <a:lnTo>
                  <a:pt x="306959" y="394969"/>
                </a:lnTo>
                <a:lnTo>
                  <a:pt x="276409" y="367989"/>
                </a:lnTo>
                <a:lnTo>
                  <a:pt x="245367" y="327802"/>
                </a:lnTo>
                <a:lnTo>
                  <a:pt x="215459" y="278870"/>
                </a:lnTo>
                <a:lnTo>
                  <a:pt x="188048" y="225231"/>
                </a:lnTo>
                <a:lnTo>
                  <a:pt x="164674" y="171205"/>
                </a:lnTo>
                <a:lnTo>
                  <a:pt x="146832" y="121043"/>
                </a:lnTo>
                <a:lnTo>
                  <a:pt x="136017" y="78993"/>
                </a:lnTo>
                <a:close/>
              </a:path>
              <a:path w="870584" h="840104">
                <a:moveTo>
                  <a:pt x="870203" y="492887"/>
                </a:moveTo>
                <a:lnTo>
                  <a:pt x="760281" y="506158"/>
                </a:lnTo>
                <a:lnTo>
                  <a:pt x="638810" y="513810"/>
                </a:lnTo>
                <a:lnTo>
                  <a:pt x="540484" y="517318"/>
                </a:lnTo>
                <a:lnTo>
                  <a:pt x="499999" y="518159"/>
                </a:lnTo>
                <a:lnTo>
                  <a:pt x="851250" y="518159"/>
                </a:lnTo>
                <a:lnTo>
                  <a:pt x="870203" y="492887"/>
                </a:lnTo>
                <a:close/>
              </a:path>
              <a:path w="870584" h="840104">
                <a:moveTo>
                  <a:pt x="715137" y="0"/>
                </a:moveTo>
                <a:lnTo>
                  <a:pt x="675193" y="16400"/>
                </a:lnTo>
                <a:lnTo>
                  <a:pt x="634789" y="38252"/>
                </a:lnTo>
                <a:lnTo>
                  <a:pt x="594387" y="64821"/>
                </a:lnTo>
                <a:lnTo>
                  <a:pt x="554449" y="95372"/>
                </a:lnTo>
                <a:lnTo>
                  <a:pt x="515434" y="129170"/>
                </a:lnTo>
                <a:lnTo>
                  <a:pt x="477805" y="165480"/>
                </a:lnTo>
                <a:lnTo>
                  <a:pt x="442023" y="203569"/>
                </a:lnTo>
                <a:lnTo>
                  <a:pt x="408549" y="242701"/>
                </a:lnTo>
                <a:lnTo>
                  <a:pt x="377844" y="282142"/>
                </a:lnTo>
                <a:lnTo>
                  <a:pt x="350370" y="321157"/>
                </a:lnTo>
                <a:lnTo>
                  <a:pt x="326588" y="359011"/>
                </a:lnTo>
                <a:lnTo>
                  <a:pt x="306959" y="394969"/>
                </a:lnTo>
                <a:lnTo>
                  <a:pt x="544650" y="394969"/>
                </a:lnTo>
                <a:lnTo>
                  <a:pt x="569610" y="327802"/>
                </a:lnTo>
                <a:lnTo>
                  <a:pt x="638819" y="158275"/>
                </a:lnTo>
                <a:lnTo>
                  <a:pt x="715137" y="0"/>
                </a:lnTo>
                <a:close/>
              </a:path>
            </a:pathLst>
          </a:custGeom>
          <a:solidFill>
            <a:srgbClr val="AEAE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06151" y="3230879"/>
            <a:ext cx="243840" cy="574675"/>
          </a:xfrm>
          <a:custGeom>
            <a:avLst/>
            <a:gdLst/>
            <a:ahLst/>
            <a:cxnLst/>
            <a:rect l="l" t="t" r="r" b="b"/>
            <a:pathLst>
              <a:path w="243840" h="574675">
                <a:moveTo>
                  <a:pt x="243660" y="0"/>
                </a:moveTo>
                <a:lnTo>
                  <a:pt x="208928" y="37550"/>
                </a:lnTo>
                <a:lnTo>
                  <a:pt x="184959" y="69512"/>
                </a:lnTo>
                <a:lnTo>
                  <a:pt x="158285" y="108597"/>
                </a:lnTo>
                <a:lnTo>
                  <a:pt x="130175" y="153554"/>
                </a:lnTo>
                <a:lnTo>
                  <a:pt x="101902" y="203134"/>
                </a:lnTo>
                <a:lnTo>
                  <a:pt x="74735" y="256085"/>
                </a:lnTo>
                <a:lnTo>
                  <a:pt x="49947" y="311156"/>
                </a:lnTo>
                <a:lnTo>
                  <a:pt x="28808" y="367098"/>
                </a:lnTo>
                <a:lnTo>
                  <a:pt x="12590" y="422658"/>
                </a:lnTo>
                <a:lnTo>
                  <a:pt x="2563" y="476587"/>
                </a:lnTo>
                <a:lnTo>
                  <a:pt x="0" y="527634"/>
                </a:lnTo>
                <a:lnTo>
                  <a:pt x="6170" y="574548"/>
                </a:lnTo>
                <a:lnTo>
                  <a:pt x="8095" y="534048"/>
                </a:lnTo>
                <a:lnTo>
                  <a:pt x="31094" y="418671"/>
                </a:lnTo>
                <a:lnTo>
                  <a:pt x="101003" y="237595"/>
                </a:lnTo>
                <a:lnTo>
                  <a:pt x="24366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035538" y="3279647"/>
            <a:ext cx="164465" cy="376555"/>
          </a:xfrm>
          <a:custGeom>
            <a:avLst/>
            <a:gdLst/>
            <a:ahLst/>
            <a:cxnLst/>
            <a:rect l="l" t="t" r="r" b="b"/>
            <a:pathLst>
              <a:path w="164465" h="376554">
                <a:moveTo>
                  <a:pt x="0" y="0"/>
                </a:moveTo>
                <a:lnTo>
                  <a:pt x="5066" y="58092"/>
                </a:lnTo>
                <a:lnTo>
                  <a:pt x="14496" y="103236"/>
                </a:lnTo>
                <a:lnTo>
                  <a:pt x="28454" y="154392"/>
                </a:lnTo>
                <a:lnTo>
                  <a:pt x="46888" y="208018"/>
                </a:lnTo>
                <a:lnTo>
                  <a:pt x="69746" y="260575"/>
                </a:lnTo>
                <a:lnTo>
                  <a:pt x="96975" y="308523"/>
                </a:lnTo>
                <a:lnTo>
                  <a:pt x="128523" y="348320"/>
                </a:lnTo>
                <a:lnTo>
                  <a:pt x="164337" y="376427"/>
                </a:lnTo>
                <a:lnTo>
                  <a:pt x="145768" y="356758"/>
                </a:lnTo>
                <a:lnTo>
                  <a:pt x="101123" y="292608"/>
                </a:lnTo>
                <a:lnTo>
                  <a:pt x="47001" y="176260"/>
                </a:lnTo>
                <a:lnTo>
                  <a:pt x="0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40795" y="3634740"/>
            <a:ext cx="217931" cy="12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237976" y="3773423"/>
            <a:ext cx="236220" cy="74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263883" y="3598164"/>
            <a:ext cx="401320" cy="107950"/>
          </a:xfrm>
          <a:custGeom>
            <a:avLst/>
            <a:gdLst/>
            <a:ahLst/>
            <a:cxnLst/>
            <a:rect l="l" t="t" r="r" b="b"/>
            <a:pathLst>
              <a:path w="401320" h="107950">
                <a:moveTo>
                  <a:pt x="0" y="94361"/>
                </a:moveTo>
                <a:lnTo>
                  <a:pt x="45220" y="106243"/>
                </a:lnTo>
                <a:lnTo>
                  <a:pt x="96934" y="107644"/>
                </a:lnTo>
                <a:lnTo>
                  <a:pt x="152287" y="100659"/>
                </a:lnTo>
                <a:lnTo>
                  <a:pt x="168312" y="96869"/>
                </a:lnTo>
                <a:lnTo>
                  <a:pt x="27122" y="96869"/>
                </a:lnTo>
                <a:lnTo>
                  <a:pt x="0" y="94361"/>
                </a:lnTo>
                <a:close/>
              </a:path>
              <a:path w="401320" h="107950">
                <a:moveTo>
                  <a:pt x="400812" y="0"/>
                </a:moveTo>
                <a:lnTo>
                  <a:pt x="231671" y="66500"/>
                </a:lnTo>
                <a:lnTo>
                  <a:pt x="105727" y="93186"/>
                </a:lnTo>
                <a:lnTo>
                  <a:pt x="27122" y="96869"/>
                </a:lnTo>
                <a:lnTo>
                  <a:pt x="168312" y="96869"/>
                </a:lnTo>
                <a:lnTo>
                  <a:pt x="208420" y="87383"/>
                </a:lnTo>
                <a:lnTo>
                  <a:pt x="262477" y="69913"/>
                </a:lnTo>
                <a:lnTo>
                  <a:pt x="311601" y="50343"/>
                </a:lnTo>
                <a:lnTo>
                  <a:pt x="352936" y="30771"/>
                </a:lnTo>
                <a:lnTo>
                  <a:pt x="383625" y="13291"/>
                </a:lnTo>
                <a:lnTo>
                  <a:pt x="400812" y="0"/>
                </a:lnTo>
                <a:close/>
              </a:path>
            </a:pathLst>
          </a:custGeom>
          <a:solidFill>
            <a:srgbClr val="6F86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pc="-5" dirty="0"/>
              <a:t>Γ1.</a:t>
            </a:r>
          </a:p>
          <a:p>
            <a:pPr marL="12700">
              <a:lnSpc>
                <a:spcPts val="3535"/>
              </a:lnSpc>
            </a:pPr>
            <a:r>
              <a:rPr spc="-10" dirty="0"/>
              <a:t>Book</a:t>
            </a:r>
            <a:r>
              <a:rPr spc="-50" dirty="0"/>
              <a:t> </a:t>
            </a:r>
            <a:r>
              <a:rPr spc="-20" dirty="0"/>
              <a:t>Creator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6324" y="2254123"/>
            <a:ext cx="1083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5" dirty="0">
                <a:solidFill>
                  <a:prstClr val="black"/>
                </a:solidFill>
                <a:latin typeface="Cambria"/>
                <a:cs typeface="Cambria"/>
              </a:rPr>
              <a:t>ΜΕΡΟΣ</a:t>
            </a:r>
            <a:r>
              <a:rPr sz="2000" b="1" spc="-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mbria"/>
                <a:cs typeface="Cambria"/>
              </a:rPr>
              <a:t>Α</a:t>
            </a:r>
            <a:endParaRPr sz="20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316" y="3474720"/>
            <a:ext cx="1443228" cy="1371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27817" y="2843529"/>
            <a:ext cx="29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12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727817" y="5298440"/>
            <a:ext cx="29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13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530852" y="1563624"/>
            <a:ext cx="5551932" cy="51313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789926" y="4822697"/>
            <a:ext cx="2861310" cy="647065"/>
          </a:xfrm>
          <a:custGeom>
            <a:avLst/>
            <a:gdLst/>
            <a:ahLst/>
            <a:cxnLst/>
            <a:rect l="l" t="t" r="r" b="b"/>
            <a:pathLst>
              <a:path w="2861309" h="647064">
                <a:moveTo>
                  <a:pt x="87974" y="28293"/>
                </a:moveTo>
                <a:lnTo>
                  <a:pt x="81964" y="56606"/>
                </a:lnTo>
                <a:lnTo>
                  <a:pt x="2855087" y="647064"/>
                </a:lnTo>
                <a:lnTo>
                  <a:pt x="2861055" y="618743"/>
                </a:lnTo>
                <a:lnTo>
                  <a:pt x="87974" y="28293"/>
                </a:lnTo>
                <a:close/>
              </a:path>
              <a:path w="2861309" h="647064">
                <a:moveTo>
                  <a:pt x="93979" y="0"/>
                </a:moveTo>
                <a:lnTo>
                  <a:pt x="0" y="24383"/>
                </a:lnTo>
                <a:lnTo>
                  <a:pt x="75946" y="84962"/>
                </a:lnTo>
                <a:lnTo>
                  <a:pt x="81964" y="56606"/>
                </a:lnTo>
                <a:lnTo>
                  <a:pt x="67818" y="53593"/>
                </a:lnTo>
                <a:lnTo>
                  <a:pt x="73787" y="25272"/>
                </a:lnTo>
                <a:lnTo>
                  <a:pt x="88615" y="25272"/>
                </a:lnTo>
                <a:lnTo>
                  <a:pt x="93979" y="0"/>
                </a:lnTo>
                <a:close/>
              </a:path>
              <a:path w="2861309" h="647064">
                <a:moveTo>
                  <a:pt x="73787" y="25272"/>
                </a:moveTo>
                <a:lnTo>
                  <a:pt x="67818" y="53593"/>
                </a:lnTo>
                <a:lnTo>
                  <a:pt x="81964" y="56606"/>
                </a:lnTo>
                <a:lnTo>
                  <a:pt x="87974" y="28293"/>
                </a:lnTo>
                <a:lnTo>
                  <a:pt x="73787" y="25272"/>
                </a:lnTo>
                <a:close/>
              </a:path>
              <a:path w="2861309" h="647064">
                <a:moveTo>
                  <a:pt x="88615" y="25272"/>
                </a:moveTo>
                <a:lnTo>
                  <a:pt x="73787" y="25272"/>
                </a:lnTo>
                <a:lnTo>
                  <a:pt x="87974" y="28293"/>
                </a:lnTo>
                <a:lnTo>
                  <a:pt x="88615" y="25272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518142" y="2654935"/>
            <a:ext cx="1134110" cy="360045"/>
          </a:xfrm>
          <a:custGeom>
            <a:avLst/>
            <a:gdLst/>
            <a:ahLst/>
            <a:cxnLst/>
            <a:rect l="l" t="t" r="r" b="b"/>
            <a:pathLst>
              <a:path w="1134109" h="360044">
                <a:moveTo>
                  <a:pt x="87414" y="27784"/>
                </a:moveTo>
                <a:lnTo>
                  <a:pt x="79313" y="55605"/>
                </a:lnTo>
                <a:lnTo>
                  <a:pt x="1125601" y="359790"/>
                </a:lnTo>
                <a:lnTo>
                  <a:pt x="1133728" y="331977"/>
                </a:lnTo>
                <a:lnTo>
                  <a:pt x="87414" y="27784"/>
                </a:lnTo>
                <a:close/>
              </a:path>
              <a:path w="1134109" h="360044">
                <a:moveTo>
                  <a:pt x="95503" y="0"/>
                </a:moveTo>
                <a:lnTo>
                  <a:pt x="0" y="17399"/>
                </a:lnTo>
                <a:lnTo>
                  <a:pt x="71247" y="83312"/>
                </a:lnTo>
                <a:lnTo>
                  <a:pt x="79313" y="55605"/>
                </a:lnTo>
                <a:lnTo>
                  <a:pt x="65404" y="51562"/>
                </a:lnTo>
                <a:lnTo>
                  <a:pt x="73532" y="23749"/>
                </a:lnTo>
                <a:lnTo>
                  <a:pt x="88589" y="23749"/>
                </a:lnTo>
                <a:lnTo>
                  <a:pt x="95503" y="0"/>
                </a:lnTo>
                <a:close/>
              </a:path>
              <a:path w="1134109" h="360044">
                <a:moveTo>
                  <a:pt x="73532" y="23749"/>
                </a:moveTo>
                <a:lnTo>
                  <a:pt x="65404" y="51562"/>
                </a:lnTo>
                <a:lnTo>
                  <a:pt x="79313" y="55605"/>
                </a:lnTo>
                <a:lnTo>
                  <a:pt x="87414" y="27784"/>
                </a:lnTo>
                <a:lnTo>
                  <a:pt x="73532" y="23749"/>
                </a:lnTo>
                <a:close/>
              </a:path>
              <a:path w="1134109" h="360044">
                <a:moveTo>
                  <a:pt x="88589" y="23749"/>
                </a:moveTo>
                <a:lnTo>
                  <a:pt x="73532" y="23749"/>
                </a:lnTo>
                <a:lnTo>
                  <a:pt x="87414" y="27784"/>
                </a:lnTo>
                <a:lnTo>
                  <a:pt x="88589" y="23749"/>
                </a:lnTo>
                <a:close/>
              </a:path>
            </a:pathLst>
          </a:custGeom>
          <a:solidFill>
            <a:srgbClr val="EB7E2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10227" y="377444"/>
            <a:ext cx="6441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solidFill>
                  <a:srgbClr val="C00000"/>
                </a:solidFill>
                <a:latin typeface="Cambria"/>
                <a:cs typeface="Cambria"/>
              </a:rPr>
              <a:t>12, </a:t>
            </a:r>
            <a:r>
              <a:rPr b="1" dirty="0">
                <a:solidFill>
                  <a:srgbClr val="C00000"/>
                </a:solidFill>
                <a:latin typeface="Cambria"/>
                <a:cs typeface="Cambria"/>
              </a:rPr>
              <a:t>13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: Επιλέγοντας </a:t>
            </a:r>
            <a:r>
              <a:rPr spc="5" dirty="0">
                <a:solidFill>
                  <a:prstClr val="black"/>
                </a:solidFill>
                <a:latin typeface="Cambria"/>
                <a:cs typeface="Cambria"/>
              </a:rPr>
              <a:t>ενα </a:t>
            </a:r>
            <a:r>
              <a:rPr spc="-5" dirty="0">
                <a:solidFill>
                  <a:prstClr val="black"/>
                </a:solidFill>
                <a:latin typeface="Cambria"/>
                <a:cs typeface="Cambria"/>
              </a:rPr>
              <a:t>στοιχείο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το οποίο </a:t>
            </a:r>
            <a:r>
              <a:rPr spc="-5" dirty="0">
                <a:solidFill>
                  <a:prstClr val="black"/>
                </a:solidFill>
                <a:latin typeface="Cambria"/>
                <a:cs typeface="Cambria"/>
              </a:rPr>
              <a:t>έχετε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ενσωματώσει σε  μια σελίδα </a:t>
            </a:r>
            <a:r>
              <a:rPr spc="-20" dirty="0">
                <a:solidFill>
                  <a:prstClr val="black"/>
                </a:solidFill>
                <a:latin typeface="Century Gothic"/>
                <a:cs typeface="Century Gothic"/>
              </a:rPr>
              <a:t>(</a:t>
            </a:r>
            <a:r>
              <a:rPr spc="-20" dirty="0">
                <a:solidFill>
                  <a:prstClr val="black"/>
                </a:solidFill>
                <a:latin typeface="Cambria"/>
                <a:cs typeface="Cambria"/>
              </a:rPr>
              <a:t>πχ </a:t>
            </a:r>
            <a:r>
              <a:rPr spc="-4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pc="-10" dirty="0">
                <a:solidFill>
                  <a:prstClr val="black"/>
                </a:solidFill>
                <a:latin typeface="Cambria"/>
                <a:cs typeface="Cambria"/>
              </a:rPr>
              <a:t>Sound</a:t>
            </a:r>
            <a:r>
              <a:rPr spc="-10" dirty="0">
                <a:solidFill>
                  <a:prstClr val="black"/>
                </a:solidFill>
                <a:latin typeface="Century Gothic"/>
                <a:cs typeface="Century Gothic"/>
              </a:rPr>
              <a:t>),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μπορείτε </a:t>
            </a:r>
            <a:r>
              <a:rPr spc="-5" dirty="0">
                <a:solidFill>
                  <a:prstClr val="black"/>
                </a:solidFill>
                <a:latin typeface="Cambria"/>
                <a:cs typeface="Cambria"/>
              </a:rPr>
              <a:t>έπειτα </a:t>
            </a:r>
            <a:r>
              <a:rPr spc="10" dirty="0">
                <a:solidFill>
                  <a:prstClr val="black"/>
                </a:solidFill>
                <a:latin typeface="Cambria"/>
                <a:cs typeface="Cambria"/>
              </a:rPr>
              <a:t>να </a:t>
            </a:r>
            <a:r>
              <a:rPr spc="5" dirty="0">
                <a:solidFill>
                  <a:prstClr val="black"/>
                </a:solidFill>
                <a:latin typeface="Cambria"/>
                <a:cs typeface="Cambria"/>
              </a:rPr>
              <a:t>επιλέξετε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το  </a:t>
            </a:r>
            <a:r>
              <a:rPr spc="5" dirty="0">
                <a:solidFill>
                  <a:prstClr val="black"/>
                </a:solidFill>
                <a:latin typeface="Cambria"/>
                <a:cs typeface="Cambria"/>
              </a:rPr>
              <a:t>κουμπί </a:t>
            </a:r>
            <a:r>
              <a:rPr b="1" i="1" dirty="0">
                <a:solidFill>
                  <a:srgbClr val="FF0000"/>
                </a:solidFill>
                <a:latin typeface="Cambria"/>
                <a:cs typeface="Cambria"/>
              </a:rPr>
              <a:t>i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στην </a:t>
            </a:r>
            <a:r>
              <a:rPr spc="5" dirty="0">
                <a:solidFill>
                  <a:prstClr val="black"/>
                </a:solidFill>
                <a:latin typeface="Cambria"/>
                <a:cs typeface="Cambria"/>
              </a:rPr>
              <a:t>επάνω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δεξιά γωνία και θα σας ανοίξει </a:t>
            </a:r>
            <a:r>
              <a:rPr spc="5" dirty="0">
                <a:solidFill>
                  <a:prstClr val="black"/>
                </a:solidFill>
                <a:latin typeface="Cambria"/>
                <a:cs typeface="Cambria"/>
              </a:rPr>
              <a:t>ενα </a:t>
            </a:r>
            <a:r>
              <a:rPr dirty="0">
                <a:solidFill>
                  <a:prstClr val="black"/>
                </a:solidFill>
                <a:latin typeface="Cambria"/>
                <a:cs typeface="Cambria"/>
              </a:rPr>
              <a:t>μενού με  μερικές επιλογές</a:t>
            </a:r>
            <a:r>
              <a:rPr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prstClr val="black"/>
                </a:solidFill>
                <a:latin typeface="Cambria"/>
                <a:cs typeface="Cambria"/>
              </a:rPr>
              <a:t>επεξεργασίας.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58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168</Words>
  <Application>Microsoft Office PowerPoint</Application>
  <PresentationFormat>Ευρεία οθόνη</PresentationFormat>
  <Paragraphs>35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Office Theme</vt:lpstr>
      <vt:lpstr>1_Office Theme</vt:lpstr>
      <vt:lpstr>2_Office Theme</vt:lpstr>
      <vt:lpstr>3_Office Theme</vt:lpstr>
      <vt:lpstr>4_Office Theme</vt:lpstr>
      <vt:lpstr>Παρουσίαση του PowerPoint</vt:lpstr>
      <vt:lpstr>https://bookcreator.com/ Sign into </vt:lpstr>
      <vt:lpstr>Γ1. Book Creator</vt:lpstr>
      <vt:lpstr>Γ1. Book Creator</vt:lpstr>
      <vt:lpstr>Παρουσίαση του PowerPoint</vt:lpstr>
      <vt:lpstr>Γ1. Book Creator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popino</dc:creator>
  <cp:lastModifiedBy>popino</cp:lastModifiedBy>
  <cp:revision>3</cp:revision>
  <dcterms:created xsi:type="dcterms:W3CDTF">2021-02-09T17:41:40Z</dcterms:created>
  <dcterms:modified xsi:type="dcterms:W3CDTF">2021-02-09T18:08:32Z</dcterms:modified>
</cp:coreProperties>
</file>