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3" r:id="rId3"/>
    <p:sldId id="314" r:id="rId4"/>
    <p:sldId id="312" r:id="rId5"/>
    <p:sldId id="315" r:id="rId6"/>
    <p:sldId id="316" r:id="rId7"/>
    <p:sldId id="320" r:id="rId8"/>
    <p:sldId id="317" r:id="rId9"/>
    <p:sldId id="319" r:id="rId10"/>
    <p:sldId id="318" r:id="rId11"/>
    <p:sldId id="321" r:id="rId12"/>
    <p:sldId id="323" r:id="rId13"/>
    <p:sldId id="324" r:id="rId14"/>
    <p:sldId id="325" r:id="rId15"/>
    <p:sldId id="326" r:id="rId16"/>
    <p:sldId id="327" r:id="rId17"/>
    <p:sldId id="322" r:id="rId18"/>
    <p:sldId id="347"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29"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1">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28/2/2021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jpeg"/><Relationship Id="rId1" Type="http://schemas.openxmlformats.org/officeDocument/2006/relationships/slideLayout" Target="../slideLayouts/slideLayout1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 Id="rId5" Type="http://schemas.openxmlformats.org/officeDocument/2006/relationships/image" Target="../media/image76.jpeg"/><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ordwall.net/resource/1552628/%ce%b1%ce%bd%ce%bf%ce%b9%ce%be%ce%b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Καλώς μας ήρθες άνοιξη! </a:t>
            </a:r>
            <a:endParaRPr lang="el-GR" dirty="0"/>
          </a:p>
        </p:txBody>
      </p:sp>
      <p:pic>
        <p:nvPicPr>
          <p:cNvPr id="2050" name="Picture 2" descr="Αν η άνοιξη ήταν φωτογραφία μάλλον έτσι θα ήταν! | Perierga.gr"/>
          <p:cNvPicPr>
            <a:picLocks noChangeAspect="1" noChangeArrowheads="1"/>
          </p:cNvPicPr>
          <p:nvPr/>
        </p:nvPicPr>
        <p:blipFill>
          <a:blip r:embed="rId2" cstate="print"/>
          <a:srcRect/>
          <a:stretch>
            <a:fillRect/>
          </a:stretch>
        </p:blipFill>
        <p:spPr bwMode="auto">
          <a:xfrm>
            <a:off x="0" y="1196752"/>
            <a:ext cx="9144000" cy="53732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ΦΥΛΛΑ ΕΡΓΑΣΙΑΣ ΓΙΑ ΤΗΝ ΑΝΟΙΞΗ"/>
          <p:cNvPicPr>
            <a:picLocks noChangeAspect="1" noChangeArrowheads="1"/>
          </p:cNvPicPr>
          <p:nvPr/>
        </p:nvPicPr>
        <p:blipFill>
          <a:blip r:embed="rId2" cstate="print"/>
          <a:srcRect t="12598" b="4724"/>
          <a:stretch>
            <a:fillRect/>
          </a:stretch>
        </p:blipFill>
        <p:spPr bwMode="auto">
          <a:xfrm>
            <a:off x="0" y="0"/>
            <a:ext cx="8964488"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8914" name="Picture 2" descr="http://2.bp.blogspot.com/-SL5BOMRJ0Dk/T0zPTqQOvlI/AAAAAAAAGfw/wCQQT687X58/s1600/%CE%A0%CE%B1%CF%81%CE%BF%CE%B9%CE%BC%CE%AF%CE%B5%CF%82+%CE%B3%CE%B9%CE%B1+%CF%84%CE%BF+%CE%9C%CE%AC%CF%81%CF%84%CE%B9%CE%BF_%CE%A3%CE%B5%CE%BB%CE%AF%CE%B4%CE%B1_01.jpg"/>
          <p:cNvPicPr>
            <a:picLocks noChangeAspect="1" noChangeArrowheads="1"/>
          </p:cNvPicPr>
          <p:nvPr/>
        </p:nvPicPr>
        <p:blipFill>
          <a:blip r:embed="rId2" cstate="print"/>
          <a:srcRect b="33071"/>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6866" name="Picture 2" descr="http://4.bp.blogspot.com/-emCg_HHAMPw/T0zPpsf1e7I/AAAAAAAAGgA/FGTpVGfey1k/s1600/%CE%A0%CE%B1%CF%81%CE%BF%CE%B9%CE%BC%CE%AF%CE%B5%CF%82+%CE%B3%CE%B9%CE%B1+%CF%84%CE%BF+%CE%9C%CE%AC%CF%81%CF%84%CE%B9%CE%BF_%CE%A3%CE%B5%CE%BB%CE%AF%CE%B4%CE%B1_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5842" name="Picture 2" descr="http://2.bp.blogspot.com/-G01-kZSJhIc/T0zP1ou2rWI/AAAAAAAAGgI/0viZfiLr8ns/s1600/%25CE%25A0%25CE%25B1%25CF%2581%25CE%25BF%25CE%25B9%25CE%25BC%25CE%25AF%25CE%25B5%25CF%2582+%25CE%25B3%25CE%25B9%25CE%25B1+%25CF%2584%25CE%25BF+%25CE%259C%25CE%25AC%25CF%2581%25CF%2584%25CE%25B9%25CE%25BF_%25CE%25A3%25CE%25B5%25CE%25BB%25CE%25AF%25CE%25B4%25CE%25B1_11.jpg"/>
          <p:cNvPicPr>
            <a:picLocks noChangeAspect="1" noChangeArrowheads="1"/>
          </p:cNvPicPr>
          <p:nvPr/>
        </p:nvPicPr>
        <p:blipFill>
          <a:blip r:embed="rId2" cstate="print"/>
          <a:srcRect/>
          <a:stretch>
            <a:fillRect/>
          </a:stretch>
        </p:blipFill>
        <p:spPr bwMode="auto">
          <a:xfrm>
            <a:off x="0" y="0"/>
            <a:ext cx="910272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4818" name="Picture 2" descr="http://2.bp.blogspot.com/-Fdc40Kyp_Ao/T0zQBjo8zWI/AAAAAAAAGgQ/r4d-fqCgju4/s1600/%CE%A0%CE%B1%CF%81%CE%BF%CE%B9%CE%BC%CE%AF%CE%B5%CF%82+%CE%B3%CE%B9%CE%B1+%CF%84%CE%BF+%CE%9C%CE%AC%CF%81%CF%84%CE%B9%CE%BF_%CE%A3%CE%B5%CE%BB%CE%AF%CE%B4%CE%B1_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3794" name="Picture 2" descr="http://4.bp.blogspot.com/-nRuI9Ha1VMk/T0zQTNd722I/AAAAAAAAGgg/iy5HIjU6S58/s1600/%CE%A0%CE%B1%CF%81%CE%BF%CE%B9%CE%BC%CE%AF%CE%B5%CF%82+%CE%B3%CE%B9%CE%B1+%CF%84%CE%BF+%CE%9C%CE%AC%CF%81%CF%84%CE%B9%CE%BF_%CE%A3%CE%B5%CE%BB%CE%AF%CE%B4%CE%B1_10.jpg"/>
          <p:cNvPicPr>
            <a:picLocks noChangeAspect="1" noChangeArrowheads="1"/>
          </p:cNvPicPr>
          <p:nvPr/>
        </p:nvPicPr>
        <p:blipFill>
          <a:blip r:embed="rId2" cstate="print"/>
          <a:srcRect/>
          <a:stretch>
            <a:fillRect/>
          </a:stretch>
        </p:blipFill>
        <p:spPr bwMode="auto">
          <a:xfrm>
            <a:off x="0" y="0"/>
            <a:ext cx="9277288"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2770" name="Picture 2" descr="http://2.bp.blogspot.com/-lwSoSb8bs_k/T0zQeDO-jYI/AAAAAAAAGgo/4T_Sun5XFyM/s1600/%CE%A0%CE%B1%CF%81%CE%BF%CE%B9%CE%BC%CE%AF%CE%B5%CF%82+%CE%B3%CE%B9%CE%B1+%CF%84%CE%BF+%CE%9C%CE%AC%CF%81%CF%84%CE%B9%CE%BF_%CE%A3%CE%B5%CE%BB%CE%AF%CE%B4%CE%B1_15.jpg"/>
          <p:cNvPicPr>
            <a:picLocks noChangeAspect="1" noChangeArrowheads="1"/>
          </p:cNvPicPr>
          <p:nvPr/>
        </p:nvPicPr>
        <p:blipFill>
          <a:blip r:embed="rId2" cstate="print"/>
          <a:srcRect/>
          <a:stretch>
            <a:fillRect/>
          </a:stretch>
        </p:blipFill>
        <p:spPr bwMode="auto">
          <a:xfrm>
            <a:off x="0" y="0"/>
            <a:ext cx="9058853"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7890" name="Picture 2" descr="http://2.bp.blogspot.com/-vQb_RnOuM5g/T0zPfYJB2DI/AAAAAAAAGf4/Eo-R-ZE9fBc/s1600/%CE%A0%CE%B1%CF%81%CE%BF%CE%B9%CE%BC%CE%AF%CE%B5%CF%82+%CE%B3%CE%B9%CE%B1+%CF%84%CE%BF+%CE%9C%CE%AC%CF%81%CF%84%CE%B9%CE%BF_%CE%A3%CE%B5%CE%BB%CE%AF%CE%B4%CE%B1_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5850" y="1457993"/>
            <a:ext cx="6654502" cy="1803058"/>
          </a:xfrm>
          <a:prstGeom prst="rect">
            <a:avLst/>
          </a:prstGeom>
        </p:spPr>
        <p:txBody>
          <a:bodyPr vert="horz" wrap="square" lIns="0" tIns="20320" rIns="0" bIns="0" rtlCol="0">
            <a:spAutoFit/>
          </a:bodyPr>
          <a:lstStyle/>
          <a:p>
            <a:pPr marL="12065" marR="5080" algn="ctr">
              <a:lnSpc>
                <a:spcPts val="4920"/>
              </a:lnSpc>
              <a:spcBef>
                <a:spcPts val="160"/>
              </a:spcBef>
            </a:pPr>
            <a:r>
              <a:rPr spc="-855" dirty="0">
                <a:solidFill>
                  <a:srgbClr val="00B050"/>
                </a:solidFill>
              </a:rPr>
              <a:t>Η </a:t>
            </a:r>
            <a:r>
              <a:rPr lang="el-GR" spc="-855" dirty="0" smtClean="0">
                <a:solidFill>
                  <a:srgbClr val="00B050"/>
                </a:solidFill>
              </a:rPr>
              <a:t>      </a:t>
            </a:r>
            <a:r>
              <a:rPr spc="-450" dirty="0" err="1" smtClean="0">
                <a:solidFill>
                  <a:srgbClr val="00B050"/>
                </a:solidFill>
              </a:rPr>
              <a:t>γυναίκα</a:t>
            </a:r>
            <a:r>
              <a:rPr spc="-450" dirty="0" smtClean="0">
                <a:solidFill>
                  <a:srgbClr val="00B050"/>
                </a:solidFill>
              </a:rPr>
              <a:t> </a:t>
            </a:r>
            <a:r>
              <a:rPr lang="el-GR" spc="-450" dirty="0" smtClean="0">
                <a:solidFill>
                  <a:srgbClr val="00B050"/>
                </a:solidFill>
              </a:rPr>
              <a:t> </a:t>
            </a:r>
            <a:r>
              <a:rPr spc="-620" dirty="0" err="1" smtClean="0">
                <a:solidFill>
                  <a:srgbClr val="00B050"/>
                </a:solidFill>
              </a:rPr>
              <a:t>του</a:t>
            </a:r>
            <a:r>
              <a:rPr spc="-620" dirty="0" smtClean="0">
                <a:solidFill>
                  <a:srgbClr val="00B050"/>
                </a:solidFill>
              </a:rPr>
              <a:t> </a:t>
            </a:r>
            <a:r>
              <a:rPr lang="el-GR" spc="-620" dirty="0" smtClean="0">
                <a:solidFill>
                  <a:srgbClr val="00B050"/>
                </a:solidFill>
              </a:rPr>
              <a:t> </a:t>
            </a:r>
            <a:r>
              <a:rPr spc="-600" dirty="0" err="1" smtClean="0">
                <a:solidFill>
                  <a:srgbClr val="00B050"/>
                </a:solidFill>
              </a:rPr>
              <a:t>Μάρτη</a:t>
            </a:r>
            <a:r>
              <a:rPr i="0" spc="-600" dirty="0">
                <a:solidFill>
                  <a:srgbClr val="00B050"/>
                </a:solidFill>
                <a:latin typeface="Arial"/>
                <a:cs typeface="Arial"/>
              </a:rPr>
              <a:t>:  </a:t>
            </a:r>
            <a:r>
              <a:rPr lang="el-GR" i="0" spc="-600" dirty="0" smtClean="0">
                <a:solidFill>
                  <a:srgbClr val="00B050"/>
                </a:solidFill>
                <a:latin typeface="Arial"/>
                <a:cs typeface="Arial"/>
              </a:rPr>
              <a:t/>
            </a:r>
            <a:br>
              <a:rPr lang="el-GR" i="0" spc="-600" dirty="0" smtClean="0">
                <a:solidFill>
                  <a:srgbClr val="00B050"/>
                </a:solidFill>
                <a:latin typeface="Arial"/>
                <a:cs typeface="Arial"/>
              </a:rPr>
            </a:br>
            <a:r>
              <a:rPr lang="el-GR" spc="-615" dirty="0" smtClean="0">
                <a:solidFill>
                  <a:srgbClr val="00B050"/>
                </a:solidFill>
              </a:rPr>
              <a:t>Έ</a:t>
            </a:r>
            <a:r>
              <a:rPr spc="-615" dirty="0" err="1" smtClean="0">
                <a:solidFill>
                  <a:srgbClr val="00B050"/>
                </a:solidFill>
              </a:rPr>
              <a:t>νας</a:t>
            </a:r>
            <a:r>
              <a:rPr spc="-615" dirty="0" smtClean="0">
                <a:solidFill>
                  <a:srgbClr val="00B050"/>
                </a:solidFill>
              </a:rPr>
              <a:t> </a:t>
            </a:r>
            <a:r>
              <a:rPr lang="el-GR" spc="-615" dirty="0" smtClean="0">
                <a:solidFill>
                  <a:srgbClr val="00B050"/>
                </a:solidFill>
              </a:rPr>
              <a:t>  </a:t>
            </a:r>
            <a:r>
              <a:rPr spc="-690" dirty="0" err="1" smtClean="0">
                <a:solidFill>
                  <a:srgbClr val="00B050"/>
                </a:solidFill>
              </a:rPr>
              <a:t>μύθος</a:t>
            </a:r>
            <a:r>
              <a:rPr spc="-690" dirty="0" smtClean="0">
                <a:solidFill>
                  <a:srgbClr val="00B050"/>
                </a:solidFill>
              </a:rPr>
              <a:t> </a:t>
            </a:r>
            <a:r>
              <a:rPr lang="el-GR" spc="-690" dirty="0" smtClean="0">
                <a:solidFill>
                  <a:srgbClr val="00B050"/>
                </a:solidFill>
              </a:rPr>
              <a:t>  </a:t>
            </a:r>
            <a:r>
              <a:rPr spc="-365" dirty="0" err="1" smtClean="0">
                <a:solidFill>
                  <a:srgbClr val="00B050"/>
                </a:solidFill>
              </a:rPr>
              <a:t>για</a:t>
            </a:r>
            <a:r>
              <a:rPr dirty="0" smtClean="0">
                <a:solidFill>
                  <a:srgbClr val="00B050"/>
                </a:solidFill>
              </a:rPr>
              <a:t> </a:t>
            </a:r>
            <a:r>
              <a:rPr spc="-625" dirty="0">
                <a:solidFill>
                  <a:srgbClr val="00B050"/>
                </a:solidFill>
              </a:rPr>
              <a:t>τον</a:t>
            </a:r>
          </a:p>
          <a:p>
            <a:pPr marL="635" algn="ctr">
              <a:lnSpc>
                <a:spcPts val="4140"/>
              </a:lnSpc>
            </a:pPr>
            <a:r>
              <a:rPr spc="-575" dirty="0" err="1" smtClean="0">
                <a:solidFill>
                  <a:srgbClr val="00B050"/>
                </a:solidFill>
              </a:rPr>
              <a:t>Μάρτιο</a:t>
            </a:r>
            <a:r>
              <a:rPr lang="el-GR" spc="-575" dirty="0" smtClean="0">
                <a:solidFill>
                  <a:srgbClr val="00B050"/>
                </a:solidFill>
              </a:rPr>
              <a:t>  !  </a:t>
            </a:r>
            <a:endParaRPr spc="-575" dirty="0">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1900" y="36016"/>
            <a:ext cx="4457700" cy="998350"/>
          </a:xfrm>
          <a:prstGeom prst="rect">
            <a:avLst/>
          </a:prstGeom>
        </p:spPr>
        <p:txBody>
          <a:bodyPr vert="horz" wrap="square" lIns="0" tIns="13335" rIns="0" bIns="0" rtlCol="0">
            <a:spAutoFit/>
          </a:bodyPr>
          <a:lstStyle/>
          <a:p>
            <a:pPr marL="12700">
              <a:lnSpc>
                <a:spcPct val="100000"/>
              </a:lnSpc>
              <a:spcBef>
                <a:spcPts val="105"/>
              </a:spcBef>
            </a:pPr>
            <a:r>
              <a:rPr sz="3200" spc="-525" dirty="0" err="1" smtClean="0">
                <a:solidFill>
                  <a:srgbClr val="000000"/>
                </a:solidFill>
              </a:rPr>
              <a:t>Κάποτε</a:t>
            </a:r>
            <a:r>
              <a:rPr lang="el-GR" sz="3200" spc="-525" dirty="0" smtClean="0">
                <a:solidFill>
                  <a:srgbClr val="000000"/>
                </a:solidFill>
              </a:rPr>
              <a:t>  </a:t>
            </a:r>
            <a:r>
              <a:rPr sz="3200" spc="-525" dirty="0" smtClean="0">
                <a:solidFill>
                  <a:srgbClr val="000000"/>
                </a:solidFill>
              </a:rPr>
              <a:t> </a:t>
            </a:r>
            <a:r>
              <a:rPr sz="3200" spc="-235" dirty="0">
                <a:solidFill>
                  <a:srgbClr val="000000"/>
                </a:solidFill>
              </a:rPr>
              <a:t>οι </a:t>
            </a:r>
            <a:r>
              <a:rPr sz="3200" spc="-445" dirty="0" err="1">
                <a:solidFill>
                  <a:srgbClr val="000000"/>
                </a:solidFill>
              </a:rPr>
              <a:t>μήνες</a:t>
            </a:r>
            <a:r>
              <a:rPr sz="3200" spc="-445" dirty="0">
                <a:solidFill>
                  <a:srgbClr val="000000"/>
                </a:solidFill>
              </a:rPr>
              <a:t> </a:t>
            </a:r>
            <a:r>
              <a:rPr lang="el-GR" sz="3200" spc="-445" dirty="0" smtClean="0">
                <a:solidFill>
                  <a:srgbClr val="000000"/>
                </a:solidFill>
              </a:rPr>
              <a:t> </a:t>
            </a:r>
            <a:r>
              <a:rPr sz="3200" spc="-575" dirty="0" err="1" smtClean="0">
                <a:solidFill>
                  <a:srgbClr val="000000"/>
                </a:solidFill>
              </a:rPr>
              <a:t>αποφάσισαν</a:t>
            </a:r>
            <a:r>
              <a:rPr sz="3200" spc="-575" dirty="0" smtClean="0">
                <a:solidFill>
                  <a:srgbClr val="000000"/>
                </a:solidFill>
              </a:rPr>
              <a:t> </a:t>
            </a:r>
            <a:r>
              <a:rPr lang="el-GR" sz="3200" spc="-575" dirty="0" smtClean="0">
                <a:solidFill>
                  <a:srgbClr val="000000"/>
                </a:solidFill>
              </a:rPr>
              <a:t>    </a:t>
            </a:r>
            <a:r>
              <a:rPr sz="3200" spc="-580" dirty="0" err="1" smtClean="0">
                <a:solidFill>
                  <a:srgbClr val="000000"/>
                </a:solidFill>
              </a:rPr>
              <a:t>να</a:t>
            </a:r>
            <a:r>
              <a:rPr sz="3200" spc="-509" dirty="0" smtClean="0">
                <a:solidFill>
                  <a:srgbClr val="000000"/>
                </a:solidFill>
              </a:rPr>
              <a:t> </a:t>
            </a:r>
            <a:r>
              <a:rPr lang="el-GR" sz="3200" spc="-509" dirty="0" smtClean="0">
                <a:solidFill>
                  <a:srgbClr val="000000"/>
                </a:solidFill>
              </a:rPr>
              <a:t> </a:t>
            </a:r>
            <a:r>
              <a:rPr sz="3200" spc="-475" dirty="0" err="1" smtClean="0">
                <a:solidFill>
                  <a:srgbClr val="000000"/>
                </a:solidFill>
              </a:rPr>
              <a:t>παντρευτούν</a:t>
            </a:r>
            <a:r>
              <a:rPr sz="3200" spc="-475" dirty="0">
                <a:solidFill>
                  <a:srgbClr val="000000"/>
                </a:solidFill>
              </a:rPr>
              <a:t>.</a:t>
            </a:r>
            <a:endParaRPr sz="3200" dirty="0"/>
          </a:p>
        </p:txBody>
      </p:sp>
      <p:sp>
        <p:nvSpPr>
          <p:cNvPr id="3" name="object 3"/>
          <p:cNvSpPr/>
          <p:nvPr/>
        </p:nvSpPr>
        <p:spPr>
          <a:xfrm>
            <a:off x="189290" y="287527"/>
            <a:ext cx="2224154" cy="9145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44920" y="2682875"/>
            <a:ext cx="864594" cy="408326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64766" y="3372612"/>
            <a:ext cx="1236726" cy="3326891"/>
          </a:xfrm>
          <a:prstGeom prst="rect">
            <a:avLst/>
          </a:prstGeom>
          <a:blipFill>
            <a:blip r:embed="rId4" cstate="print"/>
            <a:stretch>
              <a:fillRect/>
            </a:stretch>
          </a:blipFill>
        </p:spPr>
        <p:txBody>
          <a:bodyPr wrap="square" lIns="0" tIns="0" rIns="0" bIns="0" rtlCol="0"/>
          <a:lstStyle/>
          <a:p>
            <a:endParaRPr/>
          </a:p>
        </p:txBody>
      </p:sp>
      <p:grpSp>
        <p:nvGrpSpPr>
          <p:cNvPr id="6" name="object 6"/>
          <p:cNvGrpSpPr/>
          <p:nvPr/>
        </p:nvGrpSpPr>
        <p:grpSpPr>
          <a:xfrm>
            <a:off x="3257550" y="2104644"/>
            <a:ext cx="1548765" cy="4455160"/>
            <a:chOff x="4343400" y="2104644"/>
            <a:chExt cx="2065020" cy="4455160"/>
          </a:xfrm>
        </p:grpSpPr>
        <p:sp>
          <p:nvSpPr>
            <p:cNvPr id="7" name="object 7"/>
            <p:cNvSpPr/>
            <p:nvPr/>
          </p:nvSpPr>
          <p:spPr>
            <a:xfrm>
              <a:off x="4343400" y="2631948"/>
              <a:ext cx="2065020" cy="392734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833366" y="2104644"/>
              <a:ext cx="1378712" cy="483235"/>
            </a:xfrm>
            <a:prstGeom prst="rect">
              <a:avLst/>
            </a:prstGeom>
            <a:blipFill>
              <a:blip r:embed="rId6" cstate="print"/>
              <a:stretch>
                <a:fillRect/>
              </a:stretch>
            </a:blipFill>
          </p:spPr>
          <p:txBody>
            <a:bodyPr wrap="square" lIns="0" tIns="0" rIns="0" bIns="0" rtlCol="0"/>
            <a:lstStyle/>
            <a:p>
              <a:endParaRPr/>
            </a:p>
          </p:txBody>
        </p:sp>
      </p:grpSp>
      <p:sp>
        <p:nvSpPr>
          <p:cNvPr id="9" name="object 9"/>
          <p:cNvSpPr/>
          <p:nvPr/>
        </p:nvSpPr>
        <p:spPr>
          <a:xfrm>
            <a:off x="237743" y="2497836"/>
            <a:ext cx="1128141" cy="355396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80273" y="1981581"/>
            <a:ext cx="1180766" cy="47002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612963" y="2724912"/>
            <a:ext cx="1446561" cy="48767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5329905" y="2079499"/>
            <a:ext cx="687800" cy="384175"/>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7610095" y="3576826"/>
            <a:ext cx="1275587" cy="3217664"/>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7876508" y="3061842"/>
            <a:ext cx="779526" cy="371348"/>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6573393" y="3354324"/>
            <a:ext cx="950384" cy="3363467"/>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6677025" y="2738755"/>
            <a:ext cx="787622" cy="371221"/>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482" name="Picture 2" descr="http://2.bp.blogspot.com/-EJoseNGMs8Q/UxxhgDzREhI/AAAAAAAACro/6hw3rwVEQvM/s1600/%25CF%2583%25CE%25AC%25CF%2581%25CF%2589%25CF%2583%25CE%25B70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6151" y="-184666"/>
            <a:ext cx="5642324" cy="751488"/>
          </a:xfrm>
          <a:prstGeom prst="rect">
            <a:avLst/>
          </a:prstGeom>
        </p:spPr>
        <p:txBody>
          <a:bodyPr vert="horz" wrap="square" lIns="0" tIns="12700" rIns="0" bIns="0" rtlCol="0">
            <a:spAutoFit/>
          </a:bodyPr>
          <a:lstStyle/>
          <a:p>
            <a:pPr marL="12700">
              <a:lnSpc>
                <a:spcPct val="100000"/>
              </a:lnSpc>
              <a:spcBef>
                <a:spcPts val="100"/>
              </a:spcBef>
            </a:pPr>
            <a:r>
              <a:rPr sz="2400" spc="-595" dirty="0">
                <a:solidFill>
                  <a:srgbClr val="000000"/>
                </a:solidFill>
              </a:rPr>
              <a:t>Ο </a:t>
            </a:r>
            <a:r>
              <a:rPr lang="el-GR" sz="2400" spc="-595" dirty="0" smtClean="0">
                <a:solidFill>
                  <a:srgbClr val="000000"/>
                </a:solidFill>
              </a:rPr>
              <a:t>     </a:t>
            </a:r>
            <a:r>
              <a:rPr sz="2400" spc="-340" dirty="0" smtClean="0">
                <a:solidFill>
                  <a:srgbClr val="000000"/>
                </a:solidFill>
              </a:rPr>
              <a:t>κ</a:t>
            </a:r>
            <a:r>
              <a:rPr lang="el-GR" sz="2400" spc="-340" dirty="0" smtClean="0">
                <a:solidFill>
                  <a:srgbClr val="000000"/>
                </a:solidFill>
              </a:rPr>
              <a:t> </a:t>
            </a:r>
            <a:r>
              <a:rPr sz="2400" spc="-340" dirty="0" err="1" smtClean="0">
                <a:solidFill>
                  <a:srgbClr val="000000"/>
                </a:solidFill>
              </a:rPr>
              <a:t>αθένας</a:t>
            </a:r>
            <a:r>
              <a:rPr sz="2400" spc="-340" dirty="0" smtClean="0">
                <a:solidFill>
                  <a:srgbClr val="000000"/>
                </a:solidFill>
              </a:rPr>
              <a:t> </a:t>
            </a:r>
            <a:r>
              <a:rPr lang="el-GR" sz="2400" spc="-340" dirty="0" smtClean="0">
                <a:solidFill>
                  <a:srgbClr val="000000"/>
                </a:solidFill>
              </a:rPr>
              <a:t>   </a:t>
            </a:r>
            <a:r>
              <a:rPr sz="2400" spc="-325" dirty="0" err="1" smtClean="0">
                <a:solidFill>
                  <a:srgbClr val="000000"/>
                </a:solidFill>
              </a:rPr>
              <a:t>βρήκε</a:t>
            </a:r>
            <a:r>
              <a:rPr sz="2400" spc="-325" dirty="0" smtClean="0">
                <a:solidFill>
                  <a:srgbClr val="000000"/>
                </a:solidFill>
              </a:rPr>
              <a:t> </a:t>
            </a:r>
            <a:r>
              <a:rPr lang="el-GR" sz="2400" spc="-325" dirty="0" smtClean="0">
                <a:solidFill>
                  <a:srgbClr val="000000"/>
                </a:solidFill>
              </a:rPr>
              <a:t> </a:t>
            </a:r>
            <a:r>
              <a:rPr sz="2400" spc="-225" dirty="0" err="1" smtClean="0">
                <a:solidFill>
                  <a:srgbClr val="000000"/>
                </a:solidFill>
              </a:rPr>
              <a:t>μια</a:t>
            </a:r>
            <a:r>
              <a:rPr sz="2400" spc="-225" dirty="0" smtClean="0">
                <a:solidFill>
                  <a:srgbClr val="000000"/>
                </a:solidFill>
              </a:rPr>
              <a:t> </a:t>
            </a:r>
            <a:r>
              <a:rPr sz="2400" spc="-270" dirty="0" err="1">
                <a:solidFill>
                  <a:srgbClr val="000000"/>
                </a:solidFill>
              </a:rPr>
              <a:t>γυναίκα</a:t>
            </a:r>
            <a:r>
              <a:rPr sz="2400" spc="-270" dirty="0">
                <a:solidFill>
                  <a:srgbClr val="000000"/>
                </a:solidFill>
              </a:rPr>
              <a:t> </a:t>
            </a:r>
            <a:r>
              <a:rPr lang="el-GR" sz="2400" spc="-270" dirty="0" smtClean="0">
                <a:solidFill>
                  <a:srgbClr val="000000"/>
                </a:solidFill>
              </a:rPr>
              <a:t>  </a:t>
            </a:r>
            <a:r>
              <a:rPr sz="2400" spc="-434" dirty="0" err="1" smtClean="0">
                <a:solidFill>
                  <a:srgbClr val="000000"/>
                </a:solidFill>
              </a:rPr>
              <a:t>που</a:t>
            </a:r>
            <a:r>
              <a:rPr sz="2400" spc="-434" dirty="0" smtClean="0">
                <a:solidFill>
                  <a:srgbClr val="000000"/>
                </a:solidFill>
              </a:rPr>
              <a:t> </a:t>
            </a:r>
            <a:r>
              <a:rPr lang="el-GR" sz="2400" spc="-370" dirty="0" smtClean="0">
                <a:solidFill>
                  <a:srgbClr val="000000"/>
                </a:solidFill>
              </a:rPr>
              <a:t> </a:t>
            </a:r>
            <a:r>
              <a:rPr lang="el-GR" sz="2400" spc="-370" dirty="0" smtClean="0">
                <a:solidFill>
                  <a:srgbClr val="000000"/>
                </a:solidFill>
              </a:rPr>
              <a:t>  τ</a:t>
            </a:r>
            <a:r>
              <a:rPr sz="2400" spc="-370" dirty="0" err="1" smtClean="0">
                <a:solidFill>
                  <a:srgbClr val="000000"/>
                </a:solidFill>
              </a:rPr>
              <a:t>ου</a:t>
            </a:r>
            <a:r>
              <a:rPr sz="2400" spc="-370" dirty="0" smtClean="0">
                <a:solidFill>
                  <a:srgbClr val="000000"/>
                </a:solidFill>
              </a:rPr>
              <a:t> </a:t>
            </a:r>
            <a:r>
              <a:rPr lang="el-GR" sz="2400" spc="-370" dirty="0" smtClean="0">
                <a:solidFill>
                  <a:srgbClr val="000000"/>
                </a:solidFill>
              </a:rPr>
              <a:t>   </a:t>
            </a:r>
            <a:r>
              <a:rPr sz="2400" spc="-395" dirty="0" smtClean="0">
                <a:solidFill>
                  <a:srgbClr val="000000"/>
                </a:solidFill>
              </a:rPr>
              <a:t>ά</a:t>
            </a:r>
            <a:r>
              <a:rPr lang="el-GR" sz="2400" spc="-395" dirty="0" smtClean="0">
                <a:solidFill>
                  <a:srgbClr val="000000"/>
                </a:solidFill>
              </a:rPr>
              <a:t> </a:t>
            </a:r>
            <a:r>
              <a:rPr sz="2400" spc="-395" dirty="0" err="1" smtClean="0">
                <a:solidFill>
                  <a:srgbClr val="000000"/>
                </a:solidFill>
              </a:rPr>
              <a:t>ρε</a:t>
            </a:r>
            <a:r>
              <a:rPr lang="el-GR" sz="2400" spc="-395" dirty="0" smtClean="0">
                <a:solidFill>
                  <a:srgbClr val="000000"/>
                </a:solidFill>
              </a:rPr>
              <a:t> </a:t>
            </a:r>
            <a:r>
              <a:rPr sz="2400" spc="-395" dirty="0" smtClean="0">
                <a:solidFill>
                  <a:srgbClr val="000000"/>
                </a:solidFill>
              </a:rPr>
              <a:t>σ</a:t>
            </a:r>
            <a:r>
              <a:rPr lang="el-GR" sz="2400" spc="-395" dirty="0" smtClean="0">
                <a:solidFill>
                  <a:srgbClr val="000000"/>
                </a:solidFill>
              </a:rPr>
              <a:t> </a:t>
            </a:r>
            <a:r>
              <a:rPr sz="2400" spc="-395" dirty="0" smtClean="0">
                <a:solidFill>
                  <a:srgbClr val="000000"/>
                </a:solidFill>
              </a:rPr>
              <a:t>ε </a:t>
            </a:r>
            <a:r>
              <a:rPr lang="el-GR" sz="2400" spc="-395" dirty="0" smtClean="0">
                <a:solidFill>
                  <a:srgbClr val="000000"/>
                </a:solidFill>
              </a:rPr>
              <a:t>    </a:t>
            </a:r>
            <a:r>
              <a:rPr sz="2400" spc="-95" dirty="0" err="1" smtClean="0">
                <a:solidFill>
                  <a:srgbClr val="000000"/>
                </a:solidFill>
              </a:rPr>
              <a:t>και</a:t>
            </a:r>
            <a:r>
              <a:rPr sz="2400" spc="-95" dirty="0" smtClean="0">
                <a:solidFill>
                  <a:srgbClr val="000000"/>
                </a:solidFill>
              </a:rPr>
              <a:t> </a:t>
            </a:r>
            <a:r>
              <a:rPr sz="2400" spc="-315" dirty="0" err="1">
                <a:solidFill>
                  <a:srgbClr val="000000"/>
                </a:solidFill>
              </a:rPr>
              <a:t>την</a:t>
            </a:r>
            <a:r>
              <a:rPr sz="2400" spc="-160" dirty="0">
                <a:solidFill>
                  <a:srgbClr val="000000"/>
                </a:solidFill>
              </a:rPr>
              <a:t> </a:t>
            </a:r>
            <a:r>
              <a:rPr lang="el-GR" sz="2400" spc="-160" dirty="0" smtClean="0">
                <a:solidFill>
                  <a:srgbClr val="000000"/>
                </a:solidFill>
              </a:rPr>
              <a:t> </a:t>
            </a:r>
            <a:r>
              <a:rPr sz="2400" spc="-290" dirty="0" err="1" smtClean="0">
                <a:solidFill>
                  <a:srgbClr val="000000"/>
                </a:solidFill>
              </a:rPr>
              <a:t>παντρεύτηκε</a:t>
            </a:r>
            <a:r>
              <a:rPr sz="2400" spc="-290" dirty="0">
                <a:solidFill>
                  <a:srgbClr val="000000"/>
                </a:solidFill>
              </a:rPr>
              <a:t>.</a:t>
            </a:r>
            <a:endParaRPr sz="2400" dirty="0"/>
          </a:p>
        </p:txBody>
      </p:sp>
      <p:sp>
        <p:nvSpPr>
          <p:cNvPr id="3" name="object 3"/>
          <p:cNvSpPr/>
          <p:nvPr/>
        </p:nvSpPr>
        <p:spPr>
          <a:xfrm>
            <a:off x="183347" y="395478"/>
            <a:ext cx="376248" cy="6483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5505" y="490093"/>
            <a:ext cx="1722034" cy="8199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4726" y="2725547"/>
            <a:ext cx="1160888" cy="487934"/>
          </a:xfrm>
          <a:prstGeom prst="rect">
            <a:avLst/>
          </a:prstGeom>
          <a:blipFill>
            <a:blip r:embed="rId4" cstate="print"/>
            <a:stretch>
              <a:fillRect/>
            </a:stretch>
          </a:blipFill>
        </p:spPr>
        <p:txBody>
          <a:bodyPr wrap="square" lIns="0" tIns="0" rIns="0" bIns="0" rtlCol="0"/>
          <a:lstStyle/>
          <a:p>
            <a:endParaRPr/>
          </a:p>
        </p:txBody>
      </p:sp>
      <p:grpSp>
        <p:nvGrpSpPr>
          <p:cNvPr id="6" name="object 6"/>
          <p:cNvGrpSpPr/>
          <p:nvPr/>
        </p:nvGrpSpPr>
        <p:grpSpPr>
          <a:xfrm>
            <a:off x="0" y="2978385"/>
            <a:ext cx="3300889" cy="3791585"/>
            <a:chOff x="0" y="2978384"/>
            <a:chExt cx="4401185" cy="3791585"/>
          </a:xfrm>
        </p:grpSpPr>
        <p:sp>
          <p:nvSpPr>
            <p:cNvPr id="7" name="object 7"/>
            <p:cNvSpPr/>
            <p:nvPr/>
          </p:nvSpPr>
          <p:spPr>
            <a:xfrm>
              <a:off x="2556764" y="2978384"/>
              <a:ext cx="1844166" cy="47512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0" y="3428999"/>
              <a:ext cx="2930652" cy="293065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930651" y="3585970"/>
              <a:ext cx="1239012" cy="3183636"/>
            </a:xfrm>
            <a:prstGeom prst="rect">
              <a:avLst/>
            </a:prstGeom>
            <a:blipFill>
              <a:blip r:embed="rId7" cstate="print"/>
              <a:stretch>
                <a:fillRect/>
              </a:stretch>
            </a:blipFill>
          </p:spPr>
          <p:txBody>
            <a:bodyPr wrap="square" lIns="0" tIns="0" rIns="0" bIns="0" rtlCol="0"/>
            <a:lstStyle/>
            <a:p>
              <a:endParaRPr/>
            </a:p>
          </p:txBody>
        </p:sp>
      </p:grpSp>
      <p:sp>
        <p:nvSpPr>
          <p:cNvPr id="10" name="object 10"/>
          <p:cNvSpPr/>
          <p:nvPr/>
        </p:nvSpPr>
        <p:spPr>
          <a:xfrm>
            <a:off x="3703796" y="2175892"/>
            <a:ext cx="1219200" cy="472313"/>
          </a:xfrm>
          <a:prstGeom prst="rect">
            <a:avLst/>
          </a:prstGeom>
          <a:blipFill>
            <a:blip r:embed="rId8" cstate="print"/>
            <a:stretch>
              <a:fillRect/>
            </a:stretch>
          </a:blipFill>
        </p:spPr>
        <p:txBody>
          <a:bodyPr wrap="square" lIns="0" tIns="0" rIns="0" bIns="0" rtlCol="0"/>
          <a:lstStyle/>
          <a:p>
            <a:endParaRPr/>
          </a:p>
        </p:txBody>
      </p:sp>
      <p:grpSp>
        <p:nvGrpSpPr>
          <p:cNvPr id="11" name="object 11"/>
          <p:cNvGrpSpPr/>
          <p:nvPr/>
        </p:nvGrpSpPr>
        <p:grpSpPr>
          <a:xfrm>
            <a:off x="5484115" y="1886457"/>
            <a:ext cx="1391126" cy="4972050"/>
            <a:chOff x="7312152" y="1886457"/>
            <a:chExt cx="1854835" cy="4972050"/>
          </a:xfrm>
        </p:grpSpPr>
        <p:sp>
          <p:nvSpPr>
            <p:cNvPr id="12" name="object 12"/>
            <p:cNvSpPr/>
            <p:nvPr/>
          </p:nvSpPr>
          <p:spPr>
            <a:xfrm>
              <a:off x="7404862" y="1886457"/>
              <a:ext cx="1540002" cy="47955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312152" y="2333243"/>
              <a:ext cx="1524000" cy="4524754"/>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8717280" y="3585972"/>
              <a:ext cx="449580" cy="462280"/>
            </a:xfrm>
            <a:custGeom>
              <a:avLst/>
              <a:gdLst/>
              <a:ahLst/>
              <a:cxnLst/>
              <a:rect l="l" t="t" r="r" b="b"/>
              <a:pathLst>
                <a:path w="449579" h="462279">
                  <a:moveTo>
                    <a:pt x="449579" y="0"/>
                  </a:moveTo>
                  <a:lnTo>
                    <a:pt x="0" y="0"/>
                  </a:lnTo>
                  <a:lnTo>
                    <a:pt x="0" y="461771"/>
                  </a:lnTo>
                  <a:lnTo>
                    <a:pt x="449579" y="461771"/>
                  </a:lnTo>
                  <a:lnTo>
                    <a:pt x="449579" y="0"/>
                  </a:lnTo>
                  <a:close/>
                </a:path>
              </a:pathLst>
            </a:custGeom>
            <a:solidFill>
              <a:srgbClr val="FFFFFF"/>
            </a:solidFill>
          </p:spPr>
          <p:txBody>
            <a:bodyPr wrap="square" lIns="0" tIns="0" rIns="0" bIns="0" rtlCol="0"/>
            <a:lstStyle/>
            <a:p>
              <a:endParaRPr/>
            </a:p>
          </p:txBody>
        </p:sp>
      </p:grpSp>
      <p:sp>
        <p:nvSpPr>
          <p:cNvPr id="15" name="object 15"/>
          <p:cNvSpPr/>
          <p:nvPr/>
        </p:nvSpPr>
        <p:spPr>
          <a:xfrm>
            <a:off x="7443596" y="1238377"/>
            <a:ext cx="1311783" cy="481330"/>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3672458" y="2692906"/>
            <a:ext cx="1020699" cy="412394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7511796" y="1912599"/>
            <a:ext cx="1154430" cy="4850920"/>
          </a:xfrm>
          <a:prstGeom prst="rect">
            <a:avLst/>
          </a:prstGeom>
          <a:blipFill>
            <a:blip r:embed="rId13" cstate="print"/>
            <a:stretch>
              <a:fillRect/>
            </a:stretch>
          </a:blipFill>
        </p:spPr>
        <p:txBody>
          <a:bodyPr wrap="square" lIns="0" tIns="0" rIns="0" bIns="0" rtlCol="0"/>
          <a:lstStyle/>
          <a:p>
            <a:endParaRPr/>
          </a:p>
        </p:txBody>
      </p:sp>
      <p:sp>
        <p:nvSpPr>
          <p:cNvPr id="18" name="object 18"/>
          <p:cNvSpPr txBox="1"/>
          <p:nvPr/>
        </p:nvSpPr>
        <p:spPr>
          <a:xfrm>
            <a:off x="161925" y="6570960"/>
            <a:ext cx="760095" cy="461665"/>
          </a:xfrm>
          <a:prstGeom prst="rect">
            <a:avLst/>
          </a:prstGeom>
        </p:spPr>
        <p:txBody>
          <a:bodyPr vert="horz" wrap="square" lIns="0" tIns="0" rIns="0" bIns="0" rtlCol="0">
            <a:spAutoFit/>
          </a:bodyPr>
          <a:lstStyle/>
          <a:p>
            <a:pPr marL="12700">
              <a:lnSpc>
                <a:spcPts val="1814"/>
              </a:lnSpc>
            </a:pPr>
            <a:r>
              <a:rPr sz="1800" i="1" spc="-300" dirty="0">
                <a:solidFill>
                  <a:srgbClr val="6F2F9F"/>
                </a:solidFill>
                <a:latin typeface="Arial"/>
                <a:cs typeface="Arial"/>
              </a:rPr>
              <a:t>Τάνια</a:t>
            </a:r>
            <a:r>
              <a:rPr sz="1800" i="1" spc="-125" dirty="0">
                <a:solidFill>
                  <a:srgbClr val="6F2F9F"/>
                </a:solidFill>
                <a:latin typeface="Arial"/>
                <a:cs typeface="Arial"/>
              </a:rPr>
              <a:t> </a:t>
            </a:r>
            <a:r>
              <a:rPr sz="1800" i="1" spc="-325" dirty="0">
                <a:solidFill>
                  <a:srgbClr val="6F2F9F"/>
                </a:solidFill>
                <a:latin typeface="Arial"/>
                <a:cs typeface="Arial"/>
              </a:rPr>
              <a:t>Μάνεση</a:t>
            </a:r>
            <a:endParaRPr sz="1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0050" y="0"/>
            <a:ext cx="8022908" cy="6858000"/>
            <a:chOff x="285102" y="0"/>
            <a:chExt cx="10697210" cy="6858000"/>
          </a:xfrm>
        </p:grpSpPr>
        <p:sp>
          <p:nvSpPr>
            <p:cNvPr id="3" name="object 3"/>
            <p:cNvSpPr/>
            <p:nvPr/>
          </p:nvSpPr>
          <p:spPr>
            <a:xfrm>
              <a:off x="1210056" y="0"/>
              <a:ext cx="9772015" cy="6858000"/>
            </a:xfrm>
            <a:custGeom>
              <a:avLst/>
              <a:gdLst/>
              <a:ahLst/>
              <a:cxnLst/>
              <a:rect l="l" t="t" r="r" b="b"/>
              <a:pathLst>
                <a:path w="9772015" h="6858000">
                  <a:moveTo>
                    <a:pt x="8349615" y="0"/>
                  </a:moveTo>
                  <a:lnTo>
                    <a:pt x="1422273" y="0"/>
                  </a:lnTo>
                  <a:lnTo>
                    <a:pt x="1269238" y="159639"/>
                  </a:lnTo>
                  <a:lnTo>
                    <a:pt x="1236560" y="195780"/>
                  </a:lnTo>
                  <a:lnTo>
                    <a:pt x="1204242" y="232247"/>
                  </a:lnTo>
                  <a:lnTo>
                    <a:pt x="1172286" y="269037"/>
                  </a:lnTo>
                  <a:lnTo>
                    <a:pt x="1140694" y="306147"/>
                  </a:lnTo>
                  <a:lnTo>
                    <a:pt x="1109469" y="343574"/>
                  </a:lnTo>
                  <a:lnTo>
                    <a:pt x="1078615" y="381315"/>
                  </a:lnTo>
                  <a:lnTo>
                    <a:pt x="1048134" y="419369"/>
                  </a:lnTo>
                  <a:lnTo>
                    <a:pt x="1018029" y="457730"/>
                  </a:lnTo>
                  <a:lnTo>
                    <a:pt x="988302" y="496399"/>
                  </a:lnTo>
                  <a:lnTo>
                    <a:pt x="958956" y="535370"/>
                  </a:lnTo>
                  <a:lnTo>
                    <a:pt x="929995" y="574642"/>
                  </a:lnTo>
                  <a:lnTo>
                    <a:pt x="901420" y="614212"/>
                  </a:lnTo>
                  <a:lnTo>
                    <a:pt x="873235" y="654077"/>
                  </a:lnTo>
                  <a:lnTo>
                    <a:pt x="845443" y="694234"/>
                  </a:lnTo>
                  <a:lnTo>
                    <a:pt x="818045" y="734681"/>
                  </a:lnTo>
                  <a:lnTo>
                    <a:pt x="791046" y="775415"/>
                  </a:lnTo>
                  <a:lnTo>
                    <a:pt x="764448" y="816433"/>
                  </a:lnTo>
                  <a:lnTo>
                    <a:pt x="738252" y="857732"/>
                  </a:lnTo>
                  <a:lnTo>
                    <a:pt x="712464" y="899309"/>
                  </a:lnTo>
                  <a:lnTo>
                    <a:pt x="687084" y="941162"/>
                  </a:lnTo>
                  <a:lnTo>
                    <a:pt x="662116" y="983289"/>
                  </a:lnTo>
                  <a:lnTo>
                    <a:pt x="637563" y="1025685"/>
                  </a:lnTo>
                  <a:lnTo>
                    <a:pt x="613428" y="1068349"/>
                  </a:lnTo>
                  <a:lnTo>
                    <a:pt x="589712" y="1111278"/>
                  </a:lnTo>
                  <a:lnTo>
                    <a:pt x="566420" y="1154468"/>
                  </a:lnTo>
                  <a:lnTo>
                    <a:pt x="543553" y="1197918"/>
                  </a:lnTo>
                  <a:lnTo>
                    <a:pt x="521115" y="1241624"/>
                  </a:lnTo>
                  <a:lnTo>
                    <a:pt x="499108" y="1285584"/>
                  </a:lnTo>
                  <a:lnTo>
                    <a:pt x="477535" y="1329795"/>
                  </a:lnTo>
                  <a:lnTo>
                    <a:pt x="456400" y="1374253"/>
                  </a:lnTo>
                  <a:lnTo>
                    <a:pt x="435703" y="1418958"/>
                  </a:lnTo>
                  <a:lnTo>
                    <a:pt x="415450" y="1463904"/>
                  </a:lnTo>
                  <a:lnTo>
                    <a:pt x="395641" y="1509091"/>
                  </a:lnTo>
                  <a:lnTo>
                    <a:pt x="376281" y="1554515"/>
                  </a:lnTo>
                  <a:lnTo>
                    <a:pt x="357371" y="1600173"/>
                  </a:lnTo>
                  <a:lnTo>
                    <a:pt x="338915" y="1646062"/>
                  </a:lnTo>
                  <a:lnTo>
                    <a:pt x="320915" y="1692181"/>
                  </a:lnTo>
                  <a:lnTo>
                    <a:pt x="303374" y="1738525"/>
                  </a:lnTo>
                  <a:lnTo>
                    <a:pt x="286295" y="1785093"/>
                  </a:lnTo>
                  <a:lnTo>
                    <a:pt x="269681" y="1831881"/>
                  </a:lnTo>
                  <a:lnTo>
                    <a:pt x="253535" y="1878887"/>
                  </a:lnTo>
                  <a:lnTo>
                    <a:pt x="237858" y="1926108"/>
                  </a:lnTo>
                  <a:lnTo>
                    <a:pt x="222655" y="1973541"/>
                  </a:lnTo>
                  <a:lnTo>
                    <a:pt x="207927" y="2021183"/>
                  </a:lnTo>
                  <a:lnTo>
                    <a:pt x="193678" y="2069033"/>
                  </a:lnTo>
                  <a:lnTo>
                    <a:pt x="179910" y="2117086"/>
                  </a:lnTo>
                  <a:lnTo>
                    <a:pt x="166626" y="2165340"/>
                  </a:lnTo>
                  <a:lnTo>
                    <a:pt x="153829" y="2213793"/>
                  </a:lnTo>
                  <a:lnTo>
                    <a:pt x="141522" y="2262441"/>
                  </a:lnTo>
                  <a:lnTo>
                    <a:pt x="129708" y="2311283"/>
                  </a:lnTo>
                  <a:lnTo>
                    <a:pt x="118388" y="2360314"/>
                  </a:lnTo>
                  <a:lnTo>
                    <a:pt x="107567" y="2409533"/>
                  </a:lnTo>
                  <a:lnTo>
                    <a:pt x="97246" y="2458936"/>
                  </a:lnTo>
                  <a:lnTo>
                    <a:pt x="87429" y="2508521"/>
                  </a:lnTo>
                  <a:lnTo>
                    <a:pt x="78118" y="2558286"/>
                  </a:lnTo>
                  <a:lnTo>
                    <a:pt x="69317" y="2608226"/>
                  </a:lnTo>
                  <a:lnTo>
                    <a:pt x="61027" y="2658340"/>
                  </a:lnTo>
                  <a:lnTo>
                    <a:pt x="53252" y="2708625"/>
                  </a:lnTo>
                  <a:lnTo>
                    <a:pt x="45995" y="2759078"/>
                  </a:lnTo>
                  <a:lnTo>
                    <a:pt x="39257" y="2809696"/>
                  </a:lnTo>
                  <a:lnTo>
                    <a:pt x="33043" y="2860477"/>
                  </a:lnTo>
                  <a:lnTo>
                    <a:pt x="27354" y="2911417"/>
                  </a:lnTo>
                  <a:lnTo>
                    <a:pt x="22194" y="2962515"/>
                  </a:lnTo>
                  <a:lnTo>
                    <a:pt x="17566" y="3013766"/>
                  </a:lnTo>
                  <a:lnTo>
                    <a:pt x="13471" y="3065170"/>
                  </a:lnTo>
                  <a:lnTo>
                    <a:pt x="9914" y="3116721"/>
                  </a:lnTo>
                  <a:lnTo>
                    <a:pt x="6896" y="3168419"/>
                  </a:lnTo>
                  <a:lnTo>
                    <a:pt x="4421" y="3220260"/>
                  </a:lnTo>
                  <a:lnTo>
                    <a:pt x="2491" y="3272241"/>
                  </a:lnTo>
                  <a:lnTo>
                    <a:pt x="1109" y="3324360"/>
                  </a:lnTo>
                  <a:lnTo>
                    <a:pt x="277" y="3376614"/>
                  </a:lnTo>
                  <a:lnTo>
                    <a:pt x="0" y="3429000"/>
                  </a:lnTo>
                  <a:lnTo>
                    <a:pt x="277" y="3481385"/>
                  </a:lnTo>
                  <a:lnTo>
                    <a:pt x="1109" y="3533639"/>
                  </a:lnTo>
                  <a:lnTo>
                    <a:pt x="2491" y="3585758"/>
                  </a:lnTo>
                  <a:lnTo>
                    <a:pt x="4421" y="3637739"/>
                  </a:lnTo>
                  <a:lnTo>
                    <a:pt x="6896" y="3689579"/>
                  </a:lnTo>
                  <a:lnTo>
                    <a:pt x="9914" y="3741277"/>
                  </a:lnTo>
                  <a:lnTo>
                    <a:pt x="13471" y="3792828"/>
                  </a:lnTo>
                  <a:lnTo>
                    <a:pt x="17566" y="3844231"/>
                  </a:lnTo>
                  <a:lnTo>
                    <a:pt x="22194" y="3895482"/>
                  </a:lnTo>
                  <a:lnTo>
                    <a:pt x="27354" y="3946579"/>
                  </a:lnTo>
                  <a:lnTo>
                    <a:pt x="33043" y="3997519"/>
                  </a:lnTo>
                  <a:lnTo>
                    <a:pt x="39257" y="4048299"/>
                  </a:lnTo>
                  <a:lnTo>
                    <a:pt x="45995" y="4098917"/>
                  </a:lnTo>
                  <a:lnTo>
                    <a:pt x="53252" y="4149369"/>
                  </a:lnTo>
                  <a:lnTo>
                    <a:pt x="61027" y="4199653"/>
                  </a:lnTo>
                  <a:lnTo>
                    <a:pt x="69317" y="4249767"/>
                  </a:lnTo>
                  <a:lnTo>
                    <a:pt x="78118" y="4299706"/>
                  </a:lnTo>
                  <a:lnTo>
                    <a:pt x="87429" y="4349470"/>
                  </a:lnTo>
                  <a:lnTo>
                    <a:pt x="97246" y="4399054"/>
                  </a:lnTo>
                  <a:lnTo>
                    <a:pt x="107567" y="4448457"/>
                  </a:lnTo>
                  <a:lnTo>
                    <a:pt x="118388" y="4497675"/>
                  </a:lnTo>
                  <a:lnTo>
                    <a:pt x="129708" y="4546705"/>
                  </a:lnTo>
                  <a:lnTo>
                    <a:pt x="141522" y="4595546"/>
                  </a:lnTo>
                  <a:lnTo>
                    <a:pt x="153829" y="4644193"/>
                  </a:lnTo>
                  <a:lnTo>
                    <a:pt x="166626" y="4692645"/>
                  </a:lnTo>
                  <a:lnTo>
                    <a:pt x="179910" y="4740899"/>
                  </a:lnTo>
                  <a:lnTo>
                    <a:pt x="193678" y="4788951"/>
                  </a:lnTo>
                  <a:lnTo>
                    <a:pt x="207927" y="4836799"/>
                  </a:lnTo>
                  <a:lnTo>
                    <a:pt x="222655" y="4884441"/>
                  </a:lnTo>
                  <a:lnTo>
                    <a:pt x="237858" y="4931873"/>
                  </a:lnTo>
                  <a:lnTo>
                    <a:pt x="253535" y="4979093"/>
                  </a:lnTo>
                  <a:lnTo>
                    <a:pt x="269681" y="5026098"/>
                  </a:lnTo>
                  <a:lnTo>
                    <a:pt x="286295" y="5072885"/>
                  </a:lnTo>
                  <a:lnTo>
                    <a:pt x="303374" y="5119452"/>
                  </a:lnTo>
                  <a:lnTo>
                    <a:pt x="320915" y="5165795"/>
                  </a:lnTo>
                  <a:lnTo>
                    <a:pt x="338915" y="5211913"/>
                  </a:lnTo>
                  <a:lnTo>
                    <a:pt x="357371" y="5257801"/>
                  </a:lnTo>
                  <a:lnTo>
                    <a:pt x="376281" y="5303459"/>
                  </a:lnTo>
                  <a:lnTo>
                    <a:pt x="395641" y="5348881"/>
                  </a:lnTo>
                  <a:lnTo>
                    <a:pt x="415450" y="5394067"/>
                  </a:lnTo>
                  <a:lnTo>
                    <a:pt x="435703" y="5439013"/>
                  </a:lnTo>
                  <a:lnTo>
                    <a:pt x="456400" y="5483716"/>
                  </a:lnTo>
                  <a:lnTo>
                    <a:pt x="477535" y="5528174"/>
                  </a:lnTo>
                  <a:lnTo>
                    <a:pt x="499108" y="5572384"/>
                  </a:lnTo>
                  <a:lnTo>
                    <a:pt x="521115" y="5616343"/>
                  </a:lnTo>
                  <a:lnTo>
                    <a:pt x="543553" y="5660049"/>
                  </a:lnTo>
                  <a:lnTo>
                    <a:pt x="566420" y="5703498"/>
                  </a:lnTo>
                  <a:lnTo>
                    <a:pt x="589712" y="5746687"/>
                  </a:lnTo>
                  <a:lnTo>
                    <a:pt x="613428" y="5789615"/>
                  </a:lnTo>
                  <a:lnTo>
                    <a:pt x="637563" y="5832279"/>
                  </a:lnTo>
                  <a:lnTo>
                    <a:pt x="662116" y="5874674"/>
                  </a:lnTo>
                  <a:lnTo>
                    <a:pt x="687084" y="5916800"/>
                  </a:lnTo>
                  <a:lnTo>
                    <a:pt x="712464" y="5958653"/>
                  </a:lnTo>
                  <a:lnTo>
                    <a:pt x="738252" y="6000230"/>
                  </a:lnTo>
                  <a:lnTo>
                    <a:pt x="764448" y="6041528"/>
                  </a:lnTo>
                  <a:lnTo>
                    <a:pt x="791046" y="6082546"/>
                  </a:lnTo>
                  <a:lnTo>
                    <a:pt x="818045" y="6123279"/>
                  </a:lnTo>
                  <a:lnTo>
                    <a:pt x="845443" y="6163725"/>
                  </a:lnTo>
                  <a:lnTo>
                    <a:pt x="873235" y="6203882"/>
                  </a:lnTo>
                  <a:lnTo>
                    <a:pt x="901420" y="6243747"/>
                  </a:lnTo>
                  <a:lnTo>
                    <a:pt x="929995" y="6283317"/>
                  </a:lnTo>
                  <a:lnTo>
                    <a:pt x="958956" y="6322589"/>
                  </a:lnTo>
                  <a:lnTo>
                    <a:pt x="988302" y="6361560"/>
                  </a:lnTo>
                  <a:lnTo>
                    <a:pt x="1018029" y="6400228"/>
                  </a:lnTo>
                  <a:lnTo>
                    <a:pt x="1048134" y="6438590"/>
                  </a:lnTo>
                  <a:lnTo>
                    <a:pt x="1078615" y="6476644"/>
                  </a:lnTo>
                  <a:lnTo>
                    <a:pt x="1109469" y="6514385"/>
                  </a:lnTo>
                  <a:lnTo>
                    <a:pt x="1140694" y="6551812"/>
                  </a:lnTo>
                  <a:lnTo>
                    <a:pt x="1172286" y="6588922"/>
                  </a:lnTo>
                  <a:lnTo>
                    <a:pt x="1204242" y="6625713"/>
                  </a:lnTo>
                  <a:lnTo>
                    <a:pt x="1236560" y="6662180"/>
                  </a:lnTo>
                  <a:lnTo>
                    <a:pt x="1269238" y="6698322"/>
                  </a:lnTo>
                  <a:lnTo>
                    <a:pt x="1422273" y="6857999"/>
                  </a:lnTo>
                  <a:lnTo>
                    <a:pt x="8349615" y="6857999"/>
                  </a:lnTo>
                  <a:lnTo>
                    <a:pt x="8502650" y="6698322"/>
                  </a:lnTo>
                  <a:lnTo>
                    <a:pt x="8535327" y="6662180"/>
                  </a:lnTo>
                  <a:lnTo>
                    <a:pt x="8567645" y="6625713"/>
                  </a:lnTo>
                  <a:lnTo>
                    <a:pt x="8599601" y="6588922"/>
                  </a:lnTo>
                  <a:lnTo>
                    <a:pt x="8631193" y="6551812"/>
                  </a:lnTo>
                  <a:lnTo>
                    <a:pt x="8662418" y="6514385"/>
                  </a:lnTo>
                  <a:lnTo>
                    <a:pt x="8693272" y="6476644"/>
                  </a:lnTo>
                  <a:lnTo>
                    <a:pt x="8723753" y="6438590"/>
                  </a:lnTo>
                  <a:lnTo>
                    <a:pt x="8753858" y="6400228"/>
                  </a:lnTo>
                  <a:lnTo>
                    <a:pt x="8783585" y="6361560"/>
                  </a:lnTo>
                  <a:lnTo>
                    <a:pt x="8812931" y="6322589"/>
                  </a:lnTo>
                  <a:lnTo>
                    <a:pt x="8841892" y="6283317"/>
                  </a:lnTo>
                  <a:lnTo>
                    <a:pt x="8870467" y="6243747"/>
                  </a:lnTo>
                  <a:lnTo>
                    <a:pt x="8898652" y="6203882"/>
                  </a:lnTo>
                  <a:lnTo>
                    <a:pt x="8926444" y="6163725"/>
                  </a:lnTo>
                  <a:lnTo>
                    <a:pt x="8953842" y="6123279"/>
                  </a:lnTo>
                  <a:lnTo>
                    <a:pt x="8980841" y="6082546"/>
                  </a:lnTo>
                  <a:lnTo>
                    <a:pt x="9007439" y="6041528"/>
                  </a:lnTo>
                  <a:lnTo>
                    <a:pt x="9033635" y="6000230"/>
                  </a:lnTo>
                  <a:lnTo>
                    <a:pt x="9059423" y="5958653"/>
                  </a:lnTo>
                  <a:lnTo>
                    <a:pt x="9084803" y="5916800"/>
                  </a:lnTo>
                  <a:lnTo>
                    <a:pt x="9109771" y="5874674"/>
                  </a:lnTo>
                  <a:lnTo>
                    <a:pt x="9134324" y="5832279"/>
                  </a:lnTo>
                  <a:lnTo>
                    <a:pt x="9158459" y="5789615"/>
                  </a:lnTo>
                  <a:lnTo>
                    <a:pt x="9182175" y="5746687"/>
                  </a:lnTo>
                  <a:lnTo>
                    <a:pt x="9205467" y="5703498"/>
                  </a:lnTo>
                  <a:lnTo>
                    <a:pt x="9228334" y="5660049"/>
                  </a:lnTo>
                  <a:lnTo>
                    <a:pt x="9250772" y="5616343"/>
                  </a:lnTo>
                  <a:lnTo>
                    <a:pt x="9272779" y="5572384"/>
                  </a:lnTo>
                  <a:lnTo>
                    <a:pt x="9294352" y="5528174"/>
                  </a:lnTo>
                  <a:lnTo>
                    <a:pt x="9315487" y="5483716"/>
                  </a:lnTo>
                  <a:lnTo>
                    <a:pt x="9336184" y="5439013"/>
                  </a:lnTo>
                  <a:lnTo>
                    <a:pt x="9356437" y="5394067"/>
                  </a:lnTo>
                  <a:lnTo>
                    <a:pt x="9376246" y="5348881"/>
                  </a:lnTo>
                  <a:lnTo>
                    <a:pt x="9395606" y="5303459"/>
                  </a:lnTo>
                  <a:lnTo>
                    <a:pt x="9414516" y="5257801"/>
                  </a:lnTo>
                  <a:lnTo>
                    <a:pt x="9432972" y="5211913"/>
                  </a:lnTo>
                  <a:lnTo>
                    <a:pt x="9450972" y="5165795"/>
                  </a:lnTo>
                  <a:lnTo>
                    <a:pt x="9468513" y="5119452"/>
                  </a:lnTo>
                  <a:lnTo>
                    <a:pt x="9485592" y="5072885"/>
                  </a:lnTo>
                  <a:lnTo>
                    <a:pt x="9502206" y="5026098"/>
                  </a:lnTo>
                  <a:lnTo>
                    <a:pt x="9518352" y="4979093"/>
                  </a:lnTo>
                  <a:lnTo>
                    <a:pt x="9534029" y="4931873"/>
                  </a:lnTo>
                  <a:lnTo>
                    <a:pt x="9549232" y="4884441"/>
                  </a:lnTo>
                  <a:lnTo>
                    <a:pt x="9563960" y="4836799"/>
                  </a:lnTo>
                  <a:lnTo>
                    <a:pt x="9578209" y="4788951"/>
                  </a:lnTo>
                  <a:lnTo>
                    <a:pt x="9591977" y="4740899"/>
                  </a:lnTo>
                  <a:lnTo>
                    <a:pt x="9605261" y="4692645"/>
                  </a:lnTo>
                  <a:lnTo>
                    <a:pt x="9618058" y="4644193"/>
                  </a:lnTo>
                  <a:lnTo>
                    <a:pt x="9630365" y="4595546"/>
                  </a:lnTo>
                  <a:lnTo>
                    <a:pt x="9642179" y="4546705"/>
                  </a:lnTo>
                  <a:lnTo>
                    <a:pt x="9653499" y="4497675"/>
                  </a:lnTo>
                  <a:lnTo>
                    <a:pt x="9664320" y="4448457"/>
                  </a:lnTo>
                  <a:lnTo>
                    <a:pt x="9674641" y="4399054"/>
                  </a:lnTo>
                  <a:lnTo>
                    <a:pt x="9684458" y="4349470"/>
                  </a:lnTo>
                  <a:lnTo>
                    <a:pt x="9693769" y="4299706"/>
                  </a:lnTo>
                  <a:lnTo>
                    <a:pt x="9702570" y="4249767"/>
                  </a:lnTo>
                  <a:lnTo>
                    <a:pt x="9710860" y="4199653"/>
                  </a:lnTo>
                  <a:lnTo>
                    <a:pt x="9718635" y="4149369"/>
                  </a:lnTo>
                  <a:lnTo>
                    <a:pt x="9725892" y="4098917"/>
                  </a:lnTo>
                  <a:lnTo>
                    <a:pt x="9732630" y="4048299"/>
                  </a:lnTo>
                  <a:lnTo>
                    <a:pt x="9738844" y="3997519"/>
                  </a:lnTo>
                  <a:lnTo>
                    <a:pt x="9744533" y="3946579"/>
                  </a:lnTo>
                  <a:lnTo>
                    <a:pt x="9749693" y="3895482"/>
                  </a:lnTo>
                  <a:lnTo>
                    <a:pt x="9754321" y="3844231"/>
                  </a:lnTo>
                  <a:lnTo>
                    <a:pt x="9758416" y="3792828"/>
                  </a:lnTo>
                  <a:lnTo>
                    <a:pt x="9761973" y="3741277"/>
                  </a:lnTo>
                  <a:lnTo>
                    <a:pt x="9764991" y="3689579"/>
                  </a:lnTo>
                  <a:lnTo>
                    <a:pt x="9767466" y="3637739"/>
                  </a:lnTo>
                  <a:lnTo>
                    <a:pt x="9769396" y="3585758"/>
                  </a:lnTo>
                  <a:lnTo>
                    <a:pt x="9770778" y="3533639"/>
                  </a:lnTo>
                  <a:lnTo>
                    <a:pt x="9771610" y="3481385"/>
                  </a:lnTo>
                  <a:lnTo>
                    <a:pt x="9771888" y="3429000"/>
                  </a:lnTo>
                  <a:lnTo>
                    <a:pt x="9771610" y="3376614"/>
                  </a:lnTo>
                  <a:lnTo>
                    <a:pt x="9770778" y="3324360"/>
                  </a:lnTo>
                  <a:lnTo>
                    <a:pt x="9769396" y="3272241"/>
                  </a:lnTo>
                  <a:lnTo>
                    <a:pt x="9767466" y="3220260"/>
                  </a:lnTo>
                  <a:lnTo>
                    <a:pt x="9764991" y="3168419"/>
                  </a:lnTo>
                  <a:lnTo>
                    <a:pt x="9761973" y="3116721"/>
                  </a:lnTo>
                  <a:lnTo>
                    <a:pt x="9758416" y="3065170"/>
                  </a:lnTo>
                  <a:lnTo>
                    <a:pt x="9754321" y="3013766"/>
                  </a:lnTo>
                  <a:lnTo>
                    <a:pt x="9749693" y="2962515"/>
                  </a:lnTo>
                  <a:lnTo>
                    <a:pt x="9744533" y="2911417"/>
                  </a:lnTo>
                  <a:lnTo>
                    <a:pt x="9738844" y="2860477"/>
                  </a:lnTo>
                  <a:lnTo>
                    <a:pt x="9732630" y="2809696"/>
                  </a:lnTo>
                  <a:lnTo>
                    <a:pt x="9725892" y="2759078"/>
                  </a:lnTo>
                  <a:lnTo>
                    <a:pt x="9718635" y="2708625"/>
                  </a:lnTo>
                  <a:lnTo>
                    <a:pt x="9710860" y="2658340"/>
                  </a:lnTo>
                  <a:lnTo>
                    <a:pt x="9702570" y="2608226"/>
                  </a:lnTo>
                  <a:lnTo>
                    <a:pt x="9693769" y="2558286"/>
                  </a:lnTo>
                  <a:lnTo>
                    <a:pt x="9684458" y="2508521"/>
                  </a:lnTo>
                  <a:lnTo>
                    <a:pt x="9674641" y="2458936"/>
                  </a:lnTo>
                  <a:lnTo>
                    <a:pt x="9664320" y="2409533"/>
                  </a:lnTo>
                  <a:lnTo>
                    <a:pt x="9653499" y="2360314"/>
                  </a:lnTo>
                  <a:lnTo>
                    <a:pt x="9642179" y="2311283"/>
                  </a:lnTo>
                  <a:lnTo>
                    <a:pt x="9630365" y="2262441"/>
                  </a:lnTo>
                  <a:lnTo>
                    <a:pt x="9618058" y="2213793"/>
                  </a:lnTo>
                  <a:lnTo>
                    <a:pt x="9605261" y="2165340"/>
                  </a:lnTo>
                  <a:lnTo>
                    <a:pt x="9591977" y="2117086"/>
                  </a:lnTo>
                  <a:lnTo>
                    <a:pt x="9578209" y="2069033"/>
                  </a:lnTo>
                  <a:lnTo>
                    <a:pt x="9563960" y="2021183"/>
                  </a:lnTo>
                  <a:lnTo>
                    <a:pt x="9549232" y="1973541"/>
                  </a:lnTo>
                  <a:lnTo>
                    <a:pt x="9534029" y="1926108"/>
                  </a:lnTo>
                  <a:lnTo>
                    <a:pt x="9518352" y="1878887"/>
                  </a:lnTo>
                  <a:lnTo>
                    <a:pt x="9502206" y="1831881"/>
                  </a:lnTo>
                  <a:lnTo>
                    <a:pt x="9485592" y="1785093"/>
                  </a:lnTo>
                  <a:lnTo>
                    <a:pt x="9468513" y="1738525"/>
                  </a:lnTo>
                  <a:lnTo>
                    <a:pt x="9450972" y="1692181"/>
                  </a:lnTo>
                  <a:lnTo>
                    <a:pt x="9432972" y="1646062"/>
                  </a:lnTo>
                  <a:lnTo>
                    <a:pt x="9414516" y="1600173"/>
                  </a:lnTo>
                  <a:lnTo>
                    <a:pt x="9395606" y="1554515"/>
                  </a:lnTo>
                  <a:lnTo>
                    <a:pt x="9376246" y="1509091"/>
                  </a:lnTo>
                  <a:lnTo>
                    <a:pt x="9356437" y="1463904"/>
                  </a:lnTo>
                  <a:lnTo>
                    <a:pt x="9336184" y="1418958"/>
                  </a:lnTo>
                  <a:lnTo>
                    <a:pt x="9315487" y="1374253"/>
                  </a:lnTo>
                  <a:lnTo>
                    <a:pt x="9294352" y="1329795"/>
                  </a:lnTo>
                  <a:lnTo>
                    <a:pt x="9272779" y="1285584"/>
                  </a:lnTo>
                  <a:lnTo>
                    <a:pt x="9250772" y="1241624"/>
                  </a:lnTo>
                  <a:lnTo>
                    <a:pt x="9228334" y="1197918"/>
                  </a:lnTo>
                  <a:lnTo>
                    <a:pt x="9205467" y="1154468"/>
                  </a:lnTo>
                  <a:lnTo>
                    <a:pt x="9182175" y="1111278"/>
                  </a:lnTo>
                  <a:lnTo>
                    <a:pt x="9158459" y="1068349"/>
                  </a:lnTo>
                  <a:lnTo>
                    <a:pt x="9134324" y="1025685"/>
                  </a:lnTo>
                  <a:lnTo>
                    <a:pt x="9109771" y="983289"/>
                  </a:lnTo>
                  <a:lnTo>
                    <a:pt x="9084803" y="941162"/>
                  </a:lnTo>
                  <a:lnTo>
                    <a:pt x="9059423" y="899309"/>
                  </a:lnTo>
                  <a:lnTo>
                    <a:pt x="9033635" y="857732"/>
                  </a:lnTo>
                  <a:lnTo>
                    <a:pt x="9007439" y="816433"/>
                  </a:lnTo>
                  <a:lnTo>
                    <a:pt x="8980841" y="775415"/>
                  </a:lnTo>
                  <a:lnTo>
                    <a:pt x="8953842" y="734681"/>
                  </a:lnTo>
                  <a:lnTo>
                    <a:pt x="8926444" y="694234"/>
                  </a:lnTo>
                  <a:lnTo>
                    <a:pt x="8898652" y="654077"/>
                  </a:lnTo>
                  <a:lnTo>
                    <a:pt x="8870467" y="614212"/>
                  </a:lnTo>
                  <a:lnTo>
                    <a:pt x="8841892" y="574642"/>
                  </a:lnTo>
                  <a:lnTo>
                    <a:pt x="8812931" y="535370"/>
                  </a:lnTo>
                  <a:lnTo>
                    <a:pt x="8783585" y="496399"/>
                  </a:lnTo>
                  <a:lnTo>
                    <a:pt x="8753858" y="457730"/>
                  </a:lnTo>
                  <a:lnTo>
                    <a:pt x="8723753" y="419369"/>
                  </a:lnTo>
                  <a:lnTo>
                    <a:pt x="8693272" y="381315"/>
                  </a:lnTo>
                  <a:lnTo>
                    <a:pt x="8662418" y="343574"/>
                  </a:lnTo>
                  <a:lnTo>
                    <a:pt x="8631193" y="306147"/>
                  </a:lnTo>
                  <a:lnTo>
                    <a:pt x="8599601" y="269037"/>
                  </a:lnTo>
                  <a:lnTo>
                    <a:pt x="8567645" y="232247"/>
                  </a:lnTo>
                  <a:lnTo>
                    <a:pt x="8535327" y="195780"/>
                  </a:lnTo>
                  <a:lnTo>
                    <a:pt x="8502650" y="159639"/>
                  </a:lnTo>
                  <a:lnTo>
                    <a:pt x="8349615" y="0"/>
                  </a:lnTo>
                  <a:close/>
                </a:path>
              </a:pathLst>
            </a:custGeom>
            <a:solidFill>
              <a:srgbClr val="D9D9D9">
                <a:alpha val="61959"/>
              </a:srgbClr>
            </a:solidFill>
          </p:spPr>
          <p:txBody>
            <a:bodyPr wrap="square" lIns="0" tIns="0" rIns="0" bIns="0" rtlCol="0"/>
            <a:lstStyle/>
            <a:p>
              <a:endParaRPr/>
            </a:p>
          </p:txBody>
        </p:sp>
        <p:sp>
          <p:nvSpPr>
            <p:cNvPr id="4" name="object 4"/>
            <p:cNvSpPr/>
            <p:nvPr/>
          </p:nvSpPr>
          <p:spPr>
            <a:xfrm>
              <a:off x="1459992" y="12697"/>
              <a:ext cx="9272016" cy="68453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85102" y="328422"/>
              <a:ext cx="2423426" cy="947674"/>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179512" y="1305198"/>
            <a:ext cx="2132171" cy="5552802"/>
          </a:xfrm>
          <a:prstGeom prst="rect">
            <a:avLst/>
          </a:prstGeom>
        </p:spPr>
        <p:txBody>
          <a:bodyPr vert="horz" wrap="square" lIns="0" tIns="12700" rIns="0" bIns="0" rtlCol="0">
            <a:spAutoFit/>
          </a:bodyPr>
          <a:lstStyle/>
          <a:p>
            <a:pPr marL="12700" marR="34290">
              <a:lnSpc>
                <a:spcPct val="100000"/>
              </a:lnSpc>
              <a:spcBef>
                <a:spcPts val="100"/>
              </a:spcBef>
            </a:pPr>
            <a:r>
              <a:rPr sz="3600" i="1" spc="-890" dirty="0">
                <a:solidFill>
                  <a:srgbClr val="001F5F"/>
                </a:solidFill>
                <a:latin typeface="Arial"/>
                <a:cs typeface="Arial"/>
              </a:rPr>
              <a:t>Ο </a:t>
            </a:r>
            <a:r>
              <a:rPr lang="el-GR" sz="3600" i="1" spc="-890" dirty="0" smtClean="0">
                <a:solidFill>
                  <a:srgbClr val="001F5F"/>
                </a:solidFill>
                <a:latin typeface="Arial"/>
                <a:cs typeface="Arial"/>
              </a:rPr>
              <a:t>      </a:t>
            </a:r>
            <a:r>
              <a:rPr sz="3600" i="1" spc="-600" dirty="0" smtClean="0">
                <a:solidFill>
                  <a:srgbClr val="001F5F"/>
                </a:solidFill>
                <a:latin typeface="Arial"/>
                <a:cs typeface="Arial"/>
              </a:rPr>
              <a:t>Μ</a:t>
            </a:r>
            <a:r>
              <a:rPr lang="el-GR" sz="3600" i="1" spc="-600" dirty="0" smtClean="0">
                <a:solidFill>
                  <a:srgbClr val="001F5F"/>
                </a:solidFill>
                <a:latin typeface="Arial"/>
                <a:cs typeface="Arial"/>
              </a:rPr>
              <a:t> </a:t>
            </a:r>
            <a:r>
              <a:rPr sz="3600" i="1" spc="-600" dirty="0" smtClean="0">
                <a:solidFill>
                  <a:srgbClr val="001F5F"/>
                </a:solidFill>
                <a:latin typeface="Arial"/>
                <a:cs typeface="Arial"/>
              </a:rPr>
              <a:t>ά</a:t>
            </a:r>
            <a:r>
              <a:rPr lang="el-GR" sz="3600" i="1" spc="-600" dirty="0" smtClean="0">
                <a:solidFill>
                  <a:srgbClr val="001F5F"/>
                </a:solidFill>
                <a:latin typeface="Arial"/>
                <a:cs typeface="Arial"/>
              </a:rPr>
              <a:t> </a:t>
            </a:r>
            <a:r>
              <a:rPr sz="3600" i="1" spc="-600" dirty="0" smtClean="0">
                <a:solidFill>
                  <a:srgbClr val="001F5F"/>
                </a:solidFill>
                <a:latin typeface="Arial"/>
                <a:cs typeface="Arial"/>
              </a:rPr>
              <a:t>ρ</a:t>
            </a:r>
            <a:r>
              <a:rPr lang="el-GR" sz="3600" i="1" spc="-600" dirty="0" smtClean="0">
                <a:solidFill>
                  <a:srgbClr val="001F5F"/>
                </a:solidFill>
                <a:latin typeface="Arial"/>
                <a:cs typeface="Arial"/>
              </a:rPr>
              <a:t> </a:t>
            </a:r>
            <a:r>
              <a:rPr sz="3600" i="1" spc="-600" dirty="0" smtClean="0">
                <a:solidFill>
                  <a:srgbClr val="001F5F"/>
                </a:solidFill>
                <a:latin typeface="Arial"/>
                <a:cs typeface="Arial"/>
              </a:rPr>
              <a:t>τ</a:t>
            </a:r>
            <a:r>
              <a:rPr lang="el-GR" sz="3600" i="1" spc="-600" dirty="0" smtClean="0">
                <a:solidFill>
                  <a:srgbClr val="001F5F"/>
                </a:solidFill>
                <a:latin typeface="Arial"/>
                <a:cs typeface="Arial"/>
              </a:rPr>
              <a:t> </a:t>
            </a:r>
            <a:r>
              <a:rPr sz="3600" i="1" spc="-600" dirty="0" smtClean="0">
                <a:solidFill>
                  <a:srgbClr val="001F5F"/>
                </a:solidFill>
                <a:latin typeface="Arial"/>
                <a:cs typeface="Arial"/>
              </a:rPr>
              <a:t>η</a:t>
            </a:r>
            <a:r>
              <a:rPr lang="el-GR" sz="3600" i="1" spc="-600" dirty="0" smtClean="0">
                <a:solidFill>
                  <a:srgbClr val="001F5F"/>
                </a:solidFill>
                <a:latin typeface="Arial"/>
                <a:cs typeface="Arial"/>
              </a:rPr>
              <a:t> </a:t>
            </a:r>
            <a:r>
              <a:rPr sz="3600" i="1" spc="-600" dirty="0" smtClean="0">
                <a:solidFill>
                  <a:srgbClr val="001F5F"/>
                </a:solidFill>
                <a:latin typeface="Arial"/>
                <a:cs typeface="Arial"/>
              </a:rPr>
              <a:t>ς </a:t>
            </a:r>
            <a:r>
              <a:rPr lang="el-GR" sz="3600" i="1" spc="-600" dirty="0" smtClean="0">
                <a:solidFill>
                  <a:srgbClr val="001F5F"/>
                </a:solidFill>
                <a:latin typeface="Arial"/>
                <a:cs typeface="Arial"/>
              </a:rPr>
              <a:t> </a:t>
            </a:r>
            <a:r>
              <a:rPr sz="3600" i="1" spc="-635" dirty="0" err="1" smtClean="0">
                <a:solidFill>
                  <a:srgbClr val="001F5F"/>
                </a:solidFill>
                <a:latin typeface="Arial"/>
                <a:cs typeface="Arial"/>
              </a:rPr>
              <a:t>δε</a:t>
            </a:r>
            <a:r>
              <a:rPr sz="3600" i="1" spc="-635" dirty="0" smtClean="0">
                <a:solidFill>
                  <a:srgbClr val="001F5F"/>
                </a:solidFill>
                <a:latin typeface="Arial"/>
                <a:cs typeface="Arial"/>
              </a:rPr>
              <a:t>  </a:t>
            </a:r>
            <a:r>
              <a:rPr sz="3600" i="1" spc="-535" dirty="0" err="1" smtClean="0">
                <a:solidFill>
                  <a:srgbClr val="001F5F"/>
                </a:solidFill>
                <a:latin typeface="Arial"/>
                <a:cs typeface="Arial"/>
              </a:rPr>
              <a:t>φρόν</a:t>
            </a:r>
            <a:r>
              <a:rPr lang="el-GR" sz="3600" i="1" spc="-535" dirty="0" smtClean="0">
                <a:solidFill>
                  <a:srgbClr val="001F5F"/>
                </a:solidFill>
                <a:latin typeface="Arial"/>
                <a:cs typeface="Arial"/>
              </a:rPr>
              <a:t> </a:t>
            </a:r>
            <a:r>
              <a:rPr sz="3600" i="1" spc="-535" dirty="0" smtClean="0">
                <a:solidFill>
                  <a:srgbClr val="001F5F"/>
                </a:solidFill>
                <a:latin typeface="Arial"/>
                <a:cs typeface="Arial"/>
              </a:rPr>
              <a:t>τ</a:t>
            </a:r>
            <a:r>
              <a:rPr lang="el-GR" sz="3600" i="1" spc="-535" dirty="0" smtClean="0">
                <a:solidFill>
                  <a:srgbClr val="001F5F"/>
                </a:solidFill>
                <a:latin typeface="Arial"/>
                <a:cs typeface="Arial"/>
              </a:rPr>
              <a:t> </a:t>
            </a:r>
            <a:r>
              <a:rPr sz="3600" i="1" spc="-535" dirty="0" smtClean="0">
                <a:solidFill>
                  <a:srgbClr val="001F5F"/>
                </a:solidFill>
                <a:latin typeface="Arial"/>
                <a:cs typeface="Arial"/>
              </a:rPr>
              <a:t>ι</a:t>
            </a:r>
            <a:r>
              <a:rPr lang="el-GR" sz="3600" i="1" spc="-535" dirty="0" smtClean="0">
                <a:solidFill>
                  <a:srgbClr val="001F5F"/>
                </a:solidFill>
                <a:latin typeface="Arial"/>
                <a:cs typeface="Arial"/>
              </a:rPr>
              <a:t> σε     </a:t>
            </a:r>
            <a:r>
              <a:rPr sz="3600" i="1" spc="-535" dirty="0" err="1" smtClean="0">
                <a:solidFill>
                  <a:srgbClr val="001F5F"/>
                </a:solidFill>
                <a:latin typeface="Arial"/>
                <a:cs typeface="Arial"/>
              </a:rPr>
              <a:t>το</a:t>
            </a:r>
            <a:r>
              <a:rPr sz="3600" i="1" spc="-535" dirty="0" smtClean="0">
                <a:solidFill>
                  <a:srgbClr val="001F5F"/>
                </a:solidFill>
                <a:latin typeface="Arial"/>
                <a:cs typeface="Arial"/>
              </a:rPr>
              <a:t> </a:t>
            </a:r>
            <a:r>
              <a:rPr lang="el-GR" sz="3600" i="1" spc="-535" dirty="0" smtClean="0">
                <a:solidFill>
                  <a:srgbClr val="001F5F"/>
                </a:solidFill>
                <a:latin typeface="Arial"/>
                <a:cs typeface="Arial"/>
              </a:rPr>
              <a:t>          </a:t>
            </a:r>
            <a:r>
              <a:rPr sz="3600" i="1" spc="-515" dirty="0" smtClean="0">
                <a:solidFill>
                  <a:srgbClr val="001F5F"/>
                </a:solidFill>
                <a:latin typeface="Arial"/>
                <a:cs typeface="Arial"/>
              </a:rPr>
              <a:t>ζ</a:t>
            </a:r>
            <a:r>
              <a:rPr lang="el-GR" sz="3600" i="1" spc="-515" dirty="0" smtClean="0">
                <a:solidFill>
                  <a:srgbClr val="001F5F"/>
                </a:solidFill>
                <a:latin typeface="Arial"/>
                <a:cs typeface="Arial"/>
              </a:rPr>
              <a:t> </a:t>
            </a:r>
            <a:r>
              <a:rPr sz="3600" i="1" spc="-515" dirty="0" smtClean="0">
                <a:solidFill>
                  <a:srgbClr val="001F5F"/>
                </a:solidFill>
                <a:latin typeface="Arial"/>
                <a:cs typeface="Arial"/>
              </a:rPr>
              <a:t>ή</a:t>
            </a:r>
            <a:r>
              <a:rPr lang="el-GR" sz="3600" i="1" spc="-515" dirty="0" smtClean="0">
                <a:solidFill>
                  <a:srgbClr val="001F5F"/>
                </a:solidFill>
                <a:latin typeface="Arial"/>
                <a:cs typeface="Arial"/>
              </a:rPr>
              <a:t> </a:t>
            </a:r>
            <a:r>
              <a:rPr sz="3600" i="1" spc="-515" dirty="0" smtClean="0">
                <a:solidFill>
                  <a:srgbClr val="001F5F"/>
                </a:solidFill>
                <a:latin typeface="Arial"/>
                <a:cs typeface="Arial"/>
              </a:rPr>
              <a:t>τ</a:t>
            </a:r>
            <a:r>
              <a:rPr lang="el-GR" sz="3600" i="1" spc="-515" dirty="0">
                <a:solidFill>
                  <a:srgbClr val="001F5F"/>
                </a:solidFill>
                <a:latin typeface="Arial"/>
                <a:cs typeface="Arial"/>
              </a:rPr>
              <a:t> </a:t>
            </a:r>
            <a:r>
              <a:rPr sz="3600" i="1" spc="-515" dirty="0" smtClean="0">
                <a:solidFill>
                  <a:srgbClr val="001F5F"/>
                </a:solidFill>
                <a:latin typeface="Arial"/>
                <a:cs typeface="Arial"/>
              </a:rPr>
              <a:t>η</a:t>
            </a:r>
            <a:r>
              <a:rPr lang="el-GR" sz="3600" i="1" spc="-515" dirty="0" smtClean="0">
                <a:solidFill>
                  <a:srgbClr val="001F5F"/>
                </a:solidFill>
                <a:latin typeface="Arial"/>
                <a:cs typeface="Arial"/>
              </a:rPr>
              <a:t> </a:t>
            </a:r>
            <a:r>
              <a:rPr sz="3600" i="1" spc="-515" dirty="0" smtClean="0">
                <a:solidFill>
                  <a:srgbClr val="001F5F"/>
                </a:solidFill>
                <a:latin typeface="Arial"/>
                <a:cs typeface="Arial"/>
              </a:rPr>
              <a:t>μ</a:t>
            </a:r>
            <a:r>
              <a:rPr lang="el-GR" sz="3600" i="1" spc="-515" dirty="0" smtClean="0">
                <a:solidFill>
                  <a:srgbClr val="001F5F"/>
                </a:solidFill>
                <a:latin typeface="Arial"/>
                <a:cs typeface="Arial"/>
              </a:rPr>
              <a:t> </a:t>
            </a:r>
            <a:r>
              <a:rPr sz="3600" i="1" spc="-515" dirty="0" smtClean="0">
                <a:solidFill>
                  <a:srgbClr val="001F5F"/>
                </a:solidFill>
                <a:latin typeface="Arial"/>
                <a:cs typeface="Arial"/>
              </a:rPr>
              <a:t>α  </a:t>
            </a:r>
            <a:r>
              <a:rPr sz="3600" i="1" spc="-630" dirty="0" err="1" smtClean="0">
                <a:solidFill>
                  <a:srgbClr val="001F5F"/>
                </a:solidFill>
                <a:latin typeface="Arial"/>
                <a:cs typeface="Arial"/>
              </a:rPr>
              <a:t>μόνος</a:t>
            </a:r>
            <a:r>
              <a:rPr lang="el-GR" sz="3600" i="1" spc="-630" dirty="0" smtClean="0">
                <a:solidFill>
                  <a:srgbClr val="001F5F"/>
                </a:solidFill>
                <a:latin typeface="Arial"/>
                <a:cs typeface="Arial"/>
              </a:rPr>
              <a:t> </a:t>
            </a:r>
            <a:r>
              <a:rPr sz="3600" i="1" spc="-630" dirty="0" smtClean="0">
                <a:solidFill>
                  <a:srgbClr val="001F5F"/>
                </a:solidFill>
                <a:latin typeface="Arial"/>
                <a:cs typeface="Arial"/>
              </a:rPr>
              <a:t> </a:t>
            </a:r>
            <a:r>
              <a:rPr sz="3600" i="1" spc="-555" dirty="0" err="1" smtClean="0">
                <a:solidFill>
                  <a:srgbClr val="001F5F"/>
                </a:solidFill>
                <a:latin typeface="Arial"/>
                <a:cs typeface="Arial"/>
              </a:rPr>
              <a:t>του</a:t>
            </a:r>
            <a:r>
              <a:rPr lang="el-GR" sz="3600" i="1" spc="-555" dirty="0" smtClean="0">
                <a:solidFill>
                  <a:srgbClr val="001F5F"/>
                </a:solidFill>
                <a:latin typeface="Arial"/>
                <a:cs typeface="Arial"/>
              </a:rPr>
              <a:t> </a:t>
            </a:r>
            <a:r>
              <a:rPr sz="3600" i="1" spc="-310" dirty="0" smtClean="0">
                <a:solidFill>
                  <a:srgbClr val="001F5F"/>
                </a:solidFill>
                <a:latin typeface="Arial"/>
                <a:cs typeface="Arial"/>
              </a:rPr>
              <a:t> </a:t>
            </a:r>
            <a:r>
              <a:rPr sz="3600" i="1" spc="-145" dirty="0" err="1" smtClean="0">
                <a:solidFill>
                  <a:srgbClr val="001F5F"/>
                </a:solidFill>
                <a:latin typeface="Arial"/>
                <a:cs typeface="Arial"/>
              </a:rPr>
              <a:t>και</a:t>
            </a:r>
            <a:r>
              <a:rPr lang="el-GR" sz="3600" i="1" spc="-145" dirty="0" smtClean="0">
                <a:solidFill>
                  <a:srgbClr val="001F5F"/>
                </a:solidFill>
                <a:latin typeface="Arial"/>
                <a:cs typeface="Arial"/>
              </a:rPr>
              <a:t> έβαλε προξενητάδες να του βρουν αυτοί μία γυναίκα!</a:t>
            </a:r>
            <a:endParaRPr sz="3600" dirty="0">
              <a:latin typeface="Arial"/>
              <a:cs typeface="Arial"/>
            </a:endParaRPr>
          </a:p>
        </p:txBody>
      </p:sp>
      <p:sp>
        <p:nvSpPr>
          <p:cNvPr id="7" name="object 7"/>
          <p:cNvSpPr txBox="1"/>
          <p:nvPr/>
        </p:nvSpPr>
        <p:spPr>
          <a:xfrm>
            <a:off x="8279320" y="6666362"/>
            <a:ext cx="760095" cy="461665"/>
          </a:xfrm>
          <a:prstGeom prst="rect">
            <a:avLst/>
          </a:prstGeom>
        </p:spPr>
        <p:txBody>
          <a:bodyPr vert="horz" wrap="square" lIns="0" tIns="0" rIns="0" bIns="0" rtlCol="0">
            <a:spAutoFit/>
          </a:bodyPr>
          <a:lstStyle/>
          <a:p>
            <a:pPr marL="12700">
              <a:lnSpc>
                <a:spcPts val="1814"/>
              </a:lnSpc>
            </a:pPr>
            <a:r>
              <a:rPr sz="1800" i="1" spc="-300" dirty="0">
                <a:solidFill>
                  <a:srgbClr val="6F2F9F"/>
                </a:solidFill>
                <a:latin typeface="Arial"/>
                <a:cs typeface="Arial"/>
              </a:rPr>
              <a:t>Τάνια</a:t>
            </a:r>
            <a:r>
              <a:rPr sz="1800" i="1" spc="-125" dirty="0">
                <a:solidFill>
                  <a:srgbClr val="6F2F9F"/>
                </a:solidFill>
                <a:latin typeface="Arial"/>
                <a:cs typeface="Arial"/>
              </a:rPr>
              <a:t> </a:t>
            </a:r>
            <a:r>
              <a:rPr sz="1800" i="1" spc="-325" dirty="0">
                <a:solidFill>
                  <a:srgbClr val="6F2F9F"/>
                </a:solidFill>
                <a:latin typeface="Arial"/>
                <a:cs typeface="Arial"/>
              </a:rPr>
              <a:t>Μάνεση</a:t>
            </a:r>
            <a:endParaRPr sz="1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3378" y="2408660"/>
            <a:ext cx="2805073" cy="414839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49301" y="0"/>
            <a:ext cx="5444490" cy="3500638"/>
          </a:xfrm>
          <a:prstGeom prst="rect">
            <a:avLst/>
          </a:prstGeom>
        </p:spPr>
        <p:txBody>
          <a:bodyPr vert="horz" wrap="square" lIns="0" tIns="7620" rIns="0" bIns="0" rtlCol="0">
            <a:spAutoFit/>
          </a:bodyPr>
          <a:lstStyle/>
          <a:p>
            <a:pPr marL="2030730" marR="5080" indent="-2018664">
              <a:lnSpc>
                <a:spcPct val="101099"/>
              </a:lnSpc>
              <a:spcBef>
                <a:spcPts val="60"/>
              </a:spcBef>
            </a:pPr>
            <a:r>
              <a:rPr lang="el-GR" sz="2800" i="1" spc="-235" dirty="0" smtClean="0">
                <a:solidFill>
                  <a:srgbClr val="001F5F"/>
                </a:solidFill>
                <a:latin typeface="Arial"/>
                <a:cs typeface="Arial"/>
              </a:rPr>
              <a:t>Εκείνοι τι να κάνουν βρήκαν μία γυναίκα</a:t>
            </a:r>
          </a:p>
          <a:p>
            <a:pPr marL="2030730" marR="5080" indent="-2018664">
              <a:lnSpc>
                <a:spcPct val="101099"/>
              </a:lnSpc>
              <a:spcBef>
                <a:spcPts val="60"/>
              </a:spcBef>
            </a:pPr>
            <a:r>
              <a:rPr lang="el-GR" sz="2800" i="1" spc="-235" dirty="0" smtClean="0">
                <a:solidFill>
                  <a:srgbClr val="001F5F"/>
                </a:solidFill>
                <a:latin typeface="Arial"/>
                <a:cs typeface="Arial"/>
              </a:rPr>
              <a:t>και του την πήγανε. Όμως η γυναίκα στο</a:t>
            </a:r>
          </a:p>
          <a:p>
            <a:pPr marL="2030730" marR="5080" indent="-2018664">
              <a:lnSpc>
                <a:spcPct val="101099"/>
              </a:lnSpc>
              <a:spcBef>
                <a:spcPts val="60"/>
              </a:spcBef>
            </a:pPr>
            <a:r>
              <a:rPr lang="el-GR" sz="2800" i="1" spc="-235" dirty="0" smtClean="0">
                <a:solidFill>
                  <a:srgbClr val="001F5F"/>
                </a:solidFill>
                <a:latin typeface="Arial"/>
                <a:cs typeface="Arial"/>
              </a:rPr>
              <a:t>πρόσωπό της ήταν τυλιγμένη με ένα</a:t>
            </a:r>
          </a:p>
          <a:p>
            <a:pPr marL="2030730" marR="5080" indent="-2018664">
              <a:lnSpc>
                <a:spcPct val="101099"/>
              </a:lnSpc>
              <a:spcBef>
                <a:spcPts val="60"/>
              </a:spcBef>
            </a:pPr>
            <a:r>
              <a:rPr lang="el-GR" sz="2800" i="1" spc="-235" dirty="0" smtClean="0">
                <a:solidFill>
                  <a:srgbClr val="001F5F"/>
                </a:solidFill>
                <a:latin typeface="Arial"/>
                <a:cs typeface="Arial"/>
              </a:rPr>
              <a:t>μαντίλι και δεν φαινόταν καθ</a:t>
            </a:r>
            <a:r>
              <a:rPr lang="el-GR" sz="2800" i="1" spc="-235" dirty="0" smtClean="0">
                <a:solidFill>
                  <a:srgbClr val="001F5F"/>
                </a:solidFill>
                <a:latin typeface="Arial"/>
                <a:cs typeface="Arial"/>
              </a:rPr>
              <a:t>όλου. Τα αδέρφια του </a:t>
            </a:r>
            <a:r>
              <a:rPr lang="el-GR" sz="2800" i="1" spc="-235" dirty="0" err="1" smtClean="0">
                <a:solidFill>
                  <a:srgbClr val="001F5F"/>
                </a:solidFill>
                <a:latin typeface="Arial"/>
                <a:cs typeface="Arial"/>
              </a:rPr>
              <a:t>του</a:t>
            </a:r>
            <a:r>
              <a:rPr lang="el-GR" sz="2800" i="1" spc="-235" dirty="0" smtClean="0">
                <a:solidFill>
                  <a:srgbClr val="001F5F"/>
                </a:solidFill>
                <a:latin typeface="Arial"/>
                <a:cs typeface="Arial"/>
              </a:rPr>
              <a:t> είπαν ότι είναι πανέμορφη. Έτσι ο Μάρτης μας αποφάσισε να την παντρευτεί.</a:t>
            </a:r>
            <a:endParaRPr sz="2800" dirty="0">
              <a:latin typeface="Arial"/>
              <a:cs typeface="Arial"/>
            </a:endParaRPr>
          </a:p>
        </p:txBody>
      </p:sp>
      <p:sp>
        <p:nvSpPr>
          <p:cNvPr id="4" name="object 4"/>
          <p:cNvSpPr/>
          <p:nvPr/>
        </p:nvSpPr>
        <p:spPr>
          <a:xfrm>
            <a:off x="0" y="3134867"/>
            <a:ext cx="2607850" cy="35463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142" y="847198"/>
            <a:ext cx="3047047" cy="2134870"/>
          </a:xfrm>
          <a:custGeom>
            <a:avLst/>
            <a:gdLst/>
            <a:ahLst/>
            <a:cxnLst/>
            <a:rect l="l" t="t" r="r" b="b"/>
            <a:pathLst>
              <a:path w="4062729" h="2134870">
                <a:moveTo>
                  <a:pt x="1778524" y="2134380"/>
                </a:moveTo>
                <a:lnTo>
                  <a:pt x="1518682" y="1415560"/>
                </a:lnTo>
                <a:lnTo>
                  <a:pt x="1448524" y="1408605"/>
                </a:lnTo>
                <a:lnTo>
                  <a:pt x="1379630" y="1400839"/>
                </a:lnTo>
                <a:lnTo>
                  <a:pt x="1312031" y="1392280"/>
                </a:lnTo>
                <a:lnTo>
                  <a:pt x="1245758" y="1382947"/>
                </a:lnTo>
                <a:lnTo>
                  <a:pt x="1180841" y="1372859"/>
                </a:lnTo>
                <a:lnTo>
                  <a:pt x="1117310" y="1362034"/>
                </a:lnTo>
                <a:lnTo>
                  <a:pt x="1055198" y="1350491"/>
                </a:lnTo>
                <a:lnTo>
                  <a:pt x="994534" y="1338248"/>
                </a:lnTo>
                <a:lnTo>
                  <a:pt x="935349" y="1325324"/>
                </a:lnTo>
                <a:lnTo>
                  <a:pt x="877674" y="1311737"/>
                </a:lnTo>
                <a:lnTo>
                  <a:pt x="821540" y="1297506"/>
                </a:lnTo>
                <a:lnTo>
                  <a:pt x="766977" y="1282650"/>
                </a:lnTo>
                <a:lnTo>
                  <a:pt x="714016" y="1267187"/>
                </a:lnTo>
                <a:lnTo>
                  <a:pt x="662688" y="1251136"/>
                </a:lnTo>
                <a:lnTo>
                  <a:pt x="613024" y="1234515"/>
                </a:lnTo>
                <a:lnTo>
                  <a:pt x="565054" y="1217342"/>
                </a:lnTo>
                <a:lnTo>
                  <a:pt x="518808" y="1199638"/>
                </a:lnTo>
                <a:lnTo>
                  <a:pt x="474319" y="1181419"/>
                </a:lnTo>
                <a:lnTo>
                  <a:pt x="431615" y="1162705"/>
                </a:lnTo>
                <a:lnTo>
                  <a:pt x="390729" y="1143513"/>
                </a:lnTo>
                <a:lnTo>
                  <a:pt x="351691" y="1123864"/>
                </a:lnTo>
                <a:lnTo>
                  <a:pt x="314531" y="1103775"/>
                </a:lnTo>
                <a:lnTo>
                  <a:pt x="279280" y="1083264"/>
                </a:lnTo>
                <a:lnTo>
                  <a:pt x="245970" y="1062351"/>
                </a:lnTo>
                <a:lnTo>
                  <a:pt x="185291" y="1019392"/>
                </a:lnTo>
                <a:lnTo>
                  <a:pt x="132742" y="975045"/>
                </a:lnTo>
                <a:lnTo>
                  <a:pt x="88566" y="929458"/>
                </a:lnTo>
                <a:lnTo>
                  <a:pt x="53011" y="882782"/>
                </a:lnTo>
                <a:lnTo>
                  <a:pt x="26322" y="835163"/>
                </a:lnTo>
                <a:lnTo>
                  <a:pt x="8744" y="786751"/>
                </a:lnTo>
                <a:lnTo>
                  <a:pt x="524" y="737694"/>
                </a:lnTo>
                <a:lnTo>
                  <a:pt x="0" y="712970"/>
                </a:lnTo>
                <a:lnTo>
                  <a:pt x="1907" y="688141"/>
                </a:lnTo>
                <a:lnTo>
                  <a:pt x="13139" y="638240"/>
                </a:lnTo>
                <a:lnTo>
                  <a:pt x="34465" y="588140"/>
                </a:lnTo>
                <a:lnTo>
                  <a:pt x="66132" y="537990"/>
                </a:lnTo>
                <a:lnTo>
                  <a:pt x="101660" y="495137"/>
                </a:lnTo>
                <a:lnTo>
                  <a:pt x="143972" y="453658"/>
                </a:lnTo>
                <a:lnTo>
                  <a:pt x="192794" y="413608"/>
                </a:lnTo>
                <a:lnTo>
                  <a:pt x="247852" y="375045"/>
                </a:lnTo>
                <a:lnTo>
                  <a:pt x="308872" y="338027"/>
                </a:lnTo>
                <a:lnTo>
                  <a:pt x="375580" y="302609"/>
                </a:lnTo>
                <a:lnTo>
                  <a:pt x="410981" y="285518"/>
                </a:lnTo>
                <a:lnTo>
                  <a:pt x="447701" y="268849"/>
                </a:lnTo>
                <a:lnTo>
                  <a:pt x="485707" y="252608"/>
                </a:lnTo>
                <a:lnTo>
                  <a:pt x="524963" y="236803"/>
                </a:lnTo>
                <a:lnTo>
                  <a:pt x="565435" y="221441"/>
                </a:lnTo>
                <a:lnTo>
                  <a:pt x="607090" y="206529"/>
                </a:lnTo>
                <a:lnTo>
                  <a:pt x="649893" y="192074"/>
                </a:lnTo>
                <a:lnTo>
                  <a:pt x="693809" y="178083"/>
                </a:lnTo>
                <a:lnTo>
                  <a:pt x="738804" y="164564"/>
                </a:lnTo>
                <a:lnTo>
                  <a:pt x="784845" y="151523"/>
                </a:lnTo>
                <a:lnTo>
                  <a:pt x="831897" y="138968"/>
                </a:lnTo>
                <a:lnTo>
                  <a:pt x="879925" y="126905"/>
                </a:lnTo>
                <a:lnTo>
                  <a:pt x="928895" y="115342"/>
                </a:lnTo>
                <a:lnTo>
                  <a:pt x="978774" y="104286"/>
                </a:lnTo>
                <a:lnTo>
                  <a:pt x="1029526" y="93745"/>
                </a:lnTo>
                <a:lnTo>
                  <a:pt x="1081118" y="83724"/>
                </a:lnTo>
                <a:lnTo>
                  <a:pt x="1133516" y="74231"/>
                </a:lnTo>
                <a:lnTo>
                  <a:pt x="1186684" y="65274"/>
                </a:lnTo>
                <a:lnTo>
                  <a:pt x="1240589" y="56859"/>
                </a:lnTo>
                <a:lnTo>
                  <a:pt x="1295197" y="48994"/>
                </a:lnTo>
                <a:lnTo>
                  <a:pt x="1350473" y="41686"/>
                </a:lnTo>
                <a:lnTo>
                  <a:pt x="1406383" y="34942"/>
                </a:lnTo>
                <a:lnTo>
                  <a:pt x="1462893" y="28768"/>
                </a:lnTo>
                <a:lnTo>
                  <a:pt x="1519968" y="23173"/>
                </a:lnTo>
                <a:lnTo>
                  <a:pt x="1577575" y="18162"/>
                </a:lnTo>
                <a:lnTo>
                  <a:pt x="1635678" y="13744"/>
                </a:lnTo>
                <a:lnTo>
                  <a:pt x="1694244" y="9926"/>
                </a:lnTo>
                <a:lnTo>
                  <a:pt x="1753239" y="6713"/>
                </a:lnTo>
                <a:lnTo>
                  <a:pt x="1812628" y="4115"/>
                </a:lnTo>
                <a:lnTo>
                  <a:pt x="1872377" y="2137"/>
                </a:lnTo>
                <a:lnTo>
                  <a:pt x="1932451" y="787"/>
                </a:lnTo>
                <a:lnTo>
                  <a:pt x="1992817" y="72"/>
                </a:lnTo>
                <a:lnTo>
                  <a:pt x="2053440" y="0"/>
                </a:lnTo>
                <a:lnTo>
                  <a:pt x="2114286" y="576"/>
                </a:lnTo>
                <a:lnTo>
                  <a:pt x="2175321" y="1809"/>
                </a:lnTo>
                <a:lnTo>
                  <a:pt x="2236510" y="3705"/>
                </a:lnTo>
                <a:lnTo>
                  <a:pt x="2297819" y="6271"/>
                </a:lnTo>
                <a:lnTo>
                  <a:pt x="2359214" y="9516"/>
                </a:lnTo>
                <a:lnTo>
                  <a:pt x="2420661" y="13445"/>
                </a:lnTo>
                <a:lnTo>
                  <a:pt x="2482125" y="18066"/>
                </a:lnTo>
                <a:lnTo>
                  <a:pt x="2543572" y="23386"/>
                </a:lnTo>
                <a:lnTo>
                  <a:pt x="2613733" y="30341"/>
                </a:lnTo>
                <a:lnTo>
                  <a:pt x="2682630" y="38107"/>
                </a:lnTo>
                <a:lnTo>
                  <a:pt x="2750232" y="46666"/>
                </a:lnTo>
                <a:lnTo>
                  <a:pt x="2816507" y="55998"/>
                </a:lnTo>
                <a:lnTo>
                  <a:pt x="2881426" y="66086"/>
                </a:lnTo>
                <a:lnTo>
                  <a:pt x="2944958" y="76911"/>
                </a:lnTo>
                <a:lnTo>
                  <a:pt x="3007072" y="88455"/>
                </a:lnTo>
                <a:lnTo>
                  <a:pt x="3067737" y="100698"/>
                </a:lnTo>
                <a:lnTo>
                  <a:pt x="3126922" y="113622"/>
                </a:lnTo>
                <a:lnTo>
                  <a:pt x="3184598" y="127209"/>
                </a:lnTo>
                <a:lnTo>
                  <a:pt x="3240732" y="141439"/>
                </a:lnTo>
                <a:lnTo>
                  <a:pt x="3295295" y="156295"/>
                </a:lnTo>
                <a:lnTo>
                  <a:pt x="3348256" y="171758"/>
                </a:lnTo>
                <a:lnTo>
                  <a:pt x="3399584" y="187810"/>
                </a:lnTo>
                <a:lnTo>
                  <a:pt x="3449248" y="204431"/>
                </a:lnTo>
                <a:lnTo>
                  <a:pt x="3497217" y="221603"/>
                </a:lnTo>
                <a:lnTo>
                  <a:pt x="3543462" y="239308"/>
                </a:lnTo>
                <a:lnTo>
                  <a:pt x="3587950" y="257527"/>
                </a:lnTo>
                <a:lnTo>
                  <a:pt x="3630653" y="276241"/>
                </a:lnTo>
                <a:lnTo>
                  <a:pt x="3671537" y="295432"/>
                </a:lnTo>
                <a:lnTo>
                  <a:pt x="3710574" y="315082"/>
                </a:lnTo>
                <a:lnTo>
                  <a:pt x="3747732" y="335171"/>
                </a:lnTo>
                <a:lnTo>
                  <a:pt x="3782981" y="355681"/>
                </a:lnTo>
                <a:lnTo>
                  <a:pt x="3816290" y="376594"/>
                </a:lnTo>
                <a:lnTo>
                  <a:pt x="3876964" y="419554"/>
                </a:lnTo>
                <a:lnTo>
                  <a:pt x="3929509" y="463901"/>
                </a:lnTo>
                <a:lnTo>
                  <a:pt x="3973679" y="509487"/>
                </a:lnTo>
                <a:lnTo>
                  <a:pt x="4009229" y="556164"/>
                </a:lnTo>
                <a:lnTo>
                  <a:pt x="4035913" y="603783"/>
                </a:lnTo>
                <a:lnTo>
                  <a:pt x="4053485" y="652195"/>
                </a:lnTo>
                <a:lnTo>
                  <a:pt x="4061700" y="701251"/>
                </a:lnTo>
                <a:lnTo>
                  <a:pt x="4062222" y="725975"/>
                </a:lnTo>
                <a:lnTo>
                  <a:pt x="4060312" y="750804"/>
                </a:lnTo>
                <a:lnTo>
                  <a:pt x="4049075" y="800705"/>
                </a:lnTo>
                <a:lnTo>
                  <a:pt x="4027743" y="850805"/>
                </a:lnTo>
                <a:lnTo>
                  <a:pt x="3996071" y="900956"/>
                </a:lnTo>
                <a:lnTo>
                  <a:pt x="3958166" y="946324"/>
                </a:lnTo>
                <a:lnTo>
                  <a:pt x="3912406" y="990310"/>
                </a:lnTo>
                <a:lnTo>
                  <a:pt x="3859094" y="1032819"/>
                </a:lnTo>
                <a:lnTo>
                  <a:pt x="3798532" y="1073757"/>
                </a:lnTo>
                <a:lnTo>
                  <a:pt x="3765626" y="1093608"/>
                </a:lnTo>
                <a:lnTo>
                  <a:pt x="3731020" y="1113031"/>
                </a:lnTo>
                <a:lnTo>
                  <a:pt x="3694753" y="1132014"/>
                </a:lnTo>
                <a:lnTo>
                  <a:pt x="3656861" y="1150546"/>
                </a:lnTo>
                <a:lnTo>
                  <a:pt x="3617383" y="1168615"/>
                </a:lnTo>
                <a:lnTo>
                  <a:pt x="3576357" y="1186209"/>
                </a:lnTo>
                <a:lnTo>
                  <a:pt x="3533819" y="1203316"/>
                </a:lnTo>
                <a:lnTo>
                  <a:pt x="3489807" y="1219925"/>
                </a:lnTo>
                <a:lnTo>
                  <a:pt x="3444360" y="1236024"/>
                </a:lnTo>
                <a:lnTo>
                  <a:pt x="3397516" y="1251602"/>
                </a:lnTo>
                <a:lnTo>
                  <a:pt x="3349310" y="1266646"/>
                </a:lnTo>
                <a:lnTo>
                  <a:pt x="3299782" y="1281144"/>
                </a:lnTo>
                <a:lnTo>
                  <a:pt x="3248970" y="1295086"/>
                </a:lnTo>
                <a:lnTo>
                  <a:pt x="3196910" y="1308459"/>
                </a:lnTo>
                <a:lnTo>
                  <a:pt x="3143641" y="1321251"/>
                </a:lnTo>
                <a:lnTo>
                  <a:pt x="3089199" y="1333452"/>
                </a:lnTo>
                <a:lnTo>
                  <a:pt x="3033624" y="1345048"/>
                </a:lnTo>
                <a:lnTo>
                  <a:pt x="2976953" y="1356029"/>
                </a:lnTo>
                <a:lnTo>
                  <a:pt x="2919222" y="1366383"/>
                </a:lnTo>
                <a:lnTo>
                  <a:pt x="2860471" y="1376097"/>
                </a:lnTo>
                <a:lnTo>
                  <a:pt x="2800736" y="1385161"/>
                </a:lnTo>
                <a:lnTo>
                  <a:pt x="2740056" y="1393562"/>
                </a:lnTo>
                <a:lnTo>
                  <a:pt x="2678468" y="1401289"/>
                </a:lnTo>
                <a:lnTo>
                  <a:pt x="2616010" y="1408329"/>
                </a:lnTo>
                <a:lnTo>
                  <a:pt x="2552719" y="1414672"/>
                </a:lnTo>
                <a:lnTo>
                  <a:pt x="2488634" y="1420306"/>
                </a:lnTo>
                <a:lnTo>
                  <a:pt x="2423791" y="1425218"/>
                </a:lnTo>
                <a:lnTo>
                  <a:pt x="2358229" y="1429397"/>
                </a:lnTo>
                <a:lnTo>
                  <a:pt x="2291985" y="1432832"/>
                </a:lnTo>
                <a:lnTo>
                  <a:pt x="1778524" y="2134380"/>
                </a:lnTo>
                <a:close/>
              </a:path>
            </a:pathLst>
          </a:custGeom>
          <a:ln w="12192">
            <a:solidFill>
              <a:srgbClr val="2E528F"/>
            </a:solidFill>
          </a:ln>
        </p:spPr>
        <p:txBody>
          <a:bodyPr wrap="square" lIns="0" tIns="0" rIns="0" bIns="0" rtlCol="0"/>
          <a:lstStyle/>
          <a:p>
            <a:endParaRPr/>
          </a:p>
        </p:txBody>
      </p:sp>
      <p:sp>
        <p:nvSpPr>
          <p:cNvPr id="6" name="object 6"/>
          <p:cNvSpPr txBox="1"/>
          <p:nvPr/>
        </p:nvSpPr>
        <p:spPr>
          <a:xfrm>
            <a:off x="653872" y="1178814"/>
            <a:ext cx="1921193" cy="1244571"/>
          </a:xfrm>
          <a:prstGeom prst="rect">
            <a:avLst/>
          </a:prstGeom>
        </p:spPr>
        <p:txBody>
          <a:bodyPr vert="horz" wrap="square" lIns="0" tIns="13335" rIns="0" bIns="0" rtlCol="0">
            <a:spAutoFit/>
          </a:bodyPr>
          <a:lstStyle/>
          <a:p>
            <a:pPr marL="12700" marR="5080" indent="207010">
              <a:lnSpc>
                <a:spcPct val="100000"/>
              </a:lnSpc>
              <a:spcBef>
                <a:spcPts val="105"/>
              </a:spcBef>
            </a:pPr>
            <a:r>
              <a:rPr sz="2000" b="1" spc="-5" dirty="0">
                <a:solidFill>
                  <a:srgbClr val="00AFEF"/>
                </a:solidFill>
                <a:latin typeface="UKIJ Inchike"/>
                <a:cs typeface="UKIJ Inchike"/>
              </a:rPr>
              <a:t>Σου βρήκαμε </a:t>
            </a:r>
            <a:r>
              <a:rPr sz="2000" b="1" dirty="0">
                <a:solidFill>
                  <a:srgbClr val="00AFEF"/>
                </a:solidFill>
                <a:latin typeface="UKIJ Inchike"/>
                <a:cs typeface="UKIJ Inchike"/>
              </a:rPr>
              <a:t>μία  </a:t>
            </a:r>
            <a:r>
              <a:rPr sz="2000" b="1" spc="-5" dirty="0">
                <a:solidFill>
                  <a:srgbClr val="00AFEF"/>
                </a:solidFill>
                <a:latin typeface="UKIJ Inchike"/>
                <a:cs typeface="UKIJ Inchike"/>
              </a:rPr>
              <a:t>πανέμορφη</a:t>
            </a:r>
            <a:r>
              <a:rPr sz="2000" b="1" spc="-55" dirty="0">
                <a:solidFill>
                  <a:srgbClr val="00AFEF"/>
                </a:solidFill>
                <a:latin typeface="UKIJ Inchike"/>
                <a:cs typeface="UKIJ Inchike"/>
              </a:rPr>
              <a:t> </a:t>
            </a:r>
            <a:r>
              <a:rPr sz="2000" b="1" spc="-5" dirty="0">
                <a:solidFill>
                  <a:srgbClr val="00AFEF"/>
                </a:solidFill>
                <a:latin typeface="UKIJ Inchike"/>
                <a:cs typeface="UKIJ Inchike"/>
              </a:rPr>
              <a:t>κοπέλα!</a:t>
            </a:r>
            <a:endParaRPr sz="2000">
              <a:latin typeface="UKIJ Inchike"/>
              <a:cs typeface="UKIJ Inchike"/>
            </a:endParaRPr>
          </a:p>
        </p:txBody>
      </p:sp>
      <p:sp>
        <p:nvSpPr>
          <p:cNvPr id="7" name="object 7"/>
          <p:cNvSpPr/>
          <p:nvPr/>
        </p:nvSpPr>
        <p:spPr>
          <a:xfrm>
            <a:off x="2681478" y="1114044"/>
            <a:ext cx="3324986" cy="500634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8279320" y="6666362"/>
            <a:ext cx="760095" cy="461665"/>
          </a:xfrm>
          <a:prstGeom prst="rect">
            <a:avLst/>
          </a:prstGeom>
        </p:spPr>
        <p:txBody>
          <a:bodyPr vert="horz" wrap="square" lIns="0" tIns="0" rIns="0" bIns="0" rtlCol="0">
            <a:spAutoFit/>
          </a:bodyPr>
          <a:lstStyle/>
          <a:p>
            <a:pPr marL="12700">
              <a:lnSpc>
                <a:spcPts val="1814"/>
              </a:lnSpc>
            </a:pPr>
            <a:r>
              <a:rPr sz="1800" i="1" spc="-300" dirty="0">
                <a:solidFill>
                  <a:srgbClr val="6F2F9F"/>
                </a:solidFill>
                <a:latin typeface="Arial"/>
                <a:cs typeface="Arial"/>
              </a:rPr>
              <a:t>Τάνια</a:t>
            </a:r>
            <a:r>
              <a:rPr sz="1800" i="1" spc="-125" dirty="0">
                <a:solidFill>
                  <a:srgbClr val="6F2F9F"/>
                </a:solidFill>
                <a:latin typeface="Arial"/>
                <a:cs typeface="Arial"/>
              </a:rPr>
              <a:t> </a:t>
            </a:r>
            <a:r>
              <a:rPr sz="1800" i="1" spc="-325" dirty="0">
                <a:solidFill>
                  <a:srgbClr val="6F2F9F"/>
                </a:solidFill>
                <a:latin typeface="Arial"/>
                <a:cs typeface="Arial"/>
              </a:rPr>
              <a:t>Μάνεση</a:t>
            </a:r>
            <a:endParaRPr sz="1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11121" y="448056"/>
            <a:ext cx="6928961" cy="6410325"/>
            <a:chOff x="2814827" y="448055"/>
            <a:chExt cx="9238615" cy="6410325"/>
          </a:xfrm>
        </p:grpSpPr>
        <p:sp>
          <p:nvSpPr>
            <p:cNvPr id="3" name="object 3"/>
            <p:cNvSpPr/>
            <p:nvPr/>
          </p:nvSpPr>
          <p:spPr>
            <a:xfrm>
              <a:off x="6597569" y="448055"/>
              <a:ext cx="5455534" cy="6172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5447" y="2936747"/>
              <a:ext cx="2982468" cy="39212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14827" y="2726435"/>
              <a:ext cx="1400555" cy="4131563"/>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0" y="404664"/>
            <a:ext cx="4884896" cy="1674817"/>
          </a:xfrm>
          <a:prstGeom prst="rect">
            <a:avLst/>
          </a:prstGeom>
        </p:spPr>
        <p:txBody>
          <a:bodyPr vert="horz" wrap="square" lIns="0" tIns="12700" rIns="0" bIns="0" rtlCol="0">
            <a:spAutoFit/>
          </a:bodyPr>
          <a:lstStyle/>
          <a:p>
            <a:pPr marL="12700">
              <a:lnSpc>
                <a:spcPct val="100000"/>
              </a:lnSpc>
              <a:spcBef>
                <a:spcPts val="100"/>
              </a:spcBef>
            </a:pPr>
            <a:r>
              <a:rPr lang="el-GR" sz="3600" dirty="0" smtClean="0"/>
              <a:t>Έτσι και έγινε το ανδρόγυνο την επόμενη μέρα παντρεύτηκε!</a:t>
            </a:r>
            <a:endParaRPr sz="3600" dirty="0"/>
          </a:p>
        </p:txBody>
      </p:sp>
      <p:sp>
        <p:nvSpPr>
          <p:cNvPr id="7" name="object 7"/>
          <p:cNvSpPr txBox="1"/>
          <p:nvPr/>
        </p:nvSpPr>
        <p:spPr>
          <a:xfrm>
            <a:off x="8279320" y="6666362"/>
            <a:ext cx="760095" cy="461665"/>
          </a:xfrm>
          <a:prstGeom prst="rect">
            <a:avLst/>
          </a:prstGeom>
        </p:spPr>
        <p:txBody>
          <a:bodyPr vert="horz" wrap="square" lIns="0" tIns="0" rIns="0" bIns="0" rtlCol="0">
            <a:spAutoFit/>
          </a:bodyPr>
          <a:lstStyle/>
          <a:p>
            <a:pPr marL="12700">
              <a:lnSpc>
                <a:spcPts val="1814"/>
              </a:lnSpc>
            </a:pPr>
            <a:r>
              <a:rPr sz="1800" i="1" spc="-300" dirty="0">
                <a:solidFill>
                  <a:srgbClr val="6F2F9F"/>
                </a:solidFill>
                <a:latin typeface="Arial"/>
                <a:cs typeface="Arial"/>
              </a:rPr>
              <a:t>Τάνια</a:t>
            </a:r>
            <a:r>
              <a:rPr sz="1800" i="1" spc="-125" dirty="0">
                <a:solidFill>
                  <a:srgbClr val="6F2F9F"/>
                </a:solidFill>
                <a:latin typeface="Arial"/>
                <a:cs typeface="Arial"/>
              </a:rPr>
              <a:t> </a:t>
            </a:r>
            <a:r>
              <a:rPr sz="1800" i="1" spc="-325" dirty="0">
                <a:solidFill>
                  <a:srgbClr val="6F2F9F"/>
                </a:solidFill>
                <a:latin typeface="Arial"/>
                <a:cs typeface="Arial"/>
              </a:rPr>
              <a:t>Μάνεση</a:t>
            </a:r>
            <a:endParaRPr sz="1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0"/>
            <a:ext cx="5023009" cy="6858000"/>
            <a:chOff x="0" y="0"/>
            <a:chExt cx="6697345" cy="6858000"/>
          </a:xfrm>
        </p:grpSpPr>
        <p:sp>
          <p:nvSpPr>
            <p:cNvPr id="4" name="object 4"/>
            <p:cNvSpPr/>
            <p:nvPr/>
          </p:nvSpPr>
          <p:spPr>
            <a:xfrm>
              <a:off x="0" y="0"/>
              <a:ext cx="6697218" cy="685799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12696"/>
              <a:ext cx="6187439" cy="68453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95045" y="12699"/>
              <a:ext cx="875030" cy="6845300"/>
            </a:xfrm>
            <a:custGeom>
              <a:avLst/>
              <a:gdLst/>
              <a:ahLst/>
              <a:cxnLst/>
              <a:rect l="l" t="t" r="r" b="b"/>
              <a:pathLst>
                <a:path w="875029" h="6845300">
                  <a:moveTo>
                    <a:pt x="462909" y="4889500"/>
                  </a:moveTo>
                  <a:lnTo>
                    <a:pt x="11598" y="4889500"/>
                  </a:lnTo>
                  <a:lnTo>
                    <a:pt x="16758" y="4902200"/>
                  </a:lnTo>
                  <a:lnTo>
                    <a:pt x="22203" y="4914900"/>
                  </a:lnTo>
                  <a:lnTo>
                    <a:pt x="27172" y="4927600"/>
                  </a:lnTo>
                  <a:lnTo>
                    <a:pt x="30902" y="4940300"/>
                  </a:lnTo>
                  <a:lnTo>
                    <a:pt x="38058" y="4978400"/>
                  </a:lnTo>
                  <a:lnTo>
                    <a:pt x="45380" y="5003800"/>
                  </a:lnTo>
                  <a:lnTo>
                    <a:pt x="49940" y="5041900"/>
                  </a:lnTo>
                  <a:lnTo>
                    <a:pt x="48809" y="5067300"/>
                  </a:lnTo>
                  <a:lnTo>
                    <a:pt x="49035" y="5080000"/>
                  </a:lnTo>
                  <a:lnTo>
                    <a:pt x="53203" y="5080000"/>
                  </a:lnTo>
                  <a:lnTo>
                    <a:pt x="55286" y="5092700"/>
                  </a:lnTo>
                  <a:lnTo>
                    <a:pt x="58175" y="5105400"/>
                  </a:lnTo>
                  <a:lnTo>
                    <a:pt x="61160" y="5118100"/>
                  </a:lnTo>
                  <a:lnTo>
                    <a:pt x="63716" y="5130800"/>
                  </a:lnTo>
                  <a:lnTo>
                    <a:pt x="65319" y="5130800"/>
                  </a:lnTo>
                  <a:lnTo>
                    <a:pt x="67782" y="5168900"/>
                  </a:lnTo>
                  <a:lnTo>
                    <a:pt x="69875" y="5194300"/>
                  </a:lnTo>
                  <a:lnTo>
                    <a:pt x="71374" y="5219700"/>
                  </a:lnTo>
                  <a:lnTo>
                    <a:pt x="72050" y="5257800"/>
                  </a:lnTo>
                  <a:lnTo>
                    <a:pt x="70949" y="5270500"/>
                  </a:lnTo>
                  <a:lnTo>
                    <a:pt x="68193" y="5283200"/>
                  </a:lnTo>
                  <a:lnTo>
                    <a:pt x="64889" y="5295900"/>
                  </a:lnTo>
                  <a:lnTo>
                    <a:pt x="62144" y="5308600"/>
                  </a:lnTo>
                  <a:lnTo>
                    <a:pt x="61045" y="5321300"/>
                  </a:lnTo>
                  <a:lnTo>
                    <a:pt x="60303" y="5321300"/>
                  </a:lnTo>
                  <a:lnTo>
                    <a:pt x="60608" y="5334000"/>
                  </a:lnTo>
                  <a:lnTo>
                    <a:pt x="62652" y="5334000"/>
                  </a:lnTo>
                  <a:lnTo>
                    <a:pt x="80123" y="5346700"/>
                  </a:lnTo>
                  <a:lnTo>
                    <a:pt x="87449" y="5372100"/>
                  </a:lnTo>
                  <a:lnTo>
                    <a:pt x="88727" y="5397500"/>
                  </a:lnTo>
                  <a:lnTo>
                    <a:pt x="88052" y="5422900"/>
                  </a:lnTo>
                  <a:lnTo>
                    <a:pt x="83583" y="5473700"/>
                  </a:lnTo>
                  <a:lnTo>
                    <a:pt x="75352" y="5524500"/>
                  </a:lnTo>
                  <a:lnTo>
                    <a:pt x="69407" y="5575300"/>
                  </a:lnTo>
                  <a:lnTo>
                    <a:pt x="71796" y="5626100"/>
                  </a:lnTo>
                  <a:lnTo>
                    <a:pt x="71635" y="5638800"/>
                  </a:lnTo>
                  <a:lnTo>
                    <a:pt x="67748" y="5664200"/>
                  </a:lnTo>
                  <a:lnTo>
                    <a:pt x="62456" y="5676900"/>
                  </a:lnTo>
                  <a:lnTo>
                    <a:pt x="58080" y="5689600"/>
                  </a:lnTo>
                  <a:lnTo>
                    <a:pt x="56550" y="5702300"/>
                  </a:lnTo>
                  <a:lnTo>
                    <a:pt x="55366" y="5715000"/>
                  </a:lnTo>
                  <a:lnTo>
                    <a:pt x="55062" y="5715000"/>
                  </a:lnTo>
                  <a:lnTo>
                    <a:pt x="64589" y="5753100"/>
                  </a:lnTo>
                  <a:lnTo>
                    <a:pt x="75479" y="5778500"/>
                  </a:lnTo>
                  <a:lnTo>
                    <a:pt x="83250" y="5803900"/>
                  </a:lnTo>
                  <a:lnTo>
                    <a:pt x="86211" y="5816600"/>
                  </a:lnTo>
                  <a:lnTo>
                    <a:pt x="84695" y="5842000"/>
                  </a:lnTo>
                  <a:lnTo>
                    <a:pt x="79035" y="5867400"/>
                  </a:lnTo>
                  <a:lnTo>
                    <a:pt x="70991" y="5892800"/>
                  </a:lnTo>
                  <a:lnTo>
                    <a:pt x="68018" y="5930900"/>
                  </a:lnTo>
                  <a:lnTo>
                    <a:pt x="69855" y="5956300"/>
                  </a:lnTo>
                  <a:lnTo>
                    <a:pt x="76241" y="5994400"/>
                  </a:lnTo>
                  <a:lnTo>
                    <a:pt x="82809" y="6019800"/>
                  </a:lnTo>
                  <a:lnTo>
                    <a:pt x="89163" y="6045200"/>
                  </a:lnTo>
                  <a:lnTo>
                    <a:pt x="96137" y="6070600"/>
                  </a:lnTo>
                  <a:lnTo>
                    <a:pt x="104562" y="6096000"/>
                  </a:lnTo>
                  <a:lnTo>
                    <a:pt x="110573" y="6108700"/>
                  </a:lnTo>
                  <a:lnTo>
                    <a:pt x="119405" y="6108700"/>
                  </a:lnTo>
                  <a:lnTo>
                    <a:pt x="129833" y="6121400"/>
                  </a:lnTo>
                  <a:lnTo>
                    <a:pt x="140630" y="6134100"/>
                  </a:lnTo>
                  <a:lnTo>
                    <a:pt x="156781" y="6146800"/>
                  </a:lnTo>
                  <a:lnTo>
                    <a:pt x="162871" y="6159500"/>
                  </a:lnTo>
                  <a:lnTo>
                    <a:pt x="159650" y="6184900"/>
                  </a:lnTo>
                  <a:lnTo>
                    <a:pt x="147869" y="6210300"/>
                  </a:lnTo>
                  <a:lnTo>
                    <a:pt x="132643" y="6223000"/>
                  </a:lnTo>
                  <a:lnTo>
                    <a:pt x="119691" y="6248400"/>
                  </a:lnTo>
                  <a:lnTo>
                    <a:pt x="107811" y="6273800"/>
                  </a:lnTo>
                  <a:lnTo>
                    <a:pt x="95799" y="6299200"/>
                  </a:lnTo>
                  <a:lnTo>
                    <a:pt x="94529" y="6299200"/>
                  </a:lnTo>
                  <a:lnTo>
                    <a:pt x="96053" y="6311900"/>
                  </a:lnTo>
                  <a:lnTo>
                    <a:pt x="97577" y="6311900"/>
                  </a:lnTo>
                  <a:lnTo>
                    <a:pt x="112549" y="6350000"/>
                  </a:lnTo>
                  <a:lnTo>
                    <a:pt x="121056" y="6388100"/>
                  </a:lnTo>
                  <a:lnTo>
                    <a:pt x="124206" y="6438900"/>
                  </a:lnTo>
                  <a:lnTo>
                    <a:pt x="123104" y="6477000"/>
                  </a:lnTo>
                  <a:lnTo>
                    <a:pt x="124487" y="6502400"/>
                  </a:lnTo>
                  <a:lnTo>
                    <a:pt x="130264" y="6527800"/>
                  </a:lnTo>
                  <a:lnTo>
                    <a:pt x="138017" y="6553200"/>
                  </a:lnTo>
                  <a:lnTo>
                    <a:pt x="145329" y="6578600"/>
                  </a:lnTo>
                  <a:lnTo>
                    <a:pt x="146345" y="6578600"/>
                  </a:lnTo>
                  <a:lnTo>
                    <a:pt x="151044" y="6591300"/>
                  </a:lnTo>
                  <a:lnTo>
                    <a:pt x="154727" y="6591300"/>
                  </a:lnTo>
                  <a:lnTo>
                    <a:pt x="176688" y="6604000"/>
                  </a:lnTo>
                  <a:lnTo>
                    <a:pt x="188208" y="6629400"/>
                  </a:lnTo>
                  <a:lnTo>
                    <a:pt x="188606" y="6654800"/>
                  </a:lnTo>
                  <a:lnTo>
                    <a:pt x="177206" y="6680200"/>
                  </a:lnTo>
                  <a:lnTo>
                    <a:pt x="167592" y="6705600"/>
                  </a:lnTo>
                  <a:lnTo>
                    <a:pt x="161633" y="6718300"/>
                  </a:lnTo>
                  <a:lnTo>
                    <a:pt x="158507" y="6743700"/>
                  </a:lnTo>
                  <a:lnTo>
                    <a:pt x="157394" y="6756400"/>
                  </a:lnTo>
                  <a:lnTo>
                    <a:pt x="155703" y="6781800"/>
                  </a:lnTo>
                  <a:lnTo>
                    <a:pt x="152155" y="6794500"/>
                  </a:lnTo>
                  <a:lnTo>
                    <a:pt x="148179" y="6807200"/>
                  </a:lnTo>
                  <a:lnTo>
                    <a:pt x="145202" y="6819900"/>
                  </a:lnTo>
                  <a:lnTo>
                    <a:pt x="142027" y="6845300"/>
                  </a:lnTo>
                  <a:lnTo>
                    <a:pt x="849544" y="6845300"/>
                  </a:lnTo>
                  <a:lnTo>
                    <a:pt x="844718" y="6794500"/>
                  </a:lnTo>
                  <a:lnTo>
                    <a:pt x="840408" y="6781800"/>
                  </a:lnTo>
                  <a:lnTo>
                    <a:pt x="835765" y="6756400"/>
                  </a:lnTo>
                  <a:lnTo>
                    <a:pt x="831216" y="6743700"/>
                  </a:lnTo>
                  <a:lnTo>
                    <a:pt x="827192" y="6731000"/>
                  </a:lnTo>
                  <a:lnTo>
                    <a:pt x="822977" y="6718300"/>
                  </a:lnTo>
                  <a:lnTo>
                    <a:pt x="817286" y="6705600"/>
                  </a:lnTo>
                  <a:lnTo>
                    <a:pt x="810833" y="6692900"/>
                  </a:lnTo>
                  <a:lnTo>
                    <a:pt x="804332" y="6680200"/>
                  </a:lnTo>
                  <a:lnTo>
                    <a:pt x="796603" y="6654800"/>
                  </a:lnTo>
                  <a:lnTo>
                    <a:pt x="794887" y="6629400"/>
                  </a:lnTo>
                  <a:lnTo>
                    <a:pt x="795385" y="6604000"/>
                  </a:lnTo>
                  <a:lnTo>
                    <a:pt x="794299" y="6578600"/>
                  </a:lnTo>
                  <a:lnTo>
                    <a:pt x="793212" y="6565900"/>
                  </a:lnTo>
                  <a:lnTo>
                    <a:pt x="791981" y="6565900"/>
                  </a:lnTo>
                  <a:lnTo>
                    <a:pt x="790513" y="6553200"/>
                  </a:lnTo>
                  <a:lnTo>
                    <a:pt x="788711" y="6540500"/>
                  </a:lnTo>
                  <a:lnTo>
                    <a:pt x="783568" y="6527800"/>
                  </a:lnTo>
                  <a:lnTo>
                    <a:pt x="778329" y="6502400"/>
                  </a:lnTo>
                  <a:lnTo>
                    <a:pt x="772566" y="6477000"/>
                  </a:lnTo>
                  <a:lnTo>
                    <a:pt x="765851" y="6451600"/>
                  </a:lnTo>
                  <a:lnTo>
                    <a:pt x="757112" y="6438900"/>
                  </a:lnTo>
                  <a:lnTo>
                    <a:pt x="747277" y="6413500"/>
                  </a:lnTo>
                  <a:lnTo>
                    <a:pt x="736633" y="6388100"/>
                  </a:lnTo>
                  <a:lnTo>
                    <a:pt x="725465" y="6362700"/>
                  </a:lnTo>
                  <a:lnTo>
                    <a:pt x="729291" y="6350000"/>
                  </a:lnTo>
                  <a:lnTo>
                    <a:pt x="734069" y="6337300"/>
                  </a:lnTo>
                  <a:lnTo>
                    <a:pt x="738324" y="6324600"/>
                  </a:lnTo>
                  <a:lnTo>
                    <a:pt x="740578" y="6299200"/>
                  </a:lnTo>
                  <a:lnTo>
                    <a:pt x="739217" y="6261100"/>
                  </a:lnTo>
                  <a:lnTo>
                    <a:pt x="731021" y="6210300"/>
                  </a:lnTo>
                  <a:lnTo>
                    <a:pt x="716968" y="6159500"/>
                  </a:lnTo>
                  <a:lnTo>
                    <a:pt x="698033" y="6121400"/>
                  </a:lnTo>
                  <a:lnTo>
                    <a:pt x="692205" y="6108700"/>
                  </a:lnTo>
                  <a:lnTo>
                    <a:pt x="681692" y="6083300"/>
                  </a:lnTo>
                  <a:lnTo>
                    <a:pt x="675935" y="6070600"/>
                  </a:lnTo>
                  <a:lnTo>
                    <a:pt x="673141" y="6057900"/>
                  </a:lnTo>
                  <a:lnTo>
                    <a:pt x="667045" y="6057900"/>
                  </a:lnTo>
                  <a:lnTo>
                    <a:pt x="661330" y="6045200"/>
                  </a:lnTo>
                  <a:lnTo>
                    <a:pt x="642217" y="6045200"/>
                  </a:lnTo>
                  <a:lnTo>
                    <a:pt x="632342" y="6032500"/>
                  </a:lnTo>
                  <a:lnTo>
                    <a:pt x="628326" y="6007100"/>
                  </a:lnTo>
                  <a:lnTo>
                    <a:pt x="626786" y="5994400"/>
                  </a:lnTo>
                  <a:lnTo>
                    <a:pt x="624560" y="5969000"/>
                  </a:lnTo>
                  <a:lnTo>
                    <a:pt x="621547" y="5943600"/>
                  </a:lnTo>
                  <a:lnTo>
                    <a:pt x="618107" y="5930900"/>
                  </a:lnTo>
                  <a:lnTo>
                    <a:pt x="614594" y="5905500"/>
                  </a:lnTo>
                  <a:lnTo>
                    <a:pt x="614086" y="5892800"/>
                  </a:lnTo>
                  <a:lnTo>
                    <a:pt x="607355" y="5892800"/>
                  </a:lnTo>
                  <a:lnTo>
                    <a:pt x="603418" y="5880100"/>
                  </a:lnTo>
                  <a:lnTo>
                    <a:pt x="595798" y="5880100"/>
                  </a:lnTo>
                  <a:lnTo>
                    <a:pt x="590387" y="5854700"/>
                  </a:lnTo>
                  <a:lnTo>
                    <a:pt x="585273" y="5829300"/>
                  </a:lnTo>
                  <a:lnTo>
                    <a:pt x="580278" y="5803900"/>
                  </a:lnTo>
                  <a:lnTo>
                    <a:pt x="573700" y="5778500"/>
                  </a:lnTo>
                  <a:lnTo>
                    <a:pt x="571795" y="5765800"/>
                  </a:lnTo>
                  <a:lnTo>
                    <a:pt x="568747" y="5765800"/>
                  </a:lnTo>
                  <a:lnTo>
                    <a:pt x="565826" y="5753100"/>
                  </a:lnTo>
                  <a:lnTo>
                    <a:pt x="560873" y="5753100"/>
                  </a:lnTo>
                  <a:lnTo>
                    <a:pt x="557825" y="5740400"/>
                  </a:lnTo>
                  <a:lnTo>
                    <a:pt x="545760" y="5715000"/>
                  </a:lnTo>
                  <a:lnTo>
                    <a:pt x="539537" y="5702300"/>
                  </a:lnTo>
                  <a:lnTo>
                    <a:pt x="532933" y="5689600"/>
                  </a:lnTo>
                  <a:lnTo>
                    <a:pt x="541190" y="5676900"/>
                  </a:lnTo>
                  <a:lnTo>
                    <a:pt x="542030" y="5664200"/>
                  </a:lnTo>
                  <a:lnTo>
                    <a:pt x="538130" y="5664200"/>
                  </a:lnTo>
                  <a:lnTo>
                    <a:pt x="532171" y="5651500"/>
                  </a:lnTo>
                  <a:lnTo>
                    <a:pt x="526861" y="5626100"/>
                  </a:lnTo>
                  <a:lnTo>
                    <a:pt x="523122" y="5613400"/>
                  </a:lnTo>
                  <a:lnTo>
                    <a:pt x="520384" y="5600700"/>
                  </a:lnTo>
                  <a:lnTo>
                    <a:pt x="518074" y="5588000"/>
                  </a:lnTo>
                  <a:lnTo>
                    <a:pt x="514230" y="5562600"/>
                  </a:lnTo>
                  <a:lnTo>
                    <a:pt x="510851" y="5524500"/>
                  </a:lnTo>
                  <a:lnTo>
                    <a:pt x="507591" y="5499100"/>
                  </a:lnTo>
                  <a:lnTo>
                    <a:pt x="504104" y="5473700"/>
                  </a:lnTo>
                  <a:lnTo>
                    <a:pt x="502961" y="5461000"/>
                  </a:lnTo>
                  <a:lnTo>
                    <a:pt x="500929" y="5448300"/>
                  </a:lnTo>
                  <a:lnTo>
                    <a:pt x="496103" y="5448300"/>
                  </a:lnTo>
                  <a:lnTo>
                    <a:pt x="476259" y="5410200"/>
                  </a:lnTo>
                  <a:lnTo>
                    <a:pt x="464036" y="5384800"/>
                  </a:lnTo>
                  <a:lnTo>
                    <a:pt x="458384" y="5346700"/>
                  </a:lnTo>
                  <a:lnTo>
                    <a:pt x="458257" y="5308600"/>
                  </a:lnTo>
                  <a:lnTo>
                    <a:pt x="459787" y="5283200"/>
                  </a:lnTo>
                  <a:lnTo>
                    <a:pt x="460686" y="5245100"/>
                  </a:lnTo>
                  <a:lnTo>
                    <a:pt x="460561" y="5219700"/>
                  </a:lnTo>
                  <a:lnTo>
                    <a:pt x="459019" y="5194300"/>
                  </a:lnTo>
                  <a:lnTo>
                    <a:pt x="460670" y="5181600"/>
                  </a:lnTo>
                  <a:lnTo>
                    <a:pt x="466689" y="5181600"/>
                  </a:lnTo>
                  <a:lnTo>
                    <a:pt x="470148" y="5168900"/>
                  </a:lnTo>
                  <a:lnTo>
                    <a:pt x="472011" y="5156200"/>
                  </a:lnTo>
                  <a:lnTo>
                    <a:pt x="473243" y="5143500"/>
                  </a:lnTo>
                  <a:lnTo>
                    <a:pt x="474368" y="5130800"/>
                  </a:lnTo>
                  <a:lnTo>
                    <a:pt x="474053" y="5105400"/>
                  </a:lnTo>
                  <a:lnTo>
                    <a:pt x="466955" y="5067300"/>
                  </a:lnTo>
                  <a:lnTo>
                    <a:pt x="452542" y="5029200"/>
                  </a:lnTo>
                  <a:lnTo>
                    <a:pt x="445565" y="5016500"/>
                  </a:lnTo>
                  <a:lnTo>
                    <a:pt x="442350" y="5003800"/>
                  </a:lnTo>
                  <a:lnTo>
                    <a:pt x="444041" y="4991100"/>
                  </a:lnTo>
                  <a:lnTo>
                    <a:pt x="451780" y="4978400"/>
                  </a:lnTo>
                  <a:lnTo>
                    <a:pt x="460039" y="4953000"/>
                  </a:lnTo>
                  <a:lnTo>
                    <a:pt x="462893" y="4940300"/>
                  </a:lnTo>
                  <a:lnTo>
                    <a:pt x="462889" y="4927600"/>
                  </a:lnTo>
                  <a:lnTo>
                    <a:pt x="462575" y="4902200"/>
                  </a:lnTo>
                  <a:lnTo>
                    <a:pt x="462909" y="4889500"/>
                  </a:lnTo>
                  <a:close/>
                </a:path>
                <a:path w="875029" h="6845300">
                  <a:moveTo>
                    <a:pt x="851830" y="1905000"/>
                  </a:moveTo>
                  <a:lnTo>
                    <a:pt x="440858" y="1905000"/>
                  </a:lnTo>
                  <a:lnTo>
                    <a:pt x="441874" y="1917700"/>
                  </a:lnTo>
                  <a:lnTo>
                    <a:pt x="445327" y="1943100"/>
                  </a:lnTo>
                  <a:lnTo>
                    <a:pt x="445875" y="1968500"/>
                  </a:lnTo>
                  <a:lnTo>
                    <a:pt x="439374" y="1993900"/>
                  </a:lnTo>
                  <a:lnTo>
                    <a:pt x="421681" y="2019300"/>
                  </a:lnTo>
                  <a:lnTo>
                    <a:pt x="417450" y="2019300"/>
                  </a:lnTo>
                  <a:lnTo>
                    <a:pt x="414125" y="2032000"/>
                  </a:lnTo>
                  <a:lnTo>
                    <a:pt x="411180" y="2032000"/>
                  </a:lnTo>
                  <a:lnTo>
                    <a:pt x="398357" y="2057400"/>
                  </a:lnTo>
                  <a:lnTo>
                    <a:pt x="396027" y="2070100"/>
                  </a:lnTo>
                  <a:lnTo>
                    <a:pt x="401127" y="2082800"/>
                  </a:lnTo>
                  <a:lnTo>
                    <a:pt x="413680" y="2108200"/>
                  </a:lnTo>
                  <a:lnTo>
                    <a:pt x="422080" y="2120900"/>
                  </a:lnTo>
                  <a:lnTo>
                    <a:pt x="429349" y="2133600"/>
                  </a:lnTo>
                  <a:lnTo>
                    <a:pt x="434308" y="2146300"/>
                  </a:lnTo>
                  <a:lnTo>
                    <a:pt x="435778" y="2159000"/>
                  </a:lnTo>
                  <a:lnTo>
                    <a:pt x="435522" y="2209800"/>
                  </a:lnTo>
                  <a:lnTo>
                    <a:pt x="439828" y="2260600"/>
                  </a:lnTo>
                  <a:lnTo>
                    <a:pt x="447732" y="2324100"/>
                  </a:lnTo>
                  <a:lnTo>
                    <a:pt x="458271" y="2374900"/>
                  </a:lnTo>
                  <a:lnTo>
                    <a:pt x="470483" y="2425700"/>
                  </a:lnTo>
                  <a:lnTo>
                    <a:pt x="483403" y="2476500"/>
                  </a:lnTo>
                  <a:lnTo>
                    <a:pt x="492541" y="2527300"/>
                  </a:lnTo>
                  <a:lnTo>
                    <a:pt x="495833" y="2565400"/>
                  </a:lnTo>
                  <a:lnTo>
                    <a:pt x="493101" y="2616200"/>
                  </a:lnTo>
                  <a:lnTo>
                    <a:pt x="484165" y="2667000"/>
                  </a:lnTo>
                  <a:lnTo>
                    <a:pt x="480581" y="2705100"/>
                  </a:lnTo>
                  <a:lnTo>
                    <a:pt x="485213" y="2730500"/>
                  </a:lnTo>
                  <a:lnTo>
                    <a:pt x="494559" y="2768600"/>
                  </a:lnTo>
                  <a:lnTo>
                    <a:pt x="505120" y="2794000"/>
                  </a:lnTo>
                  <a:lnTo>
                    <a:pt x="508430" y="2806700"/>
                  </a:lnTo>
                  <a:lnTo>
                    <a:pt x="513788" y="2806700"/>
                  </a:lnTo>
                  <a:lnTo>
                    <a:pt x="520336" y="2819400"/>
                  </a:lnTo>
                  <a:lnTo>
                    <a:pt x="527218" y="2819400"/>
                  </a:lnTo>
                  <a:lnTo>
                    <a:pt x="546068" y="2832100"/>
                  </a:lnTo>
                  <a:lnTo>
                    <a:pt x="555714" y="2857500"/>
                  </a:lnTo>
                  <a:lnTo>
                    <a:pt x="556954" y="2882900"/>
                  </a:lnTo>
                  <a:lnTo>
                    <a:pt x="550586" y="2908300"/>
                  </a:lnTo>
                  <a:lnTo>
                    <a:pt x="542115" y="2921000"/>
                  </a:lnTo>
                  <a:lnTo>
                    <a:pt x="531679" y="2946400"/>
                  </a:lnTo>
                  <a:lnTo>
                    <a:pt x="518600" y="2959100"/>
                  </a:lnTo>
                  <a:lnTo>
                    <a:pt x="502199" y="2984500"/>
                  </a:lnTo>
                  <a:lnTo>
                    <a:pt x="480411" y="2997200"/>
                  </a:lnTo>
                  <a:lnTo>
                    <a:pt x="441549" y="3048000"/>
                  </a:lnTo>
                  <a:lnTo>
                    <a:pt x="426075" y="3086100"/>
                  </a:lnTo>
                  <a:lnTo>
                    <a:pt x="424888" y="3098800"/>
                  </a:lnTo>
                  <a:lnTo>
                    <a:pt x="425654" y="3111500"/>
                  </a:lnTo>
                  <a:lnTo>
                    <a:pt x="428539" y="3124200"/>
                  </a:lnTo>
                  <a:lnTo>
                    <a:pt x="435119" y="3162300"/>
                  </a:lnTo>
                  <a:lnTo>
                    <a:pt x="437175" y="3187700"/>
                  </a:lnTo>
                  <a:lnTo>
                    <a:pt x="431325" y="3213100"/>
                  </a:lnTo>
                  <a:lnTo>
                    <a:pt x="414188" y="3238500"/>
                  </a:lnTo>
                  <a:lnTo>
                    <a:pt x="402377" y="3251200"/>
                  </a:lnTo>
                  <a:lnTo>
                    <a:pt x="393805" y="3276600"/>
                  </a:lnTo>
                  <a:lnTo>
                    <a:pt x="389328" y="3289300"/>
                  </a:lnTo>
                  <a:lnTo>
                    <a:pt x="389804" y="3314700"/>
                  </a:lnTo>
                  <a:lnTo>
                    <a:pt x="390530" y="3340100"/>
                  </a:lnTo>
                  <a:lnTo>
                    <a:pt x="385137" y="3365500"/>
                  </a:lnTo>
                  <a:lnTo>
                    <a:pt x="374838" y="3390900"/>
                  </a:lnTo>
                  <a:lnTo>
                    <a:pt x="360848" y="3416300"/>
                  </a:lnTo>
                  <a:lnTo>
                    <a:pt x="355877" y="3429000"/>
                  </a:lnTo>
                  <a:lnTo>
                    <a:pt x="351847" y="3441700"/>
                  </a:lnTo>
                  <a:lnTo>
                    <a:pt x="348507" y="3454400"/>
                  </a:lnTo>
                  <a:lnTo>
                    <a:pt x="345608" y="3454400"/>
                  </a:lnTo>
                  <a:lnTo>
                    <a:pt x="339504" y="3479800"/>
                  </a:lnTo>
                  <a:lnTo>
                    <a:pt x="333734" y="3505200"/>
                  </a:lnTo>
                  <a:lnTo>
                    <a:pt x="328249" y="3530600"/>
                  </a:lnTo>
                  <a:lnTo>
                    <a:pt x="323002" y="3556000"/>
                  </a:lnTo>
                  <a:lnTo>
                    <a:pt x="318966" y="3568700"/>
                  </a:lnTo>
                  <a:lnTo>
                    <a:pt x="315287" y="3594100"/>
                  </a:lnTo>
                  <a:lnTo>
                    <a:pt x="311751" y="3606800"/>
                  </a:lnTo>
                  <a:lnTo>
                    <a:pt x="308143" y="3632200"/>
                  </a:lnTo>
                  <a:lnTo>
                    <a:pt x="302666" y="3657600"/>
                  </a:lnTo>
                  <a:lnTo>
                    <a:pt x="293665" y="3670300"/>
                  </a:lnTo>
                  <a:lnTo>
                    <a:pt x="280283" y="3683000"/>
                  </a:lnTo>
                  <a:lnTo>
                    <a:pt x="261661" y="3695700"/>
                  </a:lnTo>
                  <a:lnTo>
                    <a:pt x="255105" y="3695700"/>
                  </a:lnTo>
                  <a:lnTo>
                    <a:pt x="249025" y="3708400"/>
                  </a:lnTo>
                  <a:lnTo>
                    <a:pt x="243230" y="3708400"/>
                  </a:lnTo>
                  <a:lnTo>
                    <a:pt x="237531" y="3721100"/>
                  </a:lnTo>
                  <a:lnTo>
                    <a:pt x="227879" y="3721100"/>
                  </a:lnTo>
                  <a:lnTo>
                    <a:pt x="222164" y="3733800"/>
                  </a:lnTo>
                  <a:lnTo>
                    <a:pt x="199550" y="3746500"/>
                  </a:lnTo>
                  <a:lnTo>
                    <a:pt x="176889" y="3771900"/>
                  </a:lnTo>
                  <a:lnTo>
                    <a:pt x="154227" y="3784600"/>
                  </a:lnTo>
                  <a:lnTo>
                    <a:pt x="131613" y="3810000"/>
                  </a:lnTo>
                  <a:lnTo>
                    <a:pt x="123993" y="3810000"/>
                  </a:lnTo>
                  <a:lnTo>
                    <a:pt x="113698" y="3835400"/>
                  </a:lnTo>
                  <a:lnTo>
                    <a:pt x="103451" y="3860800"/>
                  </a:lnTo>
                  <a:lnTo>
                    <a:pt x="93061" y="3886200"/>
                  </a:lnTo>
                  <a:lnTo>
                    <a:pt x="82337" y="3911600"/>
                  </a:lnTo>
                  <a:lnTo>
                    <a:pt x="77767" y="3924300"/>
                  </a:lnTo>
                  <a:lnTo>
                    <a:pt x="72542" y="3937000"/>
                  </a:lnTo>
                  <a:lnTo>
                    <a:pt x="66532" y="3937000"/>
                  </a:lnTo>
                  <a:lnTo>
                    <a:pt x="59604" y="3949700"/>
                  </a:lnTo>
                  <a:lnTo>
                    <a:pt x="42648" y="3962400"/>
                  </a:lnTo>
                  <a:lnTo>
                    <a:pt x="26537" y="3987800"/>
                  </a:lnTo>
                  <a:lnTo>
                    <a:pt x="12830" y="4000500"/>
                  </a:lnTo>
                  <a:lnTo>
                    <a:pt x="3089" y="4025900"/>
                  </a:lnTo>
                  <a:lnTo>
                    <a:pt x="1202" y="4025900"/>
                  </a:lnTo>
                  <a:lnTo>
                    <a:pt x="89" y="4038600"/>
                  </a:lnTo>
                  <a:lnTo>
                    <a:pt x="0" y="4051300"/>
                  </a:lnTo>
                  <a:lnTo>
                    <a:pt x="1184" y="4051300"/>
                  </a:lnTo>
                  <a:lnTo>
                    <a:pt x="9286" y="4076700"/>
                  </a:lnTo>
                  <a:lnTo>
                    <a:pt x="17901" y="4102100"/>
                  </a:lnTo>
                  <a:lnTo>
                    <a:pt x="26634" y="4127500"/>
                  </a:lnTo>
                  <a:lnTo>
                    <a:pt x="35093" y="4152900"/>
                  </a:lnTo>
                  <a:lnTo>
                    <a:pt x="40530" y="4178300"/>
                  </a:lnTo>
                  <a:lnTo>
                    <a:pt x="47825" y="4191000"/>
                  </a:lnTo>
                  <a:lnTo>
                    <a:pt x="58310" y="4203700"/>
                  </a:lnTo>
                  <a:lnTo>
                    <a:pt x="73320" y="4216400"/>
                  </a:lnTo>
                  <a:lnTo>
                    <a:pt x="80051" y="4216400"/>
                  </a:lnTo>
                  <a:lnTo>
                    <a:pt x="87290" y="4229100"/>
                  </a:lnTo>
                  <a:lnTo>
                    <a:pt x="88560" y="4229100"/>
                  </a:lnTo>
                  <a:lnTo>
                    <a:pt x="93751" y="4267200"/>
                  </a:lnTo>
                  <a:lnTo>
                    <a:pt x="94561" y="4292600"/>
                  </a:lnTo>
                  <a:lnTo>
                    <a:pt x="88274" y="4330700"/>
                  </a:lnTo>
                  <a:lnTo>
                    <a:pt x="72177" y="4356100"/>
                  </a:lnTo>
                  <a:lnTo>
                    <a:pt x="68621" y="4368800"/>
                  </a:lnTo>
                  <a:lnTo>
                    <a:pt x="67065" y="4381500"/>
                  </a:lnTo>
                  <a:lnTo>
                    <a:pt x="67177" y="4394200"/>
                  </a:lnTo>
                  <a:lnTo>
                    <a:pt x="68621" y="4394200"/>
                  </a:lnTo>
                  <a:lnTo>
                    <a:pt x="74390" y="4432300"/>
                  </a:lnTo>
                  <a:lnTo>
                    <a:pt x="75051" y="4470400"/>
                  </a:lnTo>
                  <a:lnTo>
                    <a:pt x="67925" y="4495800"/>
                  </a:lnTo>
                  <a:lnTo>
                    <a:pt x="50333" y="4521200"/>
                  </a:lnTo>
                  <a:lnTo>
                    <a:pt x="48740" y="4533900"/>
                  </a:lnTo>
                  <a:lnTo>
                    <a:pt x="49301" y="4533900"/>
                  </a:lnTo>
                  <a:lnTo>
                    <a:pt x="51458" y="4546600"/>
                  </a:lnTo>
                  <a:lnTo>
                    <a:pt x="54651" y="4546600"/>
                  </a:lnTo>
                  <a:lnTo>
                    <a:pt x="81016" y="4597400"/>
                  </a:lnTo>
                  <a:lnTo>
                    <a:pt x="90402" y="4635500"/>
                  </a:lnTo>
                  <a:lnTo>
                    <a:pt x="82833" y="4673600"/>
                  </a:lnTo>
                  <a:lnTo>
                    <a:pt x="58334" y="4724400"/>
                  </a:lnTo>
                  <a:lnTo>
                    <a:pt x="55413" y="4724400"/>
                  </a:lnTo>
                  <a:lnTo>
                    <a:pt x="52238" y="4737100"/>
                  </a:lnTo>
                  <a:lnTo>
                    <a:pt x="47793" y="4737100"/>
                  </a:lnTo>
                  <a:lnTo>
                    <a:pt x="31486" y="4749800"/>
                  </a:lnTo>
                  <a:lnTo>
                    <a:pt x="22679" y="4762500"/>
                  </a:lnTo>
                  <a:lnTo>
                    <a:pt x="18682" y="4775200"/>
                  </a:lnTo>
                  <a:lnTo>
                    <a:pt x="16805" y="4787900"/>
                  </a:lnTo>
                  <a:lnTo>
                    <a:pt x="14805" y="4813300"/>
                  </a:lnTo>
                  <a:lnTo>
                    <a:pt x="12709" y="4838700"/>
                  </a:lnTo>
                  <a:lnTo>
                    <a:pt x="10662" y="4851400"/>
                  </a:lnTo>
                  <a:lnTo>
                    <a:pt x="8804" y="4876800"/>
                  </a:lnTo>
                  <a:lnTo>
                    <a:pt x="8423" y="4876800"/>
                  </a:lnTo>
                  <a:lnTo>
                    <a:pt x="9947" y="4889500"/>
                  </a:lnTo>
                  <a:lnTo>
                    <a:pt x="463522" y="4889500"/>
                  </a:lnTo>
                  <a:lnTo>
                    <a:pt x="464861" y="4876800"/>
                  </a:lnTo>
                  <a:lnTo>
                    <a:pt x="470713" y="4864100"/>
                  </a:lnTo>
                  <a:lnTo>
                    <a:pt x="477006" y="4838700"/>
                  </a:lnTo>
                  <a:lnTo>
                    <a:pt x="482846" y="4813300"/>
                  </a:lnTo>
                  <a:lnTo>
                    <a:pt x="487340" y="4800600"/>
                  </a:lnTo>
                  <a:lnTo>
                    <a:pt x="484554" y="4762500"/>
                  </a:lnTo>
                  <a:lnTo>
                    <a:pt x="475212" y="4724400"/>
                  </a:lnTo>
                  <a:lnTo>
                    <a:pt x="464135" y="4699000"/>
                  </a:lnTo>
                  <a:lnTo>
                    <a:pt x="460988" y="4686300"/>
                  </a:lnTo>
                  <a:lnTo>
                    <a:pt x="457269" y="4673600"/>
                  </a:lnTo>
                  <a:lnTo>
                    <a:pt x="452669" y="4673600"/>
                  </a:lnTo>
                  <a:lnTo>
                    <a:pt x="443351" y="4660900"/>
                  </a:lnTo>
                  <a:lnTo>
                    <a:pt x="438699" y="4648200"/>
                  </a:lnTo>
                  <a:lnTo>
                    <a:pt x="438525" y="4622800"/>
                  </a:lnTo>
                  <a:lnTo>
                    <a:pt x="442636" y="4610100"/>
                  </a:lnTo>
                  <a:lnTo>
                    <a:pt x="443906" y="4610100"/>
                  </a:lnTo>
                  <a:lnTo>
                    <a:pt x="444160" y="4597400"/>
                  </a:lnTo>
                  <a:lnTo>
                    <a:pt x="446928" y="4559300"/>
                  </a:lnTo>
                  <a:lnTo>
                    <a:pt x="449637" y="4508500"/>
                  </a:lnTo>
                  <a:lnTo>
                    <a:pt x="452751" y="4457700"/>
                  </a:lnTo>
                  <a:lnTo>
                    <a:pt x="456733" y="4419600"/>
                  </a:lnTo>
                  <a:lnTo>
                    <a:pt x="459942" y="4394200"/>
                  </a:lnTo>
                  <a:lnTo>
                    <a:pt x="465163" y="4381500"/>
                  </a:lnTo>
                  <a:lnTo>
                    <a:pt x="471217" y="4368800"/>
                  </a:lnTo>
                  <a:lnTo>
                    <a:pt x="476926" y="4343400"/>
                  </a:lnTo>
                  <a:lnTo>
                    <a:pt x="478196" y="4343400"/>
                  </a:lnTo>
                  <a:lnTo>
                    <a:pt x="480355" y="4330700"/>
                  </a:lnTo>
                  <a:lnTo>
                    <a:pt x="479339" y="4330700"/>
                  </a:lnTo>
                  <a:lnTo>
                    <a:pt x="476301" y="4292600"/>
                  </a:lnTo>
                  <a:lnTo>
                    <a:pt x="480276" y="4254500"/>
                  </a:lnTo>
                  <a:lnTo>
                    <a:pt x="489465" y="4216400"/>
                  </a:lnTo>
                  <a:lnTo>
                    <a:pt x="502072" y="4178300"/>
                  </a:lnTo>
                  <a:lnTo>
                    <a:pt x="503977" y="4165600"/>
                  </a:lnTo>
                  <a:lnTo>
                    <a:pt x="503342" y="4165600"/>
                  </a:lnTo>
                  <a:lnTo>
                    <a:pt x="502961" y="4152900"/>
                  </a:lnTo>
                  <a:lnTo>
                    <a:pt x="501239" y="4140200"/>
                  </a:lnTo>
                  <a:lnTo>
                    <a:pt x="498992" y="4140200"/>
                  </a:lnTo>
                  <a:lnTo>
                    <a:pt x="497746" y="4127500"/>
                  </a:lnTo>
                  <a:lnTo>
                    <a:pt x="507757" y="4076700"/>
                  </a:lnTo>
                  <a:lnTo>
                    <a:pt x="528224" y="4025900"/>
                  </a:lnTo>
                  <a:lnTo>
                    <a:pt x="540172" y="4000500"/>
                  </a:lnTo>
                  <a:lnTo>
                    <a:pt x="551912" y="3975100"/>
                  </a:lnTo>
                  <a:lnTo>
                    <a:pt x="559984" y="3937000"/>
                  </a:lnTo>
                  <a:lnTo>
                    <a:pt x="561675" y="3911600"/>
                  </a:lnTo>
                  <a:lnTo>
                    <a:pt x="554269" y="3886200"/>
                  </a:lnTo>
                  <a:lnTo>
                    <a:pt x="550908" y="3873500"/>
                  </a:lnTo>
                  <a:lnTo>
                    <a:pt x="552233" y="3835400"/>
                  </a:lnTo>
                  <a:lnTo>
                    <a:pt x="559667" y="3797300"/>
                  </a:lnTo>
                  <a:lnTo>
                    <a:pt x="562802" y="3784600"/>
                  </a:lnTo>
                  <a:lnTo>
                    <a:pt x="564175" y="3784600"/>
                  </a:lnTo>
                  <a:lnTo>
                    <a:pt x="566064" y="3746500"/>
                  </a:lnTo>
                  <a:lnTo>
                    <a:pt x="571763" y="3721100"/>
                  </a:lnTo>
                  <a:lnTo>
                    <a:pt x="581320" y="3695700"/>
                  </a:lnTo>
                  <a:lnTo>
                    <a:pt x="594782" y="3670300"/>
                  </a:lnTo>
                  <a:lnTo>
                    <a:pt x="598608" y="3657600"/>
                  </a:lnTo>
                  <a:lnTo>
                    <a:pt x="599386" y="3644900"/>
                  </a:lnTo>
                  <a:lnTo>
                    <a:pt x="599068" y="3632200"/>
                  </a:lnTo>
                  <a:lnTo>
                    <a:pt x="599608" y="3619500"/>
                  </a:lnTo>
                  <a:lnTo>
                    <a:pt x="606270" y="3581400"/>
                  </a:lnTo>
                  <a:lnTo>
                    <a:pt x="621063" y="3530600"/>
                  </a:lnTo>
                  <a:lnTo>
                    <a:pt x="632660" y="3492500"/>
                  </a:lnTo>
                  <a:lnTo>
                    <a:pt x="644399" y="3467100"/>
                  </a:lnTo>
                  <a:lnTo>
                    <a:pt x="655996" y="3429000"/>
                  </a:lnTo>
                  <a:lnTo>
                    <a:pt x="661634" y="3403600"/>
                  </a:lnTo>
                  <a:lnTo>
                    <a:pt x="661378" y="3378200"/>
                  </a:lnTo>
                  <a:lnTo>
                    <a:pt x="657764" y="3340100"/>
                  </a:lnTo>
                  <a:lnTo>
                    <a:pt x="653329" y="3314700"/>
                  </a:lnTo>
                  <a:lnTo>
                    <a:pt x="650247" y="3302000"/>
                  </a:lnTo>
                  <a:lnTo>
                    <a:pt x="647725" y="3289300"/>
                  </a:lnTo>
                  <a:lnTo>
                    <a:pt x="648132" y="3263900"/>
                  </a:lnTo>
                  <a:lnTo>
                    <a:pt x="653837" y="3251200"/>
                  </a:lnTo>
                  <a:lnTo>
                    <a:pt x="660273" y="3225800"/>
                  </a:lnTo>
                  <a:lnTo>
                    <a:pt x="663505" y="3200400"/>
                  </a:lnTo>
                  <a:lnTo>
                    <a:pt x="665714" y="3187700"/>
                  </a:lnTo>
                  <a:lnTo>
                    <a:pt x="669077" y="3162300"/>
                  </a:lnTo>
                  <a:lnTo>
                    <a:pt x="673641" y="3149600"/>
                  </a:lnTo>
                  <a:lnTo>
                    <a:pt x="679110" y="3124200"/>
                  </a:lnTo>
                  <a:lnTo>
                    <a:pt x="685151" y="3111500"/>
                  </a:lnTo>
                  <a:lnTo>
                    <a:pt x="691429" y="3098800"/>
                  </a:lnTo>
                  <a:lnTo>
                    <a:pt x="699813" y="3073400"/>
                  </a:lnTo>
                  <a:lnTo>
                    <a:pt x="706685" y="3048000"/>
                  </a:lnTo>
                  <a:lnTo>
                    <a:pt x="710342" y="3022600"/>
                  </a:lnTo>
                  <a:lnTo>
                    <a:pt x="709082" y="2997200"/>
                  </a:lnTo>
                  <a:lnTo>
                    <a:pt x="709402" y="2971800"/>
                  </a:lnTo>
                  <a:lnTo>
                    <a:pt x="717639" y="2946400"/>
                  </a:lnTo>
                  <a:lnTo>
                    <a:pt x="730138" y="2921000"/>
                  </a:lnTo>
                  <a:lnTo>
                    <a:pt x="743245" y="2908300"/>
                  </a:lnTo>
                  <a:lnTo>
                    <a:pt x="751010" y="2882900"/>
                  </a:lnTo>
                  <a:lnTo>
                    <a:pt x="757834" y="2870200"/>
                  </a:lnTo>
                  <a:lnTo>
                    <a:pt x="763873" y="2857500"/>
                  </a:lnTo>
                  <a:lnTo>
                    <a:pt x="769280" y="2832100"/>
                  </a:lnTo>
                  <a:lnTo>
                    <a:pt x="775463" y="2819400"/>
                  </a:lnTo>
                  <a:lnTo>
                    <a:pt x="780932" y="2794000"/>
                  </a:lnTo>
                  <a:lnTo>
                    <a:pt x="786354" y="2768600"/>
                  </a:lnTo>
                  <a:lnTo>
                    <a:pt x="801451" y="2705100"/>
                  </a:lnTo>
                  <a:lnTo>
                    <a:pt x="808079" y="2679700"/>
                  </a:lnTo>
                  <a:lnTo>
                    <a:pt x="810896" y="2641600"/>
                  </a:lnTo>
                  <a:lnTo>
                    <a:pt x="808523" y="2603500"/>
                  </a:lnTo>
                  <a:lnTo>
                    <a:pt x="806783" y="2590800"/>
                  </a:lnTo>
                  <a:lnTo>
                    <a:pt x="806412" y="2578100"/>
                  </a:lnTo>
                  <a:lnTo>
                    <a:pt x="807541" y="2552700"/>
                  </a:lnTo>
                  <a:lnTo>
                    <a:pt x="810301" y="2540000"/>
                  </a:lnTo>
                  <a:lnTo>
                    <a:pt x="815393" y="2514600"/>
                  </a:lnTo>
                  <a:lnTo>
                    <a:pt x="821223" y="2489200"/>
                  </a:lnTo>
                  <a:lnTo>
                    <a:pt x="831054" y="2463800"/>
                  </a:lnTo>
                  <a:lnTo>
                    <a:pt x="848147" y="2438400"/>
                  </a:lnTo>
                  <a:lnTo>
                    <a:pt x="854594" y="2425700"/>
                  </a:lnTo>
                  <a:lnTo>
                    <a:pt x="859149" y="2413000"/>
                  </a:lnTo>
                  <a:lnTo>
                    <a:pt x="862774" y="2400300"/>
                  </a:lnTo>
                  <a:lnTo>
                    <a:pt x="866435" y="2400300"/>
                  </a:lnTo>
                  <a:lnTo>
                    <a:pt x="869305" y="2387600"/>
                  </a:lnTo>
                  <a:lnTo>
                    <a:pt x="868054" y="2374900"/>
                  </a:lnTo>
                  <a:lnTo>
                    <a:pt x="862185" y="2362200"/>
                  </a:lnTo>
                  <a:lnTo>
                    <a:pt x="851195" y="2349500"/>
                  </a:lnTo>
                  <a:lnTo>
                    <a:pt x="839908" y="2349500"/>
                  </a:lnTo>
                  <a:lnTo>
                    <a:pt x="835854" y="2336800"/>
                  </a:lnTo>
                  <a:lnTo>
                    <a:pt x="833669" y="2324100"/>
                  </a:lnTo>
                  <a:lnTo>
                    <a:pt x="832508" y="2311400"/>
                  </a:lnTo>
                  <a:lnTo>
                    <a:pt x="834765" y="2286000"/>
                  </a:lnTo>
                  <a:lnTo>
                    <a:pt x="840188" y="2273300"/>
                  </a:lnTo>
                  <a:lnTo>
                    <a:pt x="848528" y="2247900"/>
                  </a:lnTo>
                  <a:lnTo>
                    <a:pt x="855452" y="2222500"/>
                  </a:lnTo>
                  <a:lnTo>
                    <a:pt x="859149" y="2209800"/>
                  </a:lnTo>
                  <a:lnTo>
                    <a:pt x="861441" y="2184400"/>
                  </a:lnTo>
                  <a:lnTo>
                    <a:pt x="864149" y="2159000"/>
                  </a:lnTo>
                  <a:lnTo>
                    <a:pt x="867243" y="2146300"/>
                  </a:lnTo>
                  <a:lnTo>
                    <a:pt x="870706" y="2133600"/>
                  </a:lnTo>
                  <a:lnTo>
                    <a:pt x="873525" y="2120900"/>
                  </a:lnTo>
                  <a:lnTo>
                    <a:pt x="874690" y="2095500"/>
                  </a:lnTo>
                  <a:lnTo>
                    <a:pt x="873702" y="2082800"/>
                  </a:lnTo>
                  <a:lnTo>
                    <a:pt x="871356" y="2057400"/>
                  </a:lnTo>
                  <a:lnTo>
                    <a:pt x="868582" y="2044700"/>
                  </a:lnTo>
                  <a:lnTo>
                    <a:pt x="866308" y="2019300"/>
                  </a:lnTo>
                  <a:lnTo>
                    <a:pt x="865290" y="2006600"/>
                  </a:lnTo>
                  <a:lnTo>
                    <a:pt x="864737" y="1993900"/>
                  </a:lnTo>
                  <a:lnTo>
                    <a:pt x="864111" y="1981200"/>
                  </a:lnTo>
                  <a:lnTo>
                    <a:pt x="858704" y="1943100"/>
                  </a:lnTo>
                  <a:lnTo>
                    <a:pt x="853100" y="1917700"/>
                  </a:lnTo>
                  <a:lnTo>
                    <a:pt x="851830" y="1905000"/>
                  </a:lnTo>
                  <a:close/>
                </a:path>
                <a:path w="875029" h="6845300">
                  <a:moveTo>
                    <a:pt x="798316" y="1308100"/>
                  </a:moveTo>
                  <a:lnTo>
                    <a:pt x="494172" y="1308100"/>
                  </a:lnTo>
                  <a:lnTo>
                    <a:pt x="490388" y="1320800"/>
                  </a:lnTo>
                  <a:lnTo>
                    <a:pt x="480855" y="1346200"/>
                  </a:lnTo>
                  <a:lnTo>
                    <a:pt x="460313" y="1371600"/>
                  </a:lnTo>
                  <a:lnTo>
                    <a:pt x="450637" y="1397000"/>
                  </a:lnTo>
                  <a:lnTo>
                    <a:pt x="447815" y="1397000"/>
                  </a:lnTo>
                  <a:lnTo>
                    <a:pt x="446256" y="1409700"/>
                  </a:lnTo>
                  <a:lnTo>
                    <a:pt x="445458" y="1422400"/>
                  </a:lnTo>
                  <a:lnTo>
                    <a:pt x="444922" y="1422400"/>
                  </a:lnTo>
                  <a:lnTo>
                    <a:pt x="444648" y="1435100"/>
                  </a:lnTo>
                  <a:lnTo>
                    <a:pt x="445017" y="1460500"/>
                  </a:lnTo>
                  <a:lnTo>
                    <a:pt x="444386" y="1473200"/>
                  </a:lnTo>
                  <a:lnTo>
                    <a:pt x="441112" y="1485900"/>
                  </a:lnTo>
                  <a:lnTo>
                    <a:pt x="431742" y="1511300"/>
                  </a:lnTo>
                  <a:lnTo>
                    <a:pt x="429777" y="1549400"/>
                  </a:lnTo>
                  <a:lnTo>
                    <a:pt x="434433" y="1574800"/>
                  </a:lnTo>
                  <a:lnTo>
                    <a:pt x="444922" y="1600200"/>
                  </a:lnTo>
                  <a:lnTo>
                    <a:pt x="458188" y="1651000"/>
                  </a:lnTo>
                  <a:lnTo>
                    <a:pt x="460559" y="1689100"/>
                  </a:lnTo>
                  <a:lnTo>
                    <a:pt x="451048" y="1727200"/>
                  </a:lnTo>
                  <a:lnTo>
                    <a:pt x="428666" y="1765300"/>
                  </a:lnTo>
                  <a:lnTo>
                    <a:pt x="420064" y="1778000"/>
                  </a:lnTo>
                  <a:lnTo>
                    <a:pt x="419284" y="1790700"/>
                  </a:lnTo>
                  <a:lnTo>
                    <a:pt x="424434" y="1816100"/>
                  </a:lnTo>
                  <a:lnTo>
                    <a:pt x="433619" y="1828800"/>
                  </a:lnTo>
                  <a:lnTo>
                    <a:pt x="443559" y="1841500"/>
                  </a:lnTo>
                  <a:lnTo>
                    <a:pt x="448558" y="1854200"/>
                  </a:lnTo>
                  <a:lnTo>
                    <a:pt x="448246" y="1879600"/>
                  </a:lnTo>
                  <a:lnTo>
                    <a:pt x="442255" y="1892300"/>
                  </a:lnTo>
                  <a:lnTo>
                    <a:pt x="439588" y="1905000"/>
                  </a:lnTo>
                  <a:lnTo>
                    <a:pt x="846623" y="1905000"/>
                  </a:lnTo>
                  <a:lnTo>
                    <a:pt x="847385" y="1892300"/>
                  </a:lnTo>
                  <a:lnTo>
                    <a:pt x="846189" y="1866900"/>
                  </a:lnTo>
                  <a:lnTo>
                    <a:pt x="834288" y="1828800"/>
                  </a:lnTo>
                  <a:lnTo>
                    <a:pt x="817792" y="1790700"/>
                  </a:lnTo>
                  <a:lnTo>
                    <a:pt x="802808" y="1765300"/>
                  </a:lnTo>
                  <a:lnTo>
                    <a:pt x="788912" y="1727200"/>
                  </a:lnTo>
                  <a:lnTo>
                    <a:pt x="775646" y="1689100"/>
                  </a:lnTo>
                  <a:lnTo>
                    <a:pt x="767072" y="1651000"/>
                  </a:lnTo>
                  <a:lnTo>
                    <a:pt x="767248" y="1612900"/>
                  </a:lnTo>
                  <a:lnTo>
                    <a:pt x="771796" y="1587500"/>
                  </a:lnTo>
                  <a:lnTo>
                    <a:pt x="777726" y="1574800"/>
                  </a:lnTo>
                  <a:lnTo>
                    <a:pt x="784036" y="1549400"/>
                  </a:lnTo>
                  <a:lnTo>
                    <a:pt x="789727" y="1524000"/>
                  </a:lnTo>
                  <a:lnTo>
                    <a:pt x="790954" y="1511300"/>
                  </a:lnTo>
                  <a:lnTo>
                    <a:pt x="791251" y="1511300"/>
                  </a:lnTo>
                  <a:lnTo>
                    <a:pt x="790692" y="1498600"/>
                  </a:lnTo>
                  <a:lnTo>
                    <a:pt x="789346" y="1485900"/>
                  </a:lnTo>
                  <a:lnTo>
                    <a:pt x="783282" y="1447800"/>
                  </a:lnTo>
                  <a:lnTo>
                    <a:pt x="781504" y="1409700"/>
                  </a:lnTo>
                  <a:lnTo>
                    <a:pt x="784917" y="1371600"/>
                  </a:lnTo>
                  <a:lnTo>
                    <a:pt x="794426" y="1333500"/>
                  </a:lnTo>
                  <a:lnTo>
                    <a:pt x="796532" y="1320800"/>
                  </a:lnTo>
                  <a:lnTo>
                    <a:pt x="798316" y="1308100"/>
                  </a:lnTo>
                  <a:close/>
                </a:path>
                <a:path w="875029" h="6845300">
                  <a:moveTo>
                    <a:pt x="804586" y="0"/>
                  </a:moveTo>
                  <a:lnTo>
                    <a:pt x="562143" y="0"/>
                  </a:lnTo>
                  <a:lnTo>
                    <a:pt x="551221" y="25400"/>
                  </a:lnTo>
                  <a:lnTo>
                    <a:pt x="541121" y="38100"/>
                  </a:lnTo>
                  <a:lnTo>
                    <a:pt x="529187" y="50800"/>
                  </a:lnTo>
                  <a:lnTo>
                    <a:pt x="515538" y="76200"/>
                  </a:lnTo>
                  <a:lnTo>
                    <a:pt x="500294" y="88900"/>
                  </a:lnTo>
                  <a:lnTo>
                    <a:pt x="493268" y="88900"/>
                  </a:lnTo>
                  <a:lnTo>
                    <a:pt x="490753" y="101600"/>
                  </a:lnTo>
                  <a:lnTo>
                    <a:pt x="493168" y="101600"/>
                  </a:lnTo>
                  <a:lnTo>
                    <a:pt x="500929" y="114300"/>
                  </a:lnTo>
                  <a:lnTo>
                    <a:pt x="509329" y="127000"/>
                  </a:lnTo>
                  <a:lnTo>
                    <a:pt x="511550" y="139700"/>
                  </a:lnTo>
                  <a:lnTo>
                    <a:pt x="509984" y="152400"/>
                  </a:lnTo>
                  <a:lnTo>
                    <a:pt x="507025" y="165100"/>
                  </a:lnTo>
                  <a:lnTo>
                    <a:pt x="504128" y="177800"/>
                  </a:lnTo>
                  <a:lnTo>
                    <a:pt x="498238" y="203200"/>
                  </a:lnTo>
                  <a:lnTo>
                    <a:pt x="495341" y="228600"/>
                  </a:lnTo>
                  <a:lnTo>
                    <a:pt x="491468" y="241300"/>
                  </a:lnTo>
                  <a:lnTo>
                    <a:pt x="489448" y="254000"/>
                  </a:lnTo>
                  <a:lnTo>
                    <a:pt x="487213" y="266700"/>
                  </a:lnTo>
                  <a:lnTo>
                    <a:pt x="482302" y="292100"/>
                  </a:lnTo>
                  <a:lnTo>
                    <a:pt x="483737" y="317500"/>
                  </a:lnTo>
                  <a:lnTo>
                    <a:pt x="492910" y="342900"/>
                  </a:lnTo>
                  <a:lnTo>
                    <a:pt x="511216" y="381000"/>
                  </a:lnTo>
                  <a:lnTo>
                    <a:pt x="525944" y="393700"/>
                  </a:lnTo>
                  <a:lnTo>
                    <a:pt x="534648" y="419100"/>
                  </a:lnTo>
                  <a:lnTo>
                    <a:pt x="537541" y="444500"/>
                  </a:lnTo>
                  <a:lnTo>
                    <a:pt x="534838" y="469900"/>
                  </a:lnTo>
                  <a:lnTo>
                    <a:pt x="533822" y="469900"/>
                  </a:lnTo>
                  <a:lnTo>
                    <a:pt x="530012" y="482600"/>
                  </a:lnTo>
                  <a:lnTo>
                    <a:pt x="531536" y="482600"/>
                  </a:lnTo>
                  <a:lnTo>
                    <a:pt x="538287" y="520700"/>
                  </a:lnTo>
                  <a:lnTo>
                    <a:pt x="531155" y="546100"/>
                  </a:lnTo>
                  <a:lnTo>
                    <a:pt x="519356" y="571500"/>
                  </a:lnTo>
                  <a:lnTo>
                    <a:pt x="512105" y="609600"/>
                  </a:lnTo>
                  <a:lnTo>
                    <a:pt x="494371" y="647700"/>
                  </a:lnTo>
                  <a:lnTo>
                    <a:pt x="474517" y="673100"/>
                  </a:lnTo>
                  <a:lnTo>
                    <a:pt x="465560" y="698500"/>
                  </a:lnTo>
                  <a:lnTo>
                    <a:pt x="460793" y="711200"/>
                  </a:lnTo>
                  <a:lnTo>
                    <a:pt x="462194" y="736600"/>
                  </a:lnTo>
                  <a:lnTo>
                    <a:pt x="463936" y="762000"/>
                  </a:lnTo>
                  <a:lnTo>
                    <a:pt x="459178" y="774700"/>
                  </a:lnTo>
                  <a:lnTo>
                    <a:pt x="448943" y="800100"/>
                  </a:lnTo>
                  <a:lnTo>
                    <a:pt x="434254" y="812800"/>
                  </a:lnTo>
                  <a:lnTo>
                    <a:pt x="424398" y="838200"/>
                  </a:lnTo>
                  <a:lnTo>
                    <a:pt x="419411" y="850900"/>
                  </a:lnTo>
                  <a:lnTo>
                    <a:pt x="418449" y="863600"/>
                  </a:lnTo>
                  <a:lnTo>
                    <a:pt x="420665" y="876300"/>
                  </a:lnTo>
                  <a:lnTo>
                    <a:pt x="424231" y="901700"/>
                  </a:lnTo>
                  <a:lnTo>
                    <a:pt x="426523" y="927100"/>
                  </a:lnTo>
                  <a:lnTo>
                    <a:pt x="428363" y="952500"/>
                  </a:lnTo>
                  <a:lnTo>
                    <a:pt x="430571" y="965200"/>
                  </a:lnTo>
                  <a:lnTo>
                    <a:pt x="431333" y="977900"/>
                  </a:lnTo>
                  <a:lnTo>
                    <a:pt x="434000" y="990600"/>
                  </a:lnTo>
                  <a:lnTo>
                    <a:pt x="438572" y="990600"/>
                  </a:lnTo>
                  <a:lnTo>
                    <a:pt x="471533" y="1028700"/>
                  </a:lnTo>
                  <a:lnTo>
                    <a:pt x="488896" y="1066800"/>
                  </a:lnTo>
                  <a:lnTo>
                    <a:pt x="496115" y="1117600"/>
                  </a:lnTo>
                  <a:lnTo>
                    <a:pt x="498643" y="1168400"/>
                  </a:lnTo>
                  <a:lnTo>
                    <a:pt x="499977" y="1219200"/>
                  </a:lnTo>
                  <a:lnTo>
                    <a:pt x="499893" y="1257300"/>
                  </a:lnTo>
                  <a:lnTo>
                    <a:pt x="499405" y="1282700"/>
                  </a:lnTo>
                  <a:lnTo>
                    <a:pt x="498693" y="1295400"/>
                  </a:lnTo>
                  <a:lnTo>
                    <a:pt x="496945" y="1308100"/>
                  </a:lnTo>
                  <a:lnTo>
                    <a:pt x="799552" y="1308100"/>
                  </a:lnTo>
                  <a:lnTo>
                    <a:pt x="799087" y="1257300"/>
                  </a:lnTo>
                  <a:lnTo>
                    <a:pt x="795649" y="1219200"/>
                  </a:lnTo>
                  <a:lnTo>
                    <a:pt x="788709" y="1181100"/>
                  </a:lnTo>
                  <a:lnTo>
                    <a:pt x="777281" y="1143000"/>
                  </a:lnTo>
                  <a:lnTo>
                    <a:pt x="774275" y="1130300"/>
                  </a:lnTo>
                  <a:lnTo>
                    <a:pt x="773614" y="1117600"/>
                  </a:lnTo>
                  <a:lnTo>
                    <a:pt x="773834" y="1104900"/>
                  </a:lnTo>
                  <a:lnTo>
                    <a:pt x="773471" y="1092200"/>
                  </a:lnTo>
                  <a:lnTo>
                    <a:pt x="772570" y="1079500"/>
                  </a:lnTo>
                  <a:lnTo>
                    <a:pt x="771503" y="1066800"/>
                  </a:lnTo>
                  <a:lnTo>
                    <a:pt x="769864" y="1054100"/>
                  </a:lnTo>
                  <a:lnTo>
                    <a:pt x="767248" y="1041400"/>
                  </a:lnTo>
                  <a:lnTo>
                    <a:pt x="763474" y="1016000"/>
                  </a:lnTo>
                  <a:lnTo>
                    <a:pt x="761914" y="1003300"/>
                  </a:lnTo>
                  <a:lnTo>
                    <a:pt x="762640" y="990600"/>
                  </a:lnTo>
                  <a:lnTo>
                    <a:pt x="765724" y="965200"/>
                  </a:lnTo>
                  <a:lnTo>
                    <a:pt x="768393" y="952500"/>
                  </a:lnTo>
                  <a:lnTo>
                    <a:pt x="769074" y="927100"/>
                  </a:lnTo>
                  <a:lnTo>
                    <a:pt x="768778" y="914400"/>
                  </a:lnTo>
                  <a:lnTo>
                    <a:pt x="768518" y="889000"/>
                  </a:lnTo>
                  <a:lnTo>
                    <a:pt x="768671" y="876300"/>
                  </a:lnTo>
                  <a:lnTo>
                    <a:pt x="768597" y="838200"/>
                  </a:lnTo>
                  <a:lnTo>
                    <a:pt x="768500" y="825500"/>
                  </a:lnTo>
                  <a:lnTo>
                    <a:pt x="768010" y="812800"/>
                  </a:lnTo>
                  <a:lnTo>
                    <a:pt x="766647" y="800100"/>
                  </a:lnTo>
                  <a:lnTo>
                    <a:pt x="764248" y="787400"/>
                  </a:lnTo>
                  <a:lnTo>
                    <a:pt x="762492" y="787400"/>
                  </a:lnTo>
                  <a:lnTo>
                    <a:pt x="763057" y="774700"/>
                  </a:lnTo>
                  <a:lnTo>
                    <a:pt x="767147" y="749300"/>
                  </a:lnTo>
                  <a:lnTo>
                    <a:pt x="766534" y="736600"/>
                  </a:lnTo>
                  <a:lnTo>
                    <a:pt x="765040" y="711200"/>
                  </a:lnTo>
                  <a:lnTo>
                    <a:pt x="766486" y="685800"/>
                  </a:lnTo>
                  <a:lnTo>
                    <a:pt x="766879" y="673100"/>
                  </a:lnTo>
                  <a:lnTo>
                    <a:pt x="764962" y="660400"/>
                  </a:lnTo>
                  <a:lnTo>
                    <a:pt x="762379" y="647700"/>
                  </a:lnTo>
                  <a:lnTo>
                    <a:pt x="760771" y="647700"/>
                  </a:lnTo>
                  <a:lnTo>
                    <a:pt x="760057" y="622300"/>
                  </a:lnTo>
                  <a:lnTo>
                    <a:pt x="759819" y="609600"/>
                  </a:lnTo>
                  <a:lnTo>
                    <a:pt x="759771" y="584200"/>
                  </a:lnTo>
                  <a:lnTo>
                    <a:pt x="759628" y="571500"/>
                  </a:lnTo>
                  <a:lnTo>
                    <a:pt x="759374" y="558800"/>
                  </a:lnTo>
                  <a:lnTo>
                    <a:pt x="758612" y="546100"/>
                  </a:lnTo>
                  <a:lnTo>
                    <a:pt x="758231" y="546100"/>
                  </a:lnTo>
                  <a:lnTo>
                    <a:pt x="757850" y="533400"/>
                  </a:lnTo>
                  <a:lnTo>
                    <a:pt x="756199" y="520700"/>
                  </a:lnTo>
                  <a:lnTo>
                    <a:pt x="757469" y="520700"/>
                  </a:lnTo>
                  <a:lnTo>
                    <a:pt x="761517" y="495300"/>
                  </a:lnTo>
                  <a:lnTo>
                    <a:pt x="765946" y="482600"/>
                  </a:lnTo>
                  <a:lnTo>
                    <a:pt x="770042" y="457200"/>
                  </a:lnTo>
                  <a:lnTo>
                    <a:pt x="773090" y="444500"/>
                  </a:lnTo>
                  <a:lnTo>
                    <a:pt x="774106" y="419100"/>
                  </a:lnTo>
                  <a:lnTo>
                    <a:pt x="773884" y="406400"/>
                  </a:lnTo>
                  <a:lnTo>
                    <a:pt x="773519" y="393700"/>
                  </a:lnTo>
                  <a:lnTo>
                    <a:pt x="774106" y="368300"/>
                  </a:lnTo>
                  <a:lnTo>
                    <a:pt x="776892" y="342900"/>
                  </a:lnTo>
                  <a:lnTo>
                    <a:pt x="780202" y="317500"/>
                  </a:lnTo>
                  <a:lnTo>
                    <a:pt x="783607" y="279400"/>
                  </a:lnTo>
                  <a:lnTo>
                    <a:pt x="786679" y="254000"/>
                  </a:lnTo>
                  <a:lnTo>
                    <a:pt x="786360" y="254000"/>
                  </a:lnTo>
                  <a:lnTo>
                    <a:pt x="784885" y="241300"/>
                  </a:lnTo>
                  <a:lnTo>
                    <a:pt x="783197" y="241300"/>
                  </a:lnTo>
                  <a:lnTo>
                    <a:pt x="782234" y="228600"/>
                  </a:lnTo>
                  <a:lnTo>
                    <a:pt x="781673" y="203200"/>
                  </a:lnTo>
                  <a:lnTo>
                    <a:pt x="781266" y="190500"/>
                  </a:lnTo>
                  <a:lnTo>
                    <a:pt x="780583" y="152400"/>
                  </a:lnTo>
                  <a:lnTo>
                    <a:pt x="780456" y="127000"/>
                  </a:lnTo>
                  <a:lnTo>
                    <a:pt x="780119" y="114300"/>
                  </a:lnTo>
                  <a:lnTo>
                    <a:pt x="779186" y="101600"/>
                  </a:lnTo>
                  <a:lnTo>
                    <a:pt x="777561" y="88900"/>
                  </a:lnTo>
                  <a:lnTo>
                    <a:pt x="777329" y="76200"/>
                  </a:lnTo>
                  <a:lnTo>
                    <a:pt x="780311" y="50800"/>
                  </a:lnTo>
                  <a:lnTo>
                    <a:pt x="788330" y="38100"/>
                  </a:lnTo>
                  <a:lnTo>
                    <a:pt x="792323" y="38100"/>
                  </a:lnTo>
                  <a:lnTo>
                    <a:pt x="795601" y="25400"/>
                  </a:lnTo>
                  <a:lnTo>
                    <a:pt x="798260" y="25400"/>
                  </a:lnTo>
                  <a:lnTo>
                    <a:pt x="800395" y="12700"/>
                  </a:lnTo>
                  <a:lnTo>
                    <a:pt x="804586" y="0"/>
                  </a:lnTo>
                  <a:close/>
                </a:path>
              </a:pathLst>
            </a:custGeom>
            <a:solidFill>
              <a:srgbClr val="FFFFFF"/>
            </a:solidFill>
          </p:spPr>
          <p:txBody>
            <a:bodyPr wrap="square" lIns="0" tIns="0" rIns="0" bIns="0" rtlCol="0"/>
            <a:lstStyle/>
            <a:p>
              <a:endParaRPr/>
            </a:p>
          </p:txBody>
        </p:sp>
        <p:sp>
          <p:nvSpPr>
            <p:cNvPr id="7" name="object 7"/>
            <p:cNvSpPr/>
            <p:nvPr/>
          </p:nvSpPr>
          <p:spPr>
            <a:xfrm>
              <a:off x="5395045" y="12699"/>
              <a:ext cx="874690" cy="684530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ctrTitle"/>
          </p:nvPr>
        </p:nvSpPr>
        <p:spPr>
          <a:xfrm>
            <a:off x="-1188640" y="764704"/>
            <a:ext cx="10332640" cy="5077031"/>
          </a:xfrm>
          <a:prstGeom prst="rect">
            <a:avLst/>
          </a:prstGeom>
        </p:spPr>
        <p:txBody>
          <a:bodyPr vert="horz" wrap="square" lIns="0" tIns="74930" rIns="0" bIns="0" rtlCol="0">
            <a:spAutoFit/>
          </a:bodyPr>
          <a:lstStyle/>
          <a:p>
            <a:pPr marL="6710680" marR="5080">
              <a:lnSpc>
                <a:spcPts val="3890"/>
              </a:lnSpc>
              <a:spcBef>
                <a:spcPts val="590"/>
              </a:spcBef>
            </a:pPr>
            <a:r>
              <a:rPr lang="el-GR" sz="2800" spc="-320" dirty="0" smtClean="0">
                <a:solidFill>
                  <a:schemeClr val="bg2"/>
                </a:solidFill>
              </a:rPr>
              <a:t>Αφού είχε γίνει ο γάμος, και πήγανε σπίτι,  η κοπέλα έβγαλε το μαντίλι από το πρόσωπό της. Ο  Μάρτης έμεινε με ανοιχτό το στόμα! Όχι από την χαρά του αλλά από αυτό που αντίκρισε</a:t>
            </a:r>
            <a:r>
              <a:rPr lang="el-GR" sz="2800" spc="-320" dirty="0" smtClean="0">
                <a:solidFill>
                  <a:schemeClr val="bg2"/>
                </a:solidFill>
              </a:rPr>
              <a:t>!</a:t>
            </a:r>
            <a:br>
              <a:rPr lang="el-GR" sz="2800" spc="-320" dirty="0" smtClean="0">
                <a:solidFill>
                  <a:schemeClr val="bg2"/>
                </a:solidFill>
              </a:rPr>
            </a:br>
            <a:r>
              <a:rPr lang="el-GR" sz="2800" spc="-320" dirty="0" smtClean="0">
                <a:solidFill>
                  <a:schemeClr val="bg2"/>
                </a:solidFill>
              </a:rPr>
              <a:t>Δεν είχε ξαναδεί ποτέ στη ζωή του πιο άσχημη κοπέλα!</a:t>
            </a:r>
            <a:r>
              <a:rPr lang="el-GR" sz="2800" spc="-320" dirty="0" smtClean="0">
                <a:solidFill>
                  <a:schemeClr val="bg2"/>
                </a:solidFill>
              </a:rPr>
              <a:t/>
            </a:r>
            <a:br>
              <a:rPr lang="el-GR" sz="2800" spc="-320" dirty="0" smtClean="0">
                <a:solidFill>
                  <a:schemeClr val="bg2"/>
                </a:solidFill>
              </a:rPr>
            </a:br>
            <a:r>
              <a:rPr lang="el-GR" sz="2800" spc="-320" dirty="0" smtClean="0">
                <a:solidFill>
                  <a:schemeClr val="bg2"/>
                </a:solidFill>
              </a:rPr>
              <a:t/>
            </a:r>
            <a:br>
              <a:rPr lang="el-GR" sz="2800" spc="-320" dirty="0" smtClean="0">
                <a:solidFill>
                  <a:schemeClr val="bg2"/>
                </a:solidFill>
              </a:rPr>
            </a:br>
            <a:endParaRPr sz="2800" spc="-320" dirty="0">
              <a:solidFill>
                <a:schemeClr val="bg2"/>
              </a:solidFill>
            </a:endParaRPr>
          </a:p>
        </p:txBody>
      </p:sp>
      <p:sp>
        <p:nvSpPr>
          <p:cNvPr id="10" name="object 10"/>
          <p:cNvSpPr txBox="1"/>
          <p:nvPr/>
        </p:nvSpPr>
        <p:spPr>
          <a:xfrm>
            <a:off x="64084" y="6497828"/>
            <a:ext cx="760095" cy="566822"/>
          </a:xfrm>
          <a:prstGeom prst="rect">
            <a:avLst/>
          </a:prstGeom>
        </p:spPr>
        <p:txBody>
          <a:bodyPr vert="horz" wrap="square" lIns="0" tIns="12700" rIns="0" bIns="0" rtlCol="0">
            <a:spAutoFit/>
          </a:bodyPr>
          <a:lstStyle/>
          <a:p>
            <a:pPr marL="12700">
              <a:lnSpc>
                <a:spcPct val="100000"/>
              </a:lnSpc>
              <a:spcBef>
                <a:spcPts val="100"/>
              </a:spcBef>
            </a:pPr>
            <a:r>
              <a:rPr sz="1800" i="1" spc="-300" dirty="0">
                <a:solidFill>
                  <a:srgbClr val="6F2F9F"/>
                </a:solidFill>
                <a:latin typeface="Arial"/>
                <a:cs typeface="Arial"/>
              </a:rPr>
              <a:t>Τάνια</a:t>
            </a:r>
            <a:r>
              <a:rPr sz="1800" i="1" spc="-125" dirty="0">
                <a:solidFill>
                  <a:srgbClr val="6F2F9F"/>
                </a:solidFill>
                <a:latin typeface="Arial"/>
                <a:cs typeface="Arial"/>
              </a:rPr>
              <a:t> </a:t>
            </a:r>
            <a:r>
              <a:rPr sz="1800" i="1" spc="-325" dirty="0">
                <a:solidFill>
                  <a:srgbClr val="6F2F9F"/>
                </a:solidFill>
                <a:latin typeface="Arial"/>
                <a:cs typeface="Arial"/>
              </a:rPr>
              <a:t>Μάνεση</a:t>
            </a:r>
            <a:endParaRPr sz="1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2"/>
            <a:ext cx="9144000" cy="685647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0" y="4966156"/>
            <a:ext cx="7409498" cy="1735732"/>
          </a:xfrm>
          <a:prstGeom prst="rect">
            <a:avLst/>
          </a:prstGeom>
        </p:spPr>
        <p:txBody>
          <a:bodyPr vert="horz" wrap="square" lIns="0" tIns="12065" rIns="0" bIns="0" rtlCol="0">
            <a:spAutoFit/>
          </a:bodyPr>
          <a:lstStyle/>
          <a:p>
            <a:pPr marL="12700">
              <a:lnSpc>
                <a:spcPct val="100000"/>
              </a:lnSpc>
              <a:spcBef>
                <a:spcPts val="95"/>
              </a:spcBef>
            </a:pPr>
            <a:r>
              <a:rPr sz="2800" b="1" spc="-565" dirty="0" err="1" smtClean="0">
                <a:solidFill>
                  <a:srgbClr val="000000"/>
                </a:solidFill>
              </a:rPr>
              <a:t>Από</a:t>
            </a:r>
            <a:r>
              <a:rPr lang="el-GR" sz="2800" b="1" spc="-565" dirty="0" smtClean="0">
                <a:solidFill>
                  <a:srgbClr val="000000"/>
                </a:solidFill>
              </a:rPr>
              <a:t> </a:t>
            </a:r>
            <a:r>
              <a:rPr sz="2800" b="1" spc="-565" dirty="0" smtClean="0">
                <a:solidFill>
                  <a:srgbClr val="000000"/>
                </a:solidFill>
              </a:rPr>
              <a:t> </a:t>
            </a:r>
            <a:r>
              <a:rPr lang="el-GR" sz="2800" b="1" spc="-565" dirty="0" smtClean="0">
                <a:solidFill>
                  <a:srgbClr val="000000"/>
                </a:solidFill>
              </a:rPr>
              <a:t>  </a:t>
            </a:r>
            <a:r>
              <a:rPr sz="2800" b="1" spc="-350" dirty="0" err="1" smtClean="0">
                <a:solidFill>
                  <a:srgbClr val="000000"/>
                </a:solidFill>
              </a:rPr>
              <a:t>τότε</a:t>
            </a:r>
            <a:r>
              <a:rPr sz="2800" b="1" spc="-350" dirty="0" smtClean="0">
                <a:solidFill>
                  <a:srgbClr val="000000"/>
                </a:solidFill>
              </a:rPr>
              <a:t> </a:t>
            </a:r>
            <a:r>
              <a:rPr lang="el-GR" sz="2800" b="1" spc="-350" dirty="0" smtClean="0">
                <a:solidFill>
                  <a:srgbClr val="000000"/>
                </a:solidFill>
              </a:rPr>
              <a:t> </a:t>
            </a:r>
            <a:r>
              <a:rPr sz="2800" b="1" spc="-330" dirty="0" err="1" smtClean="0">
                <a:solidFill>
                  <a:srgbClr val="000000"/>
                </a:solidFill>
              </a:rPr>
              <a:t>κάθε</a:t>
            </a:r>
            <a:r>
              <a:rPr sz="2800" b="1" spc="-330" dirty="0" smtClean="0">
                <a:solidFill>
                  <a:srgbClr val="000000"/>
                </a:solidFill>
              </a:rPr>
              <a:t> </a:t>
            </a:r>
            <a:r>
              <a:rPr lang="el-GR" sz="2800" b="1" spc="-330" dirty="0" smtClean="0">
                <a:solidFill>
                  <a:srgbClr val="000000"/>
                </a:solidFill>
              </a:rPr>
              <a:t>  </a:t>
            </a:r>
            <a:r>
              <a:rPr sz="2800" b="1" spc="-580" dirty="0" smtClean="0">
                <a:solidFill>
                  <a:srgbClr val="000000"/>
                </a:solidFill>
              </a:rPr>
              <a:t>φ</a:t>
            </a:r>
            <a:r>
              <a:rPr lang="el-GR" sz="2800" b="1" spc="-580" dirty="0" smtClean="0">
                <a:solidFill>
                  <a:srgbClr val="000000"/>
                </a:solidFill>
              </a:rPr>
              <a:t> </a:t>
            </a:r>
            <a:r>
              <a:rPr sz="2800" b="1" spc="-580" dirty="0" smtClean="0">
                <a:solidFill>
                  <a:srgbClr val="000000"/>
                </a:solidFill>
              </a:rPr>
              <a:t>ο</a:t>
            </a:r>
            <a:r>
              <a:rPr lang="el-GR" sz="2800" b="1" spc="-580" dirty="0" smtClean="0">
                <a:solidFill>
                  <a:srgbClr val="000000"/>
                </a:solidFill>
              </a:rPr>
              <a:t> </a:t>
            </a:r>
            <a:r>
              <a:rPr sz="2800" b="1" spc="-580" dirty="0" smtClean="0">
                <a:solidFill>
                  <a:srgbClr val="000000"/>
                </a:solidFill>
              </a:rPr>
              <a:t>ρ</a:t>
            </a:r>
            <a:r>
              <a:rPr lang="el-GR" sz="2800" b="1" spc="-580" dirty="0" smtClean="0">
                <a:solidFill>
                  <a:srgbClr val="000000"/>
                </a:solidFill>
              </a:rPr>
              <a:t> </a:t>
            </a:r>
            <a:r>
              <a:rPr sz="2800" b="1" spc="-580" dirty="0" smtClean="0">
                <a:solidFill>
                  <a:srgbClr val="000000"/>
                </a:solidFill>
              </a:rPr>
              <a:t>ά </a:t>
            </a:r>
            <a:r>
              <a:rPr lang="el-GR" sz="2800" b="1" spc="-580" dirty="0" smtClean="0">
                <a:solidFill>
                  <a:srgbClr val="000000"/>
                </a:solidFill>
              </a:rPr>
              <a:t>  </a:t>
            </a:r>
            <a:r>
              <a:rPr sz="2800" b="1" spc="-509" dirty="0" err="1" smtClean="0">
                <a:solidFill>
                  <a:srgbClr val="000000"/>
                </a:solidFill>
              </a:rPr>
              <a:t>που</a:t>
            </a:r>
            <a:r>
              <a:rPr sz="2800" b="1" spc="-509" dirty="0" smtClean="0">
                <a:solidFill>
                  <a:srgbClr val="000000"/>
                </a:solidFill>
              </a:rPr>
              <a:t> </a:t>
            </a:r>
            <a:r>
              <a:rPr lang="el-GR" sz="2800" b="1" spc="-315" dirty="0" smtClean="0">
                <a:solidFill>
                  <a:srgbClr val="000000"/>
                </a:solidFill>
              </a:rPr>
              <a:t> </a:t>
            </a:r>
            <a:r>
              <a:rPr lang="el-GR" sz="2800" b="1" spc="-315" dirty="0" smtClean="0">
                <a:solidFill>
                  <a:srgbClr val="000000"/>
                </a:solidFill>
              </a:rPr>
              <a:t> τ</a:t>
            </a:r>
            <a:r>
              <a:rPr sz="2800" b="1" spc="-315" dirty="0" smtClean="0">
                <a:solidFill>
                  <a:srgbClr val="000000"/>
                </a:solidFill>
              </a:rPr>
              <a:t>η </a:t>
            </a:r>
            <a:r>
              <a:rPr sz="2800" b="1" spc="-475" dirty="0" smtClean="0">
                <a:solidFill>
                  <a:srgbClr val="000000"/>
                </a:solidFill>
              </a:rPr>
              <a:t>θ</a:t>
            </a:r>
            <a:r>
              <a:rPr lang="el-GR" sz="2800" b="1" spc="-475" dirty="0" smtClean="0">
                <a:solidFill>
                  <a:srgbClr val="000000"/>
                </a:solidFill>
              </a:rPr>
              <a:t> </a:t>
            </a:r>
            <a:r>
              <a:rPr sz="2800" b="1" spc="-475" dirty="0" smtClean="0">
                <a:solidFill>
                  <a:srgbClr val="000000"/>
                </a:solidFill>
              </a:rPr>
              <a:t>υ</a:t>
            </a:r>
            <a:r>
              <a:rPr lang="el-GR" sz="2800" b="1" spc="-475" dirty="0" smtClean="0">
                <a:solidFill>
                  <a:srgbClr val="000000"/>
                </a:solidFill>
              </a:rPr>
              <a:t> </a:t>
            </a:r>
            <a:r>
              <a:rPr sz="2800" b="1" spc="-475" dirty="0" smtClean="0">
                <a:solidFill>
                  <a:srgbClr val="000000"/>
                </a:solidFill>
              </a:rPr>
              <a:t>μ</a:t>
            </a:r>
            <a:r>
              <a:rPr lang="el-GR" sz="2800" b="1" spc="-475" dirty="0" smtClean="0">
                <a:solidFill>
                  <a:srgbClr val="000000"/>
                </a:solidFill>
              </a:rPr>
              <a:t> </a:t>
            </a:r>
            <a:r>
              <a:rPr sz="2800" b="1" spc="-475" dirty="0" err="1" smtClean="0">
                <a:solidFill>
                  <a:srgbClr val="000000"/>
                </a:solidFill>
              </a:rPr>
              <a:t>ότ</a:t>
            </a:r>
            <a:r>
              <a:rPr lang="el-GR" sz="2800" b="1" spc="-475" dirty="0" smtClean="0">
                <a:solidFill>
                  <a:srgbClr val="000000"/>
                </a:solidFill>
              </a:rPr>
              <a:t> </a:t>
            </a:r>
            <a:r>
              <a:rPr sz="2800" b="1" spc="-475" dirty="0" err="1" smtClean="0">
                <a:solidFill>
                  <a:srgbClr val="000000"/>
                </a:solidFill>
              </a:rPr>
              <a:t>αν</a:t>
            </a:r>
            <a:r>
              <a:rPr sz="2800" b="1" spc="-475" dirty="0" smtClean="0">
                <a:solidFill>
                  <a:srgbClr val="000000"/>
                </a:solidFill>
              </a:rPr>
              <a:t> </a:t>
            </a:r>
            <a:r>
              <a:rPr lang="el-GR" sz="2800" b="1" spc="-475" dirty="0" smtClean="0">
                <a:solidFill>
                  <a:srgbClr val="000000"/>
                </a:solidFill>
              </a:rPr>
              <a:t>    </a:t>
            </a:r>
            <a:r>
              <a:rPr sz="2800" b="1" spc="-365" dirty="0" smtClean="0">
                <a:solidFill>
                  <a:srgbClr val="000000"/>
                </a:solidFill>
              </a:rPr>
              <a:t>ή </a:t>
            </a:r>
            <a:r>
              <a:rPr lang="el-GR" sz="2800" b="1" spc="-365" dirty="0" smtClean="0">
                <a:solidFill>
                  <a:srgbClr val="000000"/>
                </a:solidFill>
              </a:rPr>
              <a:t> </a:t>
            </a:r>
            <a:r>
              <a:rPr sz="2800" b="1" spc="-375" dirty="0" err="1" smtClean="0">
                <a:solidFill>
                  <a:srgbClr val="000000"/>
                </a:solidFill>
              </a:rPr>
              <a:t>την</a:t>
            </a:r>
            <a:r>
              <a:rPr sz="2800" b="1" spc="-375" dirty="0" smtClean="0">
                <a:solidFill>
                  <a:srgbClr val="000000"/>
                </a:solidFill>
              </a:rPr>
              <a:t> </a:t>
            </a:r>
            <a:r>
              <a:rPr lang="el-GR" sz="2800" b="1" spc="-375" dirty="0" smtClean="0">
                <a:solidFill>
                  <a:srgbClr val="000000"/>
                </a:solidFill>
              </a:rPr>
              <a:t> </a:t>
            </a:r>
            <a:r>
              <a:rPr sz="2800" b="1" spc="-434" dirty="0" err="1" smtClean="0">
                <a:solidFill>
                  <a:srgbClr val="000000"/>
                </a:solidFill>
              </a:rPr>
              <a:t>έβλεπε</a:t>
            </a:r>
            <a:r>
              <a:rPr sz="2800" b="1" spc="-190" dirty="0" smtClean="0">
                <a:solidFill>
                  <a:srgbClr val="000000"/>
                </a:solidFill>
              </a:rPr>
              <a:t> </a:t>
            </a:r>
            <a:r>
              <a:rPr lang="el-GR" sz="2800" b="1" spc="-190" dirty="0" smtClean="0">
                <a:solidFill>
                  <a:srgbClr val="000000"/>
                </a:solidFill>
              </a:rPr>
              <a:t> </a:t>
            </a:r>
            <a:r>
              <a:rPr sz="2800" b="1" spc="-470" dirty="0" smtClean="0">
                <a:solidFill>
                  <a:srgbClr val="000000"/>
                </a:solidFill>
              </a:rPr>
              <a:t>κ</a:t>
            </a:r>
            <a:r>
              <a:rPr lang="el-GR" sz="2800" b="1" spc="-470" dirty="0" smtClean="0">
                <a:solidFill>
                  <a:srgbClr val="000000"/>
                </a:solidFill>
              </a:rPr>
              <a:t> </a:t>
            </a:r>
            <a:r>
              <a:rPr sz="2800" b="1" spc="-470" dirty="0" smtClean="0">
                <a:solidFill>
                  <a:srgbClr val="000000"/>
                </a:solidFill>
              </a:rPr>
              <a:t>α</a:t>
            </a:r>
            <a:r>
              <a:rPr lang="el-GR" sz="2800" b="1" spc="-470" dirty="0" smtClean="0">
                <a:solidFill>
                  <a:srgbClr val="000000"/>
                </a:solidFill>
              </a:rPr>
              <a:t> </a:t>
            </a:r>
            <a:r>
              <a:rPr sz="2800" b="1" spc="-470" dirty="0" smtClean="0">
                <a:solidFill>
                  <a:srgbClr val="000000"/>
                </a:solidFill>
              </a:rPr>
              <a:t>τ</a:t>
            </a:r>
            <a:r>
              <a:rPr lang="el-GR" sz="2800" b="1" spc="-470" dirty="0" smtClean="0">
                <a:solidFill>
                  <a:srgbClr val="000000"/>
                </a:solidFill>
              </a:rPr>
              <a:t> α </a:t>
            </a:r>
            <a:r>
              <a:rPr sz="2800" b="1" spc="-470" dirty="0" smtClean="0">
                <a:solidFill>
                  <a:srgbClr val="000000"/>
                </a:solidFill>
              </a:rPr>
              <a:t>π</a:t>
            </a:r>
            <a:r>
              <a:rPr lang="el-GR" sz="2800" b="1" spc="-470" dirty="0" smtClean="0">
                <a:solidFill>
                  <a:srgbClr val="000000"/>
                </a:solidFill>
              </a:rPr>
              <a:t> </a:t>
            </a:r>
            <a:r>
              <a:rPr sz="2800" b="1" spc="-470" dirty="0" smtClean="0">
                <a:solidFill>
                  <a:srgbClr val="000000"/>
                </a:solidFill>
              </a:rPr>
              <a:t>ρ</a:t>
            </a:r>
            <a:r>
              <a:rPr lang="el-GR" sz="2800" b="1" spc="-470" dirty="0" smtClean="0">
                <a:solidFill>
                  <a:srgbClr val="000000"/>
                </a:solidFill>
              </a:rPr>
              <a:t> </a:t>
            </a:r>
            <a:r>
              <a:rPr sz="2800" b="1" spc="-470" dirty="0" smtClean="0">
                <a:solidFill>
                  <a:srgbClr val="000000"/>
                </a:solidFill>
              </a:rPr>
              <a:t>ό</a:t>
            </a:r>
            <a:r>
              <a:rPr lang="el-GR" sz="2800" b="1" spc="-470" dirty="0" smtClean="0">
                <a:solidFill>
                  <a:srgbClr val="000000"/>
                </a:solidFill>
              </a:rPr>
              <a:t> </a:t>
            </a:r>
            <a:r>
              <a:rPr sz="2800" b="1" spc="-470" dirty="0" smtClean="0">
                <a:solidFill>
                  <a:srgbClr val="000000"/>
                </a:solidFill>
              </a:rPr>
              <a:t>σ</a:t>
            </a:r>
            <a:r>
              <a:rPr lang="el-GR" sz="2800" b="1" spc="-470" dirty="0" smtClean="0">
                <a:solidFill>
                  <a:srgbClr val="000000"/>
                </a:solidFill>
              </a:rPr>
              <a:t> </a:t>
            </a:r>
            <a:r>
              <a:rPr sz="2800" b="1" spc="-470" dirty="0" smtClean="0">
                <a:solidFill>
                  <a:srgbClr val="000000"/>
                </a:solidFill>
              </a:rPr>
              <a:t>ω</a:t>
            </a:r>
            <a:r>
              <a:rPr lang="el-GR" sz="2800" b="1" spc="-470" dirty="0" smtClean="0">
                <a:solidFill>
                  <a:srgbClr val="000000"/>
                </a:solidFill>
              </a:rPr>
              <a:t> </a:t>
            </a:r>
            <a:r>
              <a:rPr sz="2800" b="1" spc="-470" dirty="0" smtClean="0">
                <a:solidFill>
                  <a:srgbClr val="000000"/>
                </a:solidFill>
              </a:rPr>
              <a:t>π</a:t>
            </a:r>
            <a:r>
              <a:rPr lang="el-GR" sz="2800" b="1" spc="-470" dirty="0" smtClean="0">
                <a:solidFill>
                  <a:srgbClr val="000000"/>
                </a:solidFill>
              </a:rPr>
              <a:t> </a:t>
            </a:r>
            <a:r>
              <a:rPr sz="2800" b="1" spc="-470" dirty="0" smtClean="0">
                <a:solidFill>
                  <a:srgbClr val="000000"/>
                </a:solidFill>
              </a:rPr>
              <a:t>ο</a:t>
            </a:r>
            <a:r>
              <a:rPr sz="2800" b="1" spc="-470" dirty="0">
                <a:solidFill>
                  <a:srgbClr val="000000"/>
                </a:solidFill>
              </a:rPr>
              <a:t>,</a:t>
            </a:r>
            <a:endParaRPr sz="2800" b="1" dirty="0"/>
          </a:p>
          <a:p>
            <a:pPr marL="12700">
              <a:lnSpc>
                <a:spcPct val="100000"/>
              </a:lnSpc>
              <a:spcBef>
                <a:spcPts val="35"/>
              </a:spcBef>
            </a:pPr>
            <a:r>
              <a:rPr sz="2800" b="1" spc="-575" dirty="0">
                <a:solidFill>
                  <a:srgbClr val="000000"/>
                </a:solidFill>
              </a:rPr>
              <a:t>ο </a:t>
            </a:r>
            <a:r>
              <a:rPr lang="el-GR" sz="2800" b="1" spc="-575" dirty="0" smtClean="0">
                <a:solidFill>
                  <a:srgbClr val="000000"/>
                </a:solidFill>
              </a:rPr>
              <a:t>  </a:t>
            </a:r>
            <a:r>
              <a:rPr sz="2800" b="1" spc="-470" dirty="0" smtClean="0">
                <a:solidFill>
                  <a:srgbClr val="000000"/>
                </a:solidFill>
              </a:rPr>
              <a:t>Μ</a:t>
            </a:r>
            <a:r>
              <a:rPr lang="el-GR" sz="2800" b="1" spc="-470" dirty="0" smtClean="0">
                <a:solidFill>
                  <a:srgbClr val="000000"/>
                </a:solidFill>
              </a:rPr>
              <a:t> </a:t>
            </a:r>
            <a:r>
              <a:rPr sz="2800" b="1" spc="-470" dirty="0" smtClean="0">
                <a:solidFill>
                  <a:srgbClr val="000000"/>
                </a:solidFill>
              </a:rPr>
              <a:t>ά</a:t>
            </a:r>
            <a:r>
              <a:rPr lang="el-GR" sz="2800" b="1" spc="-470" dirty="0" smtClean="0">
                <a:solidFill>
                  <a:srgbClr val="000000"/>
                </a:solidFill>
              </a:rPr>
              <a:t> </a:t>
            </a:r>
            <a:r>
              <a:rPr sz="2800" b="1" spc="-470" dirty="0" smtClean="0">
                <a:solidFill>
                  <a:srgbClr val="000000"/>
                </a:solidFill>
              </a:rPr>
              <a:t>ρ</a:t>
            </a:r>
            <a:r>
              <a:rPr lang="el-GR" sz="2800" b="1" spc="-470" dirty="0" smtClean="0">
                <a:solidFill>
                  <a:srgbClr val="000000"/>
                </a:solidFill>
              </a:rPr>
              <a:t> τ</a:t>
            </a:r>
            <a:r>
              <a:rPr sz="2800" b="1" spc="-470" dirty="0" err="1" smtClean="0">
                <a:solidFill>
                  <a:srgbClr val="000000"/>
                </a:solidFill>
              </a:rPr>
              <a:t>ης</a:t>
            </a:r>
            <a:r>
              <a:rPr lang="el-GR" sz="2800" b="1" spc="-470" dirty="0" smtClean="0">
                <a:solidFill>
                  <a:srgbClr val="000000"/>
                </a:solidFill>
              </a:rPr>
              <a:t>  </a:t>
            </a:r>
            <a:r>
              <a:rPr sz="2800" b="1" spc="-470" dirty="0" smtClean="0">
                <a:solidFill>
                  <a:srgbClr val="000000"/>
                </a:solidFill>
              </a:rPr>
              <a:t> </a:t>
            </a:r>
            <a:r>
              <a:rPr lang="el-GR" sz="2800" b="1" spc="-470" dirty="0" smtClean="0">
                <a:solidFill>
                  <a:srgbClr val="000000"/>
                </a:solidFill>
              </a:rPr>
              <a:t>έ κ λ α ι γ ε   </a:t>
            </a:r>
            <a:r>
              <a:rPr sz="2800" b="1" spc="-114" dirty="0" err="1" smtClean="0">
                <a:solidFill>
                  <a:srgbClr val="000000"/>
                </a:solidFill>
              </a:rPr>
              <a:t>και</a:t>
            </a:r>
            <a:r>
              <a:rPr sz="2800" b="1" spc="-114" dirty="0" smtClean="0">
                <a:solidFill>
                  <a:srgbClr val="000000"/>
                </a:solidFill>
              </a:rPr>
              <a:t> </a:t>
            </a:r>
            <a:r>
              <a:rPr sz="2800" b="1" spc="-440" dirty="0" smtClean="0">
                <a:solidFill>
                  <a:srgbClr val="000000"/>
                </a:solidFill>
              </a:rPr>
              <a:t>ά</a:t>
            </a:r>
            <a:r>
              <a:rPr lang="el-GR" sz="2800" b="1" spc="-440" dirty="0" smtClean="0">
                <a:solidFill>
                  <a:srgbClr val="000000"/>
                </a:solidFill>
              </a:rPr>
              <a:t> </a:t>
            </a:r>
            <a:r>
              <a:rPr sz="2800" b="1" spc="-440" dirty="0" smtClean="0">
                <a:solidFill>
                  <a:srgbClr val="000000"/>
                </a:solidFill>
              </a:rPr>
              <a:t>σ</a:t>
            </a:r>
            <a:r>
              <a:rPr lang="el-GR" sz="2800" b="1" spc="-440" dirty="0" smtClean="0">
                <a:solidFill>
                  <a:srgbClr val="000000"/>
                </a:solidFill>
              </a:rPr>
              <a:t> </a:t>
            </a:r>
            <a:r>
              <a:rPr sz="2800" b="1" spc="-440" dirty="0" smtClean="0">
                <a:solidFill>
                  <a:srgbClr val="000000"/>
                </a:solidFill>
              </a:rPr>
              <a:t>τ</a:t>
            </a:r>
            <a:r>
              <a:rPr lang="el-GR" sz="2800" b="1" spc="-440" dirty="0" smtClean="0">
                <a:solidFill>
                  <a:srgbClr val="000000"/>
                </a:solidFill>
              </a:rPr>
              <a:t> </a:t>
            </a:r>
            <a:r>
              <a:rPr sz="2800" b="1" spc="-440" dirty="0" smtClean="0">
                <a:solidFill>
                  <a:srgbClr val="000000"/>
                </a:solidFill>
              </a:rPr>
              <a:t>ρ</a:t>
            </a:r>
            <a:r>
              <a:rPr lang="el-GR" sz="2800" b="1" spc="-440" dirty="0" smtClean="0">
                <a:solidFill>
                  <a:srgbClr val="000000"/>
                </a:solidFill>
              </a:rPr>
              <a:t> </a:t>
            </a:r>
            <a:r>
              <a:rPr sz="2800" b="1" spc="-440" dirty="0" smtClean="0">
                <a:solidFill>
                  <a:srgbClr val="000000"/>
                </a:solidFill>
              </a:rPr>
              <a:t>α</a:t>
            </a:r>
            <a:r>
              <a:rPr lang="el-GR" sz="2800" b="1" spc="-440" dirty="0" smtClean="0">
                <a:solidFill>
                  <a:srgbClr val="000000"/>
                </a:solidFill>
              </a:rPr>
              <a:t> </a:t>
            </a:r>
            <a:r>
              <a:rPr sz="2800" b="1" spc="-440" dirty="0" smtClean="0">
                <a:solidFill>
                  <a:srgbClr val="000000"/>
                </a:solidFill>
              </a:rPr>
              <a:t>φ</a:t>
            </a:r>
            <a:r>
              <a:rPr lang="el-GR" sz="2800" b="1" spc="-440" dirty="0" smtClean="0">
                <a:solidFill>
                  <a:srgbClr val="000000"/>
                </a:solidFill>
              </a:rPr>
              <a:t> </a:t>
            </a:r>
            <a:r>
              <a:rPr sz="2800" b="1" spc="-440" dirty="0" err="1" smtClean="0">
                <a:solidFill>
                  <a:srgbClr val="000000"/>
                </a:solidFill>
              </a:rPr>
              <a:t>τε</a:t>
            </a:r>
            <a:r>
              <a:rPr sz="2800" b="1" spc="-440" dirty="0">
                <a:solidFill>
                  <a:srgbClr val="000000"/>
                </a:solidFill>
              </a:rPr>
              <a:t>, </a:t>
            </a:r>
            <a:r>
              <a:rPr lang="el-GR" sz="2800" b="1" spc="-440" dirty="0" smtClean="0">
                <a:solidFill>
                  <a:srgbClr val="000000"/>
                </a:solidFill>
              </a:rPr>
              <a:t> </a:t>
            </a:r>
            <a:r>
              <a:rPr sz="2800" b="1" spc="-480" dirty="0" err="1" smtClean="0">
                <a:solidFill>
                  <a:srgbClr val="000000"/>
                </a:solidFill>
              </a:rPr>
              <a:t>βρ</a:t>
            </a:r>
            <a:r>
              <a:rPr lang="el-GR" sz="2800" b="1" spc="-480" dirty="0" smtClean="0">
                <a:solidFill>
                  <a:srgbClr val="000000"/>
                </a:solidFill>
              </a:rPr>
              <a:t> </a:t>
            </a:r>
            <a:r>
              <a:rPr sz="2800" b="1" spc="-480" dirty="0" err="1" smtClean="0">
                <a:solidFill>
                  <a:srgbClr val="000000"/>
                </a:solidFill>
              </a:rPr>
              <a:t>οντ</a:t>
            </a:r>
            <a:r>
              <a:rPr lang="el-GR" sz="2800" b="1" spc="-480" dirty="0" smtClean="0">
                <a:solidFill>
                  <a:srgbClr val="000000"/>
                </a:solidFill>
              </a:rPr>
              <a:t> </a:t>
            </a:r>
            <a:r>
              <a:rPr sz="2800" b="1" spc="-480" dirty="0" err="1" smtClean="0">
                <a:solidFill>
                  <a:srgbClr val="000000"/>
                </a:solidFill>
              </a:rPr>
              <a:t>ούσε</a:t>
            </a:r>
            <a:r>
              <a:rPr lang="el-GR" sz="2800" b="1" spc="-480" dirty="0" smtClean="0">
                <a:solidFill>
                  <a:srgbClr val="000000"/>
                </a:solidFill>
              </a:rPr>
              <a:t> </a:t>
            </a:r>
            <a:r>
              <a:rPr sz="2800" b="1" spc="-480" dirty="0" smtClean="0">
                <a:solidFill>
                  <a:srgbClr val="000000"/>
                </a:solidFill>
              </a:rPr>
              <a:t>, </a:t>
            </a:r>
            <a:r>
              <a:rPr sz="2800" b="1" spc="-420" dirty="0" smtClean="0">
                <a:solidFill>
                  <a:srgbClr val="000000"/>
                </a:solidFill>
              </a:rPr>
              <a:t>έ</a:t>
            </a:r>
            <a:r>
              <a:rPr lang="el-GR" sz="2800" b="1" spc="-420" dirty="0" smtClean="0">
                <a:solidFill>
                  <a:srgbClr val="000000"/>
                </a:solidFill>
              </a:rPr>
              <a:t> </a:t>
            </a:r>
            <a:r>
              <a:rPr sz="2800" b="1" spc="-420" dirty="0" smtClean="0">
                <a:solidFill>
                  <a:srgbClr val="000000"/>
                </a:solidFill>
              </a:rPr>
              <a:t>β</a:t>
            </a:r>
            <a:r>
              <a:rPr lang="el-GR" sz="2800" b="1" spc="-420" dirty="0" smtClean="0">
                <a:solidFill>
                  <a:srgbClr val="000000"/>
                </a:solidFill>
              </a:rPr>
              <a:t> </a:t>
            </a:r>
            <a:r>
              <a:rPr sz="2800" b="1" spc="-420" dirty="0" smtClean="0">
                <a:solidFill>
                  <a:srgbClr val="000000"/>
                </a:solidFill>
              </a:rPr>
              <a:t>ρ</a:t>
            </a:r>
            <a:r>
              <a:rPr lang="el-GR" sz="2800" b="1" spc="-420" dirty="0" smtClean="0">
                <a:solidFill>
                  <a:srgbClr val="000000"/>
                </a:solidFill>
              </a:rPr>
              <a:t> </a:t>
            </a:r>
            <a:r>
              <a:rPr sz="2800" b="1" spc="-420" dirty="0" smtClean="0">
                <a:solidFill>
                  <a:srgbClr val="000000"/>
                </a:solidFill>
              </a:rPr>
              <a:t>ε</a:t>
            </a:r>
            <a:r>
              <a:rPr lang="el-GR" sz="2800" b="1" spc="-420" dirty="0" smtClean="0">
                <a:solidFill>
                  <a:srgbClr val="000000"/>
                </a:solidFill>
              </a:rPr>
              <a:t> </a:t>
            </a:r>
            <a:r>
              <a:rPr sz="2800" b="1" spc="-420" dirty="0" smtClean="0">
                <a:solidFill>
                  <a:srgbClr val="000000"/>
                </a:solidFill>
              </a:rPr>
              <a:t>χ</a:t>
            </a:r>
            <a:r>
              <a:rPr lang="el-GR" sz="2800" b="1" spc="-420" dirty="0" smtClean="0">
                <a:solidFill>
                  <a:srgbClr val="000000"/>
                </a:solidFill>
              </a:rPr>
              <a:t> </a:t>
            </a:r>
            <a:r>
              <a:rPr sz="2800" b="1" spc="-420" dirty="0" smtClean="0">
                <a:solidFill>
                  <a:srgbClr val="000000"/>
                </a:solidFill>
              </a:rPr>
              <a:t>ε</a:t>
            </a:r>
            <a:r>
              <a:rPr sz="2800" b="1" spc="-420" dirty="0">
                <a:solidFill>
                  <a:srgbClr val="000000"/>
                </a:solidFill>
              </a:rPr>
              <a:t>, </a:t>
            </a:r>
            <a:r>
              <a:rPr sz="2800" b="1" spc="-340" dirty="0" smtClean="0">
                <a:solidFill>
                  <a:srgbClr val="000000"/>
                </a:solidFill>
              </a:rPr>
              <a:t>έ</a:t>
            </a:r>
            <a:r>
              <a:rPr lang="el-GR" sz="2800" b="1" spc="-340" dirty="0" smtClean="0">
                <a:solidFill>
                  <a:srgbClr val="000000"/>
                </a:solidFill>
              </a:rPr>
              <a:t> </a:t>
            </a:r>
            <a:r>
              <a:rPr sz="2800" b="1" spc="-340" dirty="0" smtClean="0">
                <a:solidFill>
                  <a:srgbClr val="000000"/>
                </a:solidFill>
              </a:rPr>
              <a:t>ρ</a:t>
            </a:r>
            <a:r>
              <a:rPr lang="el-GR" sz="2800" b="1" spc="-340" dirty="0" smtClean="0">
                <a:solidFill>
                  <a:srgbClr val="000000"/>
                </a:solidFill>
              </a:rPr>
              <a:t> </a:t>
            </a:r>
            <a:r>
              <a:rPr sz="2800" b="1" spc="-340" dirty="0" err="1" smtClean="0">
                <a:solidFill>
                  <a:srgbClr val="000000"/>
                </a:solidFill>
              </a:rPr>
              <a:t>ιχ</a:t>
            </a:r>
            <a:r>
              <a:rPr lang="el-GR" sz="2800" b="1" spc="-340" dirty="0" smtClean="0">
                <a:solidFill>
                  <a:srgbClr val="000000"/>
                </a:solidFill>
              </a:rPr>
              <a:t> </a:t>
            </a:r>
            <a:r>
              <a:rPr sz="2800" b="1" spc="-340" dirty="0" err="1" smtClean="0">
                <a:solidFill>
                  <a:srgbClr val="000000"/>
                </a:solidFill>
              </a:rPr>
              <a:t>νε</a:t>
            </a:r>
            <a:r>
              <a:rPr sz="2800" b="1" spc="-340" dirty="0" smtClean="0">
                <a:solidFill>
                  <a:srgbClr val="000000"/>
                </a:solidFill>
              </a:rPr>
              <a:t> </a:t>
            </a:r>
            <a:r>
              <a:rPr lang="el-GR" sz="2800" b="1" spc="-340" dirty="0" smtClean="0">
                <a:solidFill>
                  <a:srgbClr val="000000"/>
                </a:solidFill>
              </a:rPr>
              <a:t> </a:t>
            </a:r>
            <a:r>
              <a:rPr sz="2800" b="1" spc="-409" dirty="0" smtClean="0">
                <a:solidFill>
                  <a:srgbClr val="000000"/>
                </a:solidFill>
              </a:rPr>
              <a:t>μ</a:t>
            </a:r>
            <a:r>
              <a:rPr lang="el-GR" sz="2800" b="1" spc="-409" dirty="0" smtClean="0">
                <a:solidFill>
                  <a:srgbClr val="000000"/>
                </a:solidFill>
              </a:rPr>
              <a:t> </a:t>
            </a:r>
            <a:r>
              <a:rPr sz="2800" b="1" spc="-409" dirty="0" smtClean="0">
                <a:solidFill>
                  <a:srgbClr val="000000"/>
                </a:solidFill>
              </a:rPr>
              <a:t>π</a:t>
            </a:r>
            <a:r>
              <a:rPr lang="el-GR" sz="2800" b="1" spc="-409" dirty="0" smtClean="0">
                <a:solidFill>
                  <a:srgbClr val="000000"/>
                </a:solidFill>
              </a:rPr>
              <a:t> </a:t>
            </a:r>
            <a:r>
              <a:rPr sz="2800" b="1" spc="-409" dirty="0" smtClean="0">
                <a:solidFill>
                  <a:srgbClr val="000000"/>
                </a:solidFill>
              </a:rPr>
              <a:t>ό</a:t>
            </a:r>
            <a:r>
              <a:rPr lang="el-GR" sz="2800" b="1" spc="-409" dirty="0" smtClean="0">
                <a:solidFill>
                  <a:srgbClr val="000000"/>
                </a:solidFill>
              </a:rPr>
              <a:t> </a:t>
            </a:r>
            <a:r>
              <a:rPr sz="2800" b="1" spc="-409" dirty="0" smtClean="0">
                <a:solidFill>
                  <a:srgbClr val="000000"/>
                </a:solidFill>
              </a:rPr>
              <a:t>ρ</a:t>
            </a:r>
            <a:r>
              <a:rPr lang="el-GR" sz="2800" b="1" spc="-409" dirty="0" smtClean="0">
                <a:solidFill>
                  <a:srgbClr val="000000"/>
                </a:solidFill>
              </a:rPr>
              <a:t> </a:t>
            </a:r>
            <a:r>
              <a:rPr sz="2800" b="1" spc="-409" dirty="0" smtClean="0">
                <a:solidFill>
                  <a:srgbClr val="000000"/>
                </a:solidFill>
              </a:rPr>
              <a:t>ε</a:t>
            </a:r>
            <a:r>
              <a:rPr lang="el-GR" sz="2800" b="1" spc="-409" dirty="0" smtClean="0">
                <a:solidFill>
                  <a:srgbClr val="000000"/>
                </a:solidFill>
              </a:rPr>
              <a:t> </a:t>
            </a:r>
            <a:r>
              <a:rPr sz="2800" b="1" spc="-409" dirty="0" smtClean="0">
                <a:solidFill>
                  <a:srgbClr val="000000"/>
                </a:solidFill>
              </a:rPr>
              <a:t>ς</a:t>
            </a:r>
            <a:r>
              <a:rPr lang="el-GR" sz="2800" b="1" spc="-409" dirty="0" smtClean="0">
                <a:solidFill>
                  <a:srgbClr val="000000"/>
                </a:solidFill>
              </a:rPr>
              <a:t> </a:t>
            </a:r>
            <a:r>
              <a:rPr sz="2800" b="1" spc="-409" dirty="0" smtClean="0">
                <a:solidFill>
                  <a:srgbClr val="000000"/>
                </a:solidFill>
              </a:rPr>
              <a:t>, </a:t>
            </a:r>
            <a:r>
              <a:rPr sz="2800" b="1" spc="-305" dirty="0" err="1">
                <a:solidFill>
                  <a:srgbClr val="000000"/>
                </a:solidFill>
              </a:rPr>
              <a:t>έκανε</a:t>
            </a:r>
            <a:r>
              <a:rPr sz="2800" b="1" spc="-350" dirty="0">
                <a:solidFill>
                  <a:srgbClr val="000000"/>
                </a:solidFill>
              </a:rPr>
              <a:t> </a:t>
            </a:r>
            <a:r>
              <a:rPr sz="2800" b="1" spc="-440" dirty="0" err="1" smtClean="0">
                <a:solidFill>
                  <a:srgbClr val="000000"/>
                </a:solidFill>
              </a:rPr>
              <a:t>πα</a:t>
            </a:r>
            <a:r>
              <a:rPr lang="el-GR" sz="2800" b="1" spc="-440" dirty="0" smtClean="0">
                <a:solidFill>
                  <a:srgbClr val="000000"/>
                </a:solidFill>
              </a:rPr>
              <a:t> </a:t>
            </a:r>
            <a:r>
              <a:rPr sz="2800" b="1" spc="-440" dirty="0" smtClean="0">
                <a:solidFill>
                  <a:srgbClr val="000000"/>
                </a:solidFill>
              </a:rPr>
              <a:t>γ</a:t>
            </a:r>
            <a:r>
              <a:rPr lang="el-GR" sz="2800" b="1" spc="-440" dirty="0" smtClean="0">
                <a:solidFill>
                  <a:srgbClr val="000000"/>
                </a:solidFill>
              </a:rPr>
              <a:t> </a:t>
            </a:r>
            <a:r>
              <a:rPr sz="2800" b="1" spc="-440" dirty="0" smtClean="0">
                <a:solidFill>
                  <a:srgbClr val="000000"/>
                </a:solidFill>
              </a:rPr>
              <a:t>ω</a:t>
            </a:r>
            <a:r>
              <a:rPr lang="el-GR" sz="2800" b="1" spc="-440" dirty="0" smtClean="0">
                <a:solidFill>
                  <a:srgbClr val="000000"/>
                </a:solidFill>
              </a:rPr>
              <a:t> </a:t>
            </a:r>
            <a:r>
              <a:rPr sz="2800" b="1" spc="-440" dirty="0" smtClean="0">
                <a:solidFill>
                  <a:srgbClr val="000000"/>
                </a:solidFill>
              </a:rPr>
              <a:t>ν</a:t>
            </a:r>
            <a:r>
              <a:rPr lang="el-GR" sz="2800" b="1" spc="-440" dirty="0" smtClean="0">
                <a:solidFill>
                  <a:srgbClr val="000000"/>
                </a:solidFill>
              </a:rPr>
              <a:t> </a:t>
            </a:r>
            <a:r>
              <a:rPr sz="2800" b="1" spc="-440" dirty="0" smtClean="0">
                <a:solidFill>
                  <a:srgbClr val="000000"/>
                </a:solidFill>
              </a:rPr>
              <a:t>ι</a:t>
            </a:r>
            <a:r>
              <a:rPr lang="el-GR" sz="2800" b="1" spc="-440" dirty="0" smtClean="0">
                <a:solidFill>
                  <a:srgbClr val="000000"/>
                </a:solidFill>
              </a:rPr>
              <a:t> </a:t>
            </a:r>
            <a:r>
              <a:rPr sz="2800" b="1" spc="-440" dirty="0" smtClean="0">
                <a:solidFill>
                  <a:srgbClr val="000000"/>
                </a:solidFill>
              </a:rPr>
              <a:t>έ</a:t>
            </a:r>
            <a:r>
              <a:rPr lang="el-GR" sz="2800" b="1" spc="-440" dirty="0" smtClean="0">
                <a:solidFill>
                  <a:srgbClr val="000000"/>
                </a:solidFill>
              </a:rPr>
              <a:t> </a:t>
            </a:r>
            <a:r>
              <a:rPr sz="2800" b="1" spc="-440" dirty="0" smtClean="0">
                <a:solidFill>
                  <a:srgbClr val="000000"/>
                </a:solidFill>
              </a:rPr>
              <a:t>ς</a:t>
            </a:r>
            <a:r>
              <a:rPr sz="2800" b="1" spc="-440" dirty="0">
                <a:solidFill>
                  <a:srgbClr val="000000"/>
                </a:solidFill>
              </a:rPr>
              <a:t>….</a:t>
            </a:r>
            <a:endParaRPr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6"/>
            <a:ext cx="9144000" cy="6856474"/>
          </a:xfrm>
          <a:prstGeom prst="rect">
            <a:avLst/>
          </a:prstGeom>
          <a:blipFill>
            <a:blip r:embed="rId2" cstate="print"/>
            <a:stretch>
              <a:fillRect/>
            </a:stretch>
          </a:blipFill>
        </p:spPr>
        <p:txBody>
          <a:bodyPr wrap="square" lIns="0" tIns="0" rIns="0" bIns="0" rtlCol="0"/>
          <a:lstStyle/>
          <a:p>
            <a:endParaRPr lang="el-GR" sz="2800" b="1" dirty="0" smtClean="0">
              <a:solidFill>
                <a:srgbClr val="FFFF00"/>
              </a:solidFill>
            </a:endParaRPr>
          </a:p>
          <a:p>
            <a:endParaRPr lang="el-GR" sz="2800" b="1" dirty="0">
              <a:solidFill>
                <a:srgbClr val="FFFF00"/>
              </a:solidFill>
            </a:endParaRPr>
          </a:p>
          <a:p>
            <a:endParaRPr lang="el-GR" sz="2800" b="1" dirty="0" smtClean="0">
              <a:solidFill>
                <a:srgbClr val="FFFF00"/>
              </a:solidFill>
            </a:endParaRPr>
          </a:p>
          <a:p>
            <a:endParaRPr lang="el-GR" sz="2800" b="1" dirty="0">
              <a:solidFill>
                <a:srgbClr val="FFFF00"/>
              </a:solidFill>
            </a:endParaRPr>
          </a:p>
          <a:p>
            <a:endParaRPr lang="el-GR" sz="2800" b="1" dirty="0" smtClean="0">
              <a:solidFill>
                <a:srgbClr val="FFFF00"/>
              </a:solidFill>
            </a:endParaRPr>
          </a:p>
          <a:p>
            <a:endParaRPr lang="el-GR" sz="2800" b="1" dirty="0">
              <a:solidFill>
                <a:srgbClr val="FFFF00"/>
              </a:solidFill>
            </a:endParaRPr>
          </a:p>
          <a:p>
            <a:endParaRPr lang="el-GR" sz="2800" b="1" dirty="0" smtClean="0">
              <a:solidFill>
                <a:srgbClr val="FFFF00"/>
              </a:solidFill>
            </a:endParaRPr>
          </a:p>
          <a:p>
            <a:endParaRPr lang="el-GR" sz="2800" b="1" dirty="0">
              <a:solidFill>
                <a:srgbClr val="FFFF00"/>
              </a:solidFill>
            </a:endParaRPr>
          </a:p>
          <a:p>
            <a:endParaRPr lang="el-GR" sz="2800" b="1" dirty="0" smtClean="0">
              <a:solidFill>
                <a:srgbClr val="FFFF00"/>
              </a:solidFill>
            </a:endParaRPr>
          </a:p>
          <a:p>
            <a:endParaRPr lang="el-GR" sz="2800" b="1" dirty="0">
              <a:solidFill>
                <a:srgbClr val="FFFF00"/>
              </a:solidFill>
            </a:endParaRPr>
          </a:p>
          <a:p>
            <a:endParaRPr lang="el-GR" sz="2800" b="1" dirty="0" smtClean="0">
              <a:solidFill>
                <a:srgbClr val="FFFF00"/>
              </a:solidFill>
            </a:endParaRPr>
          </a:p>
          <a:p>
            <a:r>
              <a:rPr lang="el-GR" sz="2800" b="1" dirty="0" smtClean="0">
                <a:solidFill>
                  <a:srgbClr val="FFFF00"/>
                </a:solidFill>
              </a:rPr>
              <a:t>Ενώ μόνο όταν </a:t>
            </a:r>
            <a:r>
              <a:rPr lang="el-GR" sz="2800" b="1" dirty="0" err="1" smtClean="0">
                <a:solidFill>
                  <a:srgbClr val="FFFF00"/>
                </a:solidFill>
              </a:rPr>
              <a:t>ξεχνίόταν</a:t>
            </a:r>
            <a:r>
              <a:rPr lang="el-GR" sz="2800" b="1" dirty="0" smtClean="0">
                <a:solidFill>
                  <a:srgbClr val="FFFF00"/>
                </a:solidFill>
              </a:rPr>
              <a:t> κάποιες φορές ή όταν κοιτούσε την πλάτη της Ο </a:t>
            </a:r>
            <a:r>
              <a:rPr lang="el-GR" sz="2800" b="1" dirty="0" err="1">
                <a:solidFill>
                  <a:srgbClr val="FFFF00"/>
                </a:solidFill>
              </a:rPr>
              <a:t>Μ</a:t>
            </a:r>
            <a:r>
              <a:rPr lang="el-GR" sz="2800" b="1" dirty="0" err="1" smtClean="0">
                <a:solidFill>
                  <a:srgbClr val="FFFF00"/>
                </a:solidFill>
              </a:rPr>
              <a:t>αρτης</a:t>
            </a:r>
            <a:r>
              <a:rPr lang="el-GR" sz="2800" b="1" dirty="0" smtClean="0">
                <a:solidFill>
                  <a:srgbClr val="FFFF00"/>
                </a:solidFill>
              </a:rPr>
              <a:t> ηρεμούσε γαλήνευε και ήταν χαρούμενος. Τότε λοιπόν έκανε καλό καιρό, έβγαινε ο ήλιος κα ανέβαινε η θερμοκρασία!</a:t>
            </a:r>
            <a:endParaRPr sz="2800" b="1"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4"/>
            <a:ext cx="9144000" cy="6856473"/>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414938" y="352043"/>
            <a:ext cx="3415665" cy="3683000"/>
            <a:chOff x="553250" y="352043"/>
            <a:chExt cx="4554220" cy="3683000"/>
          </a:xfrm>
        </p:grpSpPr>
        <p:sp>
          <p:nvSpPr>
            <p:cNvPr id="4" name="object 4"/>
            <p:cNvSpPr/>
            <p:nvPr/>
          </p:nvSpPr>
          <p:spPr>
            <a:xfrm>
              <a:off x="553250" y="352043"/>
              <a:ext cx="4554220" cy="3657600"/>
            </a:xfrm>
            <a:custGeom>
              <a:avLst/>
              <a:gdLst/>
              <a:ahLst/>
              <a:cxnLst/>
              <a:rect l="l" t="t" r="r" b="b"/>
              <a:pathLst>
                <a:path w="4554220" h="3657600">
                  <a:moveTo>
                    <a:pt x="4483570" y="1828800"/>
                  </a:moveTo>
                  <a:lnTo>
                    <a:pt x="4480649" y="1739900"/>
                  </a:lnTo>
                  <a:lnTo>
                    <a:pt x="4472013" y="1651000"/>
                  </a:lnTo>
                  <a:lnTo>
                    <a:pt x="4457916" y="1562100"/>
                  </a:lnTo>
                  <a:lnTo>
                    <a:pt x="4438358" y="1473200"/>
                  </a:lnTo>
                  <a:lnTo>
                    <a:pt x="4413593" y="1397000"/>
                  </a:lnTo>
                  <a:lnTo>
                    <a:pt x="4383748" y="1308100"/>
                  </a:lnTo>
                  <a:lnTo>
                    <a:pt x="4348823" y="1231900"/>
                  </a:lnTo>
                  <a:lnTo>
                    <a:pt x="4309326" y="1143000"/>
                  </a:lnTo>
                  <a:lnTo>
                    <a:pt x="4265003" y="1066800"/>
                  </a:lnTo>
                  <a:lnTo>
                    <a:pt x="4215981" y="990600"/>
                  </a:lnTo>
                  <a:lnTo>
                    <a:pt x="4162768" y="914400"/>
                  </a:lnTo>
                  <a:lnTo>
                    <a:pt x="4105237" y="850900"/>
                  </a:lnTo>
                  <a:lnTo>
                    <a:pt x="4043642" y="774700"/>
                  </a:lnTo>
                  <a:lnTo>
                    <a:pt x="3977983" y="711200"/>
                  </a:lnTo>
                  <a:lnTo>
                    <a:pt x="3908514" y="647700"/>
                  </a:lnTo>
                  <a:lnTo>
                    <a:pt x="3835362" y="584200"/>
                  </a:lnTo>
                  <a:lnTo>
                    <a:pt x="3758781" y="533400"/>
                  </a:lnTo>
                  <a:lnTo>
                    <a:pt x="3678644" y="469900"/>
                  </a:lnTo>
                  <a:lnTo>
                    <a:pt x="3595332" y="419100"/>
                  </a:lnTo>
                  <a:lnTo>
                    <a:pt x="3508845" y="368300"/>
                  </a:lnTo>
                  <a:lnTo>
                    <a:pt x="3419310" y="330200"/>
                  </a:lnTo>
                  <a:lnTo>
                    <a:pt x="3326981" y="279400"/>
                  </a:lnTo>
                  <a:lnTo>
                    <a:pt x="3231985" y="241300"/>
                  </a:lnTo>
                  <a:lnTo>
                    <a:pt x="3134195" y="215900"/>
                  </a:lnTo>
                  <a:lnTo>
                    <a:pt x="3034119" y="177800"/>
                  </a:lnTo>
                  <a:lnTo>
                    <a:pt x="2720416" y="101600"/>
                  </a:lnTo>
                  <a:lnTo>
                    <a:pt x="2501735" y="76200"/>
                  </a:lnTo>
                  <a:lnTo>
                    <a:pt x="2051265" y="76200"/>
                  </a:lnTo>
                  <a:lnTo>
                    <a:pt x="1832444" y="101600"/>
                  </a:lnTo>
                  <a:lnTo>
                    <a:pt x="1518881" y="177800"/>
                  </a:lnTo>
                  <a:lnTo>
                    <a:pt x="1418805" y="215900"/>
                  </a:lnTo>
                  <a:lnTo>
                    <a:pt x="1321142" y="241300"/>
                  </a:lnTo>
                  <a:lnTo>
                    <a:pt x="1226019" y="279400"/>
                  </a:lnTo>
                  <a:lnTo>
                    <a:pt x="1133690" y="330200"/>
                  </a:lnTo>
                  <a:lnTo>
                    <a:pt x="1044282" y="368300"/>
                  </a:lnTo>
                  <a:lnTo>
                    <a:pt x="957795" y="419100"/>
                  </a:lnTo>
                  <a:lnTo>
                    <a:pt x="874356" y="469900"/>
                  </a:lnTo>
                  <a:lnTo>
                    <a:pt x="794219" y="533400"/>
                  </a:lnTo>
                  <a:lnTo>
                    <a:pt x="717638" y="584200"/>
                  </a:lnTo>
                  <a:lnTo>
                    <a:pt x="644461" y="647700"/>
                  </a:lnTo>
                  <a:lnTo>
                    <a:pt x="575094" y="711200"/>
                  </a:lnTo>
                  <a:lnTo>
                    <a:pt x="509435" y="774700"/>
                  </a:lnTo>
                  <a:lnTo>
                    <a:pt x="447789" y="850900"/>
                  </a:lnTo>
                  <a:lnTo>
                    <a:pt x="390385" y="914400"/>
                  </a:lnTo>
                  <a:lnTo>
                    <a:pt x="337070" y="990600"/>
                  </a:lnTo>
                  <a:lnTo>
                    <a:pt x="288290" y="1066800"/>
                  </a:lnTo>
                  <a:lnTo>
                    <a:pt x="243903" y="1143000"/>
                  </a:lnTo>
                  <a:lnTo>
                    <a:pt x="204343" y="1231900"/>
                  </a:lnTo>
                  <a:lnTo>
                    <a:pt x="169468" y="1308100"/>
                  </a:lnTo>
                  <a:lnTo>
                    <a:pt x="139725" y="1397000"/>
                  </a:lnTo>
                  <a:lnTo>
                    <a:pt x="114973" y="1473200"/>
                  </a:lnTo>
                  <a:lnTo>
                    <a:pt x="95529" y="1562100"/>
                  </a:lnTo>
                  <a:lnTo>
                    <a:pt x="81483" y="1651000"/>
                  </a:lnTo>
                  <a:lnTo>
                    <a:pt x="72936" y="1739900"/>
                  </a:lnTo>
                  <a:lnTo>
                    <a:pt x="70078" y="1828800"/>
                  </a:lnTo>
                  <a:lnTo>
                    <a:pt x="72999" y="1930400"/>
                  </a:lnTo>
                  <a:lnTo>
                    <a:pt x="81622" y="2019300"/>
                  </a:lnTo>
                  <a:lnTo>
                    <a:pt x="95732" y="2108200"/>
                  </a:lnTo>
                  <a:lnTo>
                    <a:pt x="115239" y="2184400"/>
                  </a:lnTo>
                  <a:lnTo>
                    <a:pt x="140042" y="2273300"/>
                  </a:lnTo>
                  <a:lnTo>
                    <a:pt x="169862" y="2362200"/>
                  </a:lnTo>
                  <a:lnTo>
                    <a:pt x="204762" y="2438400"/>
                  </a:lnTo>
                  <a:lnTo>
                    <a:pt x="244373" y="2514600"/>
                  </a:lnTo>
                  <a:lnTo>
                    <a:pt x="288785" y="2603500"/>
                  </a:lnTo>
                  <a:lnTo>
                    <a:pt x="337616" y="2679700"/>
                  </a:lnTo>
                  <a:lnTo>
                    <a:pt x="390918" y="2743200"/>
                  </a:lnTo>
                  <a:lnTo>
                    <a:pt x="448373" y="2819400"/>
                  </a:lnTo>
                  <a:lnTo>
                    <a:pt x="510044" y="2882900"/>
                  </a:lnTo>
                  <a:lnTo>
                    <a:pt x="575691" y="2959100"/>
                  </a:lnTo>
                  <a:lnTo>
                    <a:pt x="645096" y="3022600"/>
                  </a:lnTo>
                  <a:lnTo>
                    <a:pt x="718273" y="3073400"/>
                  </a:lnTo>
                  <a:lnTo>
                    <a:pt x="794854" y="3136900"/>
                  </a:lnTo>
                  <a:lnTo>
                    <a:pt x="874991" y="3187712"/>
                  </a:lnTo>
                  <a:lnTo>
                    <a:pt x="958430" y="3251212"/>
                  </a:lnTo>
                  <a:lnTo>
                    <a:pt x="1044917" y="3289300"/>
                  </a:lnTo>
                  <a:lnTo>
                    <a:pt x="1134325" y="3340100"/>
                  </a:lnTo>
                  <a:lnTo>
                    <a:pt x="1226781" y="3378200"/>
                  </a:lnTo>
                  <a:lnTo>
                    <a:pt x="1321777" y="3416300"/>
                  </a:lnTo>
                  <a:lnTo>
                    <a:pt x="1519643" y="3492500"/>
                  </a:lnTo>
                  <a:lnTo>
                    <a:pt x="1726526" y="3543300"/>
                  </a:lnTo>
                  <a:lnTo>
                    <a:pt x="2163788" y="3594100"/>
                  </a:lnTo>
                  <a:lnTo>
                    <a:pt x="2390610" y="3594100"/>
                  </a:lnTo>
                  <a:lnTo>
                    <a:pt x="2827744" y="3543300"/>
                  </a:lnTo>
                  <a:lnTo>
                    <a:pt x="3034754" y="3492500"/>
                  </a:lnTo>
                  <a:lnTo>
                    <a:pt x="3232620" y="3416300"/>
                  </a:lnTo>
                  <a:lnTo>
                    <a:pt x="3327743" y="3378200"/>
                  </a:lnTo>
                  <a:lnTo>
                    <a:pt x="3419945" y="3340100"/>
                  </a:lnTo>
                  <a:lnTo>
                    <a:pt x="3509480" y="3289300"/>
                  </a:lnTo>
                  <a:lnTo>
                    <a:pt x="3595967" y="3251212"/>
                  </a:lnTo>
                  <a:lnTo>
                    <a:pt x="3679279" y="3187712"/>
                  </a:lnTo>
                  <a:lnTo>
                    <a:pt x="3759416" y="3136900"/>
                  </a:lnTo>
                  <a:lnTo>
                    <a:pt x="3835997" y="3073400"/>
                  </a:lnTo>
                  <a:lnTo>
                    <a:pt x="3909149" y="3022600"/>
                  </a:lnTo>
                  <a:lnTo>
                    <a:pt x="3978618" y="2959100"/>
                  </a:lnTo>
                  <a:lnTo>
                    <a:pt x="4044150" y="2882900"/>
                  </a:lnTo>
                  <a:lnTo>
                    <a:pt x="4105872" y="2819400"/>
                  </a:lnTo>
                  <a:lnTo>
                    <a:pt x="4163403" y="2743200"/>
                  </a:lnTo>
                  <a:lnTo>
                    <a:pt x="4216616" y="2679700"/>
                  </a:lnTo>
                  <a:lnTo>
                    <a:pt x="4265511" y="2603500"/>
                  </a:lnTo>
                  <a:lnTo>
                    <a:pt x="4309707" y="2514600"/>
                  </a:lnTo>
                  <a:lnTo>
                    <a:pt x="4349331" y="2438400"/>
                  </a:lnTo>
                  <a:lnTo>
                    <a:pt x="4384129" y="2362200"/>
                  </a:lnTo>
                  <a:lnTo>
                    <a:pt x="4413974" y="2273300"/>
                  </a:lnTo>
                  <a:lnTo>
                    <a:pt x="4438612" y="2184400"/>
                  </a:lnTo>
                  <a:lnTo>
                    <a:pt x="4458170" y="2095500"/>
                  </a:lnTo>
                  <a:lnTo>
                    <a:pt x="4472140" y="2006600"/>
                  </a:lnTo>
                  <a:lnTo>
                    <a:pt x="4480649" y="1917700"/>
                  </a:lnTo>
                  <a:lnTo>
                    <a:pt x="4483570" y="1828800"/>
                  </a:lnTo>
                  <a:close/>
                </a:path>
                <a:path w="4554220" h="3657600">
                  <a:moveTo>
                    <a:pt x="4553674" y="1828800"/>
                  </a:moveTo>
                  <a:lnTo>
                    <a:pt x="4550372" y="1739900"/>
                  </a:lnTo>
                  <a:lnTo>
                    <a:pt x="4541228" y="1638300"/>
                  </a:lnTo>
                  <a:lnTo>
                    <a:pt x="4526369" y="1549400"/>
                  </a:lnTo>
                  <a:lnTo>
                    <a:pt x="4518622" y="1516138"/>
                  </a:lnTo>
                  <a:lnTo>
                    <a:pt x="4518622" y="1828800"/>
                  </a:lnTo>
                  <a:lnTo>
                    <a:pt x="4515701" y="1930400"/>
                  </a:lnTo>
                  <a:lnTo>
                    <a:pt x="4507065" y="2019300"/>
                  </a:lnTo>
                  <a:lnTo>
                    <a:pt x="4492714" y="2108200"/>
                  </a:lnTo>
                  <a:lnTo>
                    <a:pt x="4472902" y="2197100"/>
                  </a:lnTo>
                  <a:lnTo>
                    <a:pt x="4447629" y="2286000"/>
                  </a:lnTo>
                  <a:lnTo>
                    <a:pt x="4417149" y="2374900"/>
                  </a:lnTo>
                  <a:lnTo>
                    <a:pt x="4381589" y="2451100"/>
                  </a:lnTo>
                  <a:lnTo>
                    <a:pt x="4341203" y="2540000"/>
                  </a:lnTo>
                  <a:lnTo>
                    <a:pt x="4295991" y="2616200"/>
                  </a:lnTo>
                  <a:lnTo>
                    <a:pt x="4246080" y="2692400"/>
                  </a:lnTo>
                  <a:lnTo>
                    <a:pt x="4191724" y="2768600"/>
                  </a:lnTo>
                  <a:lnTo>
                    <a:pt x="4133177" y="2844800"/>
                  </a:lnTo>
                  <a:lnTo>
                    <a:pt x="4070312" y="2908300"/>
                  </a:lnTo>
                  <a:lnTo>
                    <a:pt x="4003637" y="2984500"/>
                  </a:lnTo>
                  <a:lnTo>
                    <a:pt x="3932898" y="3048000"/>
                  </a:lnTo>
                  <a:lnTo>
                    <a:pt x="3858476" y="3111500"/>
                  </a:lnTo>
                  <a:lnTo>
                    <a:pt x="3780625" y="3162300"/>
                  </a:lnTo>
                  <a:lnTo>
                    <a:pt x="3699218" y="3225812"/>
                  </a:lnTo>
                  <a:lnTo>
                    <a:pt x="3614636" y="3276600"/>
                  </a:lnTo>
                  <a:lnTo>
                    <a:pt x="3526752" y="3327400"/>
                  </a:lnTo>
                  <a:lnTo>
                    <a:pt x="3435947" y="3365500"/>
                  </a:lnTo>
                  <a:lnTo>
                    <a:pt x="3342348" y="3416300"/>
                  </a:lnTo>
                  <a:lnTo>
                    <a:pt x="3146895" y="3492500"/>
                  </a:lnTo>
                  <a:lnTo>
                    <a:pt x="3045295" y="3517900"/>
                  </a:lnTo>
                  <a:lnTo>
                    <a:pt x="2727528" y="3594100"/>
                  </a:lnTo>
                  <a:lnTo>
                    <a:pt x="2392642" y="3632200"/>
                  </a:lnTo>
                  <a:lnTo>
                    <a:pt x="2163026" y="3632200"/>
                  </a:lnTo>
                  <a:lnTo>
                    <a:pt x="1828253" y="3594100"/>
                  </a:lnTo>
                  <a:lnTo>
                    <a:pt x="1510499" y="3517900"/>
                  </a:lnTo>
                  <a:lnTo>
                    <a:pt x="1409026" y="3492500"/>
                  </a:lnTo>
                  <a:lnTo>
                    <a:pt x="1309966" y="3454400"/>
                  </a:lnTo>
                  <a:lnTo>
                    <a:pt x="1213446" y="3416300"/>
                  </a:lnTo>
                  <a:lnTo>
                    <a:pt x="1119720" y="3365500"/>
                  </a:lnTo>
                  <a:lnTo>
                    <a:pt x="1028915" y="3327400"/>
                  </a:lnTo>
                  <a:lnTo>
                    <a:pt x="941158" y="3276600"/>
                  </a:lnTo>
                  <a:lnTo>
                    <a:pt x="856322" y="3225812"/>
                  </a:lnTo>
                  <a:lnTo>
                    <a:pt x="775042" y="3162300"/>
                  </a:lnTo>
                  <a:lnTo>
                    <a:pt x="697014" y="3111500"/>
                  </a:lnTo>
                  <a:lnTo>
                    <a:pt x="622617" y="3048000"/>
                  </a:lnTo>
                  <a:lnTo>
                    <a:pt x="551967" y="2984500"/>
                  </a:lnTo>
                  <a:lnTo>
                    <a:pt x="485114" y="2908300"/>
                  </a:lnTo>
                  <a:lnTo>
                    <a:pt x="422224" y="2844800"/>
                  </a:lnTo>
                  <a:lnTo>
                    <a:pt x="363601" y="2768600"/>
                  </a:lnTo>
                  <a:lnTo>
                    <a:pt x="309206" y="2692400"/>
                  </a:lnTo>
                  <a:lnTo>
                    <a:pt x="259295" y="2616200"/>
                  </a:lnTo>
                  <a:lnTo>
                    <a:pt x="213906" y="2540000"/>
                  </a:lnTo>
                  <a:lnTo>
                    <a:pt x="173342" y="2451100"/>
                  </a:lnTo>
                  <a:lnTo>
                    <a:pt x="137604" y="2374900"/>
                  </a:lnTo>
                  <a:lnTo>
                    <a:pt x="107010" y="2286000"/>
                  </a:lnTo>
                  <a:lnTo>
                    <a:pt x="81584" y="2197100"/>
                  </a:lnTo>
                  <a:lnTo>
                    <a:pt x="61531" y="2108200"/>
                  </a:lnTo>
                  <a:lnTo>
                    <a:pt x="47002" y="2019300"/>
                  </a:lnTo>
                  <a:lnTo>
                    <a:pt x="38112" y="1930400"/>
                  </a:lnTo>
                  <a:lnTo>
                    <a:pt x="35039" y="1828800"/>
                  </a:lnTo>
                  <a:lnTo>
                    <a:pt x="37896" y="1739900"/>
                  </a:lnTo>
                  <a:lnTo>
                    <a:pt x="46583" y="1651000"/>
                  </a:lnTo>
                  <a:lnTo>
                    <a:pt x="60909" y="1562100"/>
                  </a:lnTo>
                  <a:lnTo>
                    <a:pt x="80772" y="1473200"/>
                  </a:lnTo>
                  <a:lnTo>
                    <a:pt x="106057" y="1384300"/>
                  </a:lnTo>
                  <a:lnTo>
                    <a:pt x="136448" y="1295400"/>
                  </a:lnTo>
                  <a:lnTo>
                    <a:pt x="172085" y="1206500"/>
                  </a:lnTo>
                  <a:lnTo>
                    <a:pt x="212483" y="1130300"/>
                  </a:lnTo>
                  <a:lnTo>
                    <a:pt x="257810" y="1054100"/>
                  </a:lnTo>
                  <a:lnTo>
                    <a:pt x="307581" y="977900"/>
                  </a:lnTo>
                  <a:lnTo>
                    <a:pt x="361975" y="901700"/>
                  </a:lnTo>
                  <a:lnTo>
                    <a:pt x="420458" y="825500"/>
                  </a:lnTo>
                  <a:lnTo>
                    <a:pt x="483285" y="749300"/>
                  </a:lnTo>
                  <a:lnTo>
                    <a:pt x="550164" y="685800"/>
                  </a:lnTo>
                  <a:lnTo>
                    <a:pt x="620737" y="622300"/>
                  </a:lnTo>
                  <a:lnTo>
                    <a:pt x="695096" y="558800"/>
                  </a:lnTo>
                  <a:lnTo>
                    <a:pt x="773010" y="495300"/>
                  </a:lnTo>
                  <a:lnTo>
                    <a:pt x="854417" y="444500"/>
                  </a:lnTo>
                  <a:lnTo>
                    <a:pt x="939126" y="393700"/>
                  </a:lnTo>
                  <a:lnTo>
                    <a:pt x="1027010" y="342900"/>
                  </a:lnTo>
                  <a:lnTo>
                    <a:pt x="1117688" y="292100"/>
                  </a:lnTo>
                  <a:lnTo>
                    <a:pt x="1211414" y="254000"/>
                  </a:lnTo>
                  <a:lnTo>
                    <a:pt x="1406867" y="177800"/>
                  </a:lnTo>
                  <a:lnTo>
                    <a:pt x="1508467" y="139700"/>
                  </a:lnTo>
                  <a:lnTo>
                    <a:pt x="1718144" y="88900"/>
                  </a:lnTo>
                  <a:lnTo>
                    <a:pt x="2160994" y="38100"/>
                  </a:lnTo>
                  <a:lnTo>
                    <a:pt x="2390610" y="38100"/>
                  </a:lnTo>
                  <a:lnTo>
                    <a:pt x="2503894" y="50800"/>
                  </a:lnTo>
                  <a:lnTo>
                    <a:pt x="2615527" y="50800"/>
                  </a:lnTo>
                  <a:lnTo>
                    <a:pt x="2725382" y="76200"/>
                  </a:lnTo>
                  <a:lnTo>
                    <a:pt x="2833459" y="88900"/>
                  </a:lnTo>
                  <a:lnTo>
                    <a:pt x="3043263" y="139700"/>
                  </a:lnTo>
                  <a:lnTo>
                    <a:pt x="3243796" y="215900"/>
                  </a:lnTo>
                  <a:lnTo>
                    <a:pt x="3340189" y="254000"/>
                  </a:lnTo>
                  <a:lnTo>
                    <a:pt x="3433915" y="292100"/>
                  </a:lnTo>
                  <a:lnTo>
                    <a:pt x="3524720" y="342900"/>
                  </a:lnTo>
                  <a:lnTo>
                    <a:pt x="3612604" y="393700"/>
                  </a:lnTo>
                  <a:lnTo>
                    <a:pt x="3697313" y="444500"/>
                  </a:lnTo>
                  <a:lnTo>
                    <a:pt x="3778593" y="495300"/>
                  </a:lnTo>
                  <a:lnTo>
                    <a:pt x="3856571" y="558800"/>
                  </a:lnTo>
                  <a:lnTo>
                    <a:pt x="3930993" y="622300"/>
                  </a:lnTo>
                  <a:lnTo>
                    <a:pt x="4001732" y="685800"/>
                  </a:lnTo>
                  <a:lnTo>
                    <a:pt x="4068534" y="749300"/>
                  </a:lnTo>
                  <a:lnTo>
                    <a:pt x="4131399" y="825500"/>
                  </a:lnTo>
                  <a:lnTo>
                    <a:pt x="4190073" y="901700"/>
                  </a:lnTo>
                  <a:lnTo>
                    <a:pt x="4244429" y="965200"/>
                  </a:lnTo>
                  <a:lnTo>
                    <a:pt x="4294467" y="1054100"/>
                  </a:lnTo>
                  <a:lnTo>
                    <a:pt x="4339806" y="1130300"/>
                  </a:lnTo>
                  <a:lnTo>
                    <a:pt x="4380319" y="1206500"/>
                  </a:lnTo>
                  <a:lnTo>
                    <a:pt x="4416006" y="1295400"/>
                  </a:lnTo>
                  <a:lnTo>
                    <a:pt x="4446613" y="1384300"/>
                  </a:lnTo>
                  <a:lnTo>
                    <a:pt x="4472013" y="1473200"/>
                  </a:lnTo>
                  <a:lnTo>
                    <a:pt x="4492079" y="1562100"/>
                  </a:lnTo>
                  <a:lnTo>
                    <a:pt x="4506684" y="1651000"/>
                  </a:lnTo>
                  <a:lnTo>
                    <a:pt x="4515574" y="1739900"/>
                  </a:lnTo>
                  <a:lnTo>
                    <a:pt x="4518622" y="1828800"/>
                  </a:lnTo>
                  <a:lnTo>
                    <a:pt x="4518622" y="1516138"/>
                  </a:lnTo>
                  <a:lnTo>
                    <a:pt x="4505668" y="1460500"/>
                  </a:lnTo>
                  <a:lnTo>
                    <a:pt x="4479633" y="1371600"/>
                  </a:lnTo>
                  <a:lnTo>
                    <a:pt x="4448264" y="1282700"/>
                  </a:lnTo>
                  <a:lnTo>
                    <a:pt x="4411688" y="1193800"/>
                  </a:lnTo>
                  <a:lnTo>
                    <a:pt x="4370286" y="1104900"/>
                  </a:lnTo>
                  <a:lnTo>
                    <a:pt x="4323931" y="1028700"/>
                  </a:lnTo>
                  <a:lnTo>
                    <a:pt x="4272877" y="952500"/>
                  </a:lnTo>
                  <a:lnTo>
                    <a:pt x="4217378" y="876300"/>
                  </a:lnTo>
                  <a:lnTo>
                    <a:pt x="4157561" y="800100"/>
                  </a:lnTo>
                  <a:lnTo>
                    <a:pt x="4093553" y="723900"/>
                  </a:lnTo>
                  <a:lnTo>
                    <a:pt x="4025481" y="660400"/>
                  </a:lnTo>
                  <a:lnTo>
                    <a:pt x="3953472" y="596900"/>
                  </a:lnTo>
                  <a:lnTo>
                    <a:pt x="3877780" y="533400"/>
                  </a:lnTo>
                  <a:lnTo>
                    <a:pt x="3798532" y="469900"/>
                  </a:lnTo>
                  <a:lnTo>
                    <a:pt x="3715855" y="419100"/>
                  </a:lnTo>
                  <a:lnTo>
                    <a:pt x="3629876" y="355600"/>
                  </a:lnTo>
                  <a:lnTo>
                    <a:pt x="3540722" y="304800"/>
                  </a:lnTo>
                  <a:lnTo>
                    <a:pt x="3448520" y="266700"/>
                  </a:lnTo>
                  <a:lnTo>
                    <a:pt x="3353397" y="215900"/>
                  </a:lnTo>
                  <a:lnTo>
                    <a:pt x="3255734" y="177800"/>
                  </a:lnTo>
                  <a:lnTo>
                    <a:pt x="3155150" y="139700"/>
                  </a:lnTo>
                  <a:lnTo>
                    <a:pt x="3052407" y="114300"/>
                  </a:lnTo>
                  <a:lnTo>
                    <a:pt x="2947251" y="76200"/>
                  </a:lnTo>
                  <a:lnTo>
                    <a:pt x="2839809" y="63500"/>
                  </a:lnTo>
                  <a:lnTo>
                    <a:pt x="2730335" y="38100"/>
                  </a:lnTo>
                  <a:lnTo>
                    <a:pt x="2391245" y="0"/>
                  </a:lnTo>
                  <a:lnTo>
                    <a:pt x="2158835" y="0"/>
                  </a:lnTo>
                  <a:lnTo>
                    <a:pt x="1819744" y="38100"/>
                  </a:lnTo>
                  <a:lnTo>
                    <a:pt x="1394929" y="139700"/>
                  </a:lnTo>
                  <a:lnTo>
                    <a:pt x="1196809" y="215900"/>
                  </a:lnTo>
                  <a:lnTo>
                    <a:pt x="1101813" y="266700"/>
                  </a:lnTo>
                  <a:lnTo>
                    <a:pt x="1009738" y="304800"/>
                  </a:lnTo>
                  <a:lnTo>
                    <a:pt x="920584" y="355600"/>
                  </a:lnTo>
                  <a:lnTo>
                    <a:pt x="834478" y="419100"/>
                  </a:lnTo>
                  <a:lnTo>
                    <a:pt x="751801" y="469900"/>
                  </a:lnTo>
                  <a:lnTo>
                    <a:pt x="672617" y="533400"/>
                  </a:lnTo>
                  <a:lnTo>
                    <a:pt x="597014" y="596900"/>
                  </a:lnTo>
                  <a:lnTo>
                    <a:pt x="525233" y="660400"/>
                  </a:lnTo>
                  <a:lnTo>
                    <a:pt x="457136" y="736600"/>
                  </a:lnTo>
                  <a:lnTo>
                    <a:pt x="393141" y="800100"/>
                  </a:lnTo>
                  <a:lnTo>
                    <a:pt x="333578" y="876300"/>
                  </a:lnTo>
                  <a:lnTo>
                    <a:pt x="278079" y="952500"/>
                  </a:lnTo>
                  <a:lnTo>
                    <a:pt x="227342" y="1028700"/>
                  </a:lnTo>
                  <a:lnTo>
                    <a:pt x="181063" y="1117600"/>
                  </a:lnTo>
                  <a:lnTo>
                    <a:pt x="139827" y="1193800"/>
                  </a:lnTo>
                  <a:lnTo>
                    <a:pt x="103416" y="1282700"/>
                  </a:lnTo>
                  <a:lnTo>
                    <a:pt x="72402" y="1371600"/>
                  </a:lnTo>
                  <a:lnTo>
                    <a:pt x="46570" y="1460500"/>
                  </a:lnTo>
                  <a:lnTo>
                    <a:pt x="26289" y="1549400"/>
                  </a:lnTo>
                  <a:lnTo>
                    <a:pt x="11696" y="1651000"/>
                  </a:lnTo>
                  <a:lnTo>
                    <a:pt x="2857" y="1739900"/>
                  </a:lnTo>
                  <a:lnTo>
                    <a:pt x="0" y="1841500"/>
                  </a:lnTo>
                  <a:lnTo>
                    <a:pt x="3213" y="1930400"/>
                  </a:lnTo>
                  <a:lnTo>
                    <a:pt x="12382" y="2019300"/>
                  </a:lnTo>
                  <a:lnTo>
                    <a:pt x="27330" y="2120900"/>
                  </a:lnTo>
                  <a:lnTo>
                    <a:pt x="47917" y="2209800"/>
                  </a:lnTo>
                  <a:lnTo>
                    <a:pt x="73990" y="2298700"/>
                  </a:lnTo>
                  <a:lnTo>
                    <a:pt x="105346" y="2387600"/>
                  </a:lnTo>
                  <a:lnTo>
                    <a:pt x="141922" y="2476500"/>
                  </a:lnTo>
                  <a:lnTo>
                    <a:pt x="183426" y="2552700"/>
                  </a:lnTo>
                  <a:lnTo>
                    <a:pt x="229806" y="2641600"/>
                  </a:lnTo>
                  <a:lnTo>
                    <a:pt x="280809" y="2717800"/>
                  </a:lnTo>
                  <a:lnTo>
                    <a:pt x="336270" y="2794000"/>
                  </a:lnTo>
                  <a:lnTo>
                    <a:pt x="396074" y="2870200"/>
                  </a:lnTo>
                  <a:lnTo>
                    <a:pt x="460184" y="2933700"/>
                  </a:lnTo>
                  <a:lnTo>
                    <a:pt x="528243" y="3009900"/>
                  </a:lnTo>
                  <a:lnTo>
                    <a:pt x="600138" y="3073400"/>
                  </a:lnTo>
                  <a:lnTo>
                    <a:pt x="675817" y="3136900"/>
                  </a:lnTo>
                  <a:lnTo>
                    <a:pt x="755103" y="3200412"/>
                  </a:lnTo>
                  <a:lnTo>
                    <a:pt x="837780" y="3251212"/>
                  </a:lnTo>
                  <a:lnTo>
                    <a:pt x="923886" y="3302000"/>
                  </a:lnTo>
                  <a:lnTo>
                    <a:pt x="1013040" y="3352800"/>
                  </a:lnTo>
                  <a:lnTo>
                    <a:pt x="1105115" y="3403600"/>
                  </a:lnTo>
                  <a:lnTo>
                    <a:pt x="1200238" y="3441700"/>
                  </a:lnTo>
                  <a:lnTo>
                    <a:pt x="1298028" y="3492500"/>
                  </a:lnTo>
                  <a:lnTo>
                    <a:pt x="1398485" y="3517900"/>
                  </a:lnTo>
                  <a:lnTo>
                    <a:pt x="1501355" y="3556000"/>
                  </a:lnTo>
                  <a:lnTo>
                    <a:pt x="1823300" y="3632200"/>
                  </a:lnTo>
                  <a:lnTo>
                    <a:pt x="2047709" y="3657600"/>
                  </a:lnTo>
                  <a:lnTo>
                    <a:pt x="2509482" y="3657600"/>
                  </a:lnTo>
                  <a:lnTo>
                    <a:pt x="2733878" y="3632200"/>
                  </a:lnTo>
                  <a:lnTo>
                    <a:pt x="3055709" y="3556000"/>
                  </a:lnTo>
                  <a:lnTo>
                    <a:pt x="3259036" y="3479800"/>
                  </a:lnTo>
                  <a:lnTo>
                    <a:pt x="3356953" y="3441700"/>
                  </a:lnTo>
                  <a:lnTo>
                    <a:pt x="3451822" y="3403600"/>
                  </a:lnTo>
                  <a:lnTo>
                    <a:pt x="3544024" y="3352800"/>
                  </a:lnTo>
                  <a:lnTo>
                    <a:pt x="3633178" y="3302000"/>
                  </a:lnTo>
                  <a:lnTo>
                    <a:pt x="3719157" y="3251212"/>
                  </a:lnTo>
                  <a:lnTo>
                    <a:pt x="3801834" y="3187712"/>
                  </a:lnTo>
                  <a:lnTo>
                    <a:pt x="3880955" y="3136900"/>
                  </a:lnTo>
                  <a:lnTo>
                    <a:pt x="3956520" y="3073400"/>
                  </a:lnTo>
                  <a:lnTo>
                    <a:pt x="4028529" y="2997200"/>
                  </a:lnTo>
                  <a:lnTo>
                    <a:pt x="4096474" y="2933700"/>
                  </a:lnTo>
                  <a:lnTo>
                    <a:pt x="4160482" y="2857500"/>
                  </a:lnTo>
                  <a:lnTo>
                    <a:pt x="4220172" y="2794000"/>
                  </a:lnTo>
                  <a:lnTo>
                    <a:pt x="4275544" y="2705100"/>
                  </a:lnTo>
                  <a:lnTo>
                    <a:pt x="4326471" y="2628900"/>
                  </a:lnTo>
                  <a:lnTo>
                    <a:pt x="4372572" y="2552700"/>
                  </a:lnTo>
                  <a:lnTo>
                    <a:pt x="4413847" y="2463800"/>
                  </a:lnTo>
                  <a:lnTo>
                    <a:pt x="4481284" y="2298700"/>
                  </a:lnTo>
                  <a:lnTo>
                    <a:pt x="4507065" y="2209800"/>
                  </a:lnTo>
                  <a:lnTo>
                    <a:pt x="4527385" y="2108200"/>
                  </a:lnTo>
                  <a:lnTo>
                    <a:pt x="4541990" y="2019300"/>
                  </a:lnTo>
                  <a:lnTo>
                    <a:pt x="4550753" y="1930400"/>
                  </a:lnTo>
                  <a:lnTo>
                    <a:pt x="4553674" y="1828800"/>
                  </a:lnTo>
                  <a:close/>
                </a:path>
              </a:pathLst>
            </a:custGeom>
            <a:solidFill>
              <a:srgbClr val="FFFFFF"/>
            </a:solidFill>
          </p:spPr>
          <p:txBody>
            <a:bodyPr wrap="square" lIns="0" tIns="0" rIns="0" bIns="0" rtlCol="0"/>
            <a:lstStyle/>
            <a:p>
              <a:endParaRPr/>
            </a:p>
          </p:txBody>
        </p:sp>
        <p:sp>
          <p:nvSpPr>
            <p:cNvPr id="5" name="object 5"/>
            <p:cNvSpPr/>
            <p:nvPr/>
          </p:nvSpPr>
          <p:spPr>
            <a:xfrm>
              <a:off x="1702307" y="431291"/>
              <a:ext cx="2437638" cy="893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0431" y="870203"/>
              <a:ext cx="2224277" cy="89382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866643" y="870203"/>
              <a:ext cx="1369313" cy="89382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707892" y="870203"/>
              <a:ext cx="965453" cy="89382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594104" y="1309115"/>
              <a:ext cx="2654046" cy="89382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411223" y="1824227"/>
              <a:ext cx="825246" cy="893826"/>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708404" y="1824227"/>
              <a:ext cx="2721101" cy="893826"/>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374648" y="2263139"/>
              <a:ext cx="3092957" cy="893826"/>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670304" y="2702051"/>
              <a:ext cx="2501646" cy="893826"/>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708404" y="3140964"/>
              <a:ext cx="1835658" cy="893826"/>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3015996" y="3140964"/>
              <a:ext cx="660654" cy="893826"/>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3148583" y="3140964"/>
              <a:ext cx="825245" cy="893826"/>
            </a:xfrm>
            <a:prstGeom prst="rect">
              <a:avLst/>
            </a:prstGeom>
            <a:blipFill>
              <a:blip r:embed="rId14" cstate="print"/>
              <a:stretch>
                <a:fillRect/>
              </a:stretch>
            </a:blipFill>
          </p:spPr>
          <p:txBody>
            <a:bodyPr wrap="square" lIns="0" tIns="0" rIns="0" bIns="0" rtlCol="0"/>
            <a:lstStyle/>
            <a:p>
              <a:endParaRPr/>
            </a:p>
          </p:txBody>
        </p:sp>
      </p:grpSp>
      <p:sp>
        <p:nvSpPr>
          <p:cNvPr id="17" name="object 17"/>
          <p:cNvSpPr txBox="1"/>
          <p:nvPr/>
        </p:nvSpPr>
        <p:spPr>
          <a:xfrm>
            <a:off x="1057085" y="476503"/>
            <a:ext cx="2129314" cy="5066130"/>
          </a:xfrm>
          <a:prstGeom prst="rect">
            <a:avLst/>
          </a:prstGeom>
        </p:spPr>
        <p:txBody>
          <a:bodyPr vert="horz" wrap="square" lIns="0" tIns="13335" rIns="0" bIns="0" rtlCol="0">
            <a:spAutoFit/>
          </a:bodyPr>
          <a:lstStyle/>
          <a:p>
            <a:pPr algn="ctr">
              <a:lnSpc>
                <a:spcPts val="3650"/>
              </a:lnSpc>
              <a:spcBef>
                <a:spcPts val="105"/>
              </a:spcBef>
            </a:pPr>
            <a:r>
              <a:rPr sz="3200" spc="-95" dirty="0">
                <a:solidFill>
                  <a:srgbClr val="6F2F9F"/>
                </a:solidFill>
                <a:latin typeface="Arial Black"/>
                <a:cs typeface="Arial Black"/>
              </a:rPr>
              <a:t>Για</a:t>
            </a:r>
            <a:r>
              <a:rPr sz="3200" spc="190" dirty="0">
                <a:solidFill>
                  <a:srgbClr val="6F2F9F"/>
                </a:solidFill>
                <a:latin typeface="Arial Black"/>
                <a:cs typeface="Arial Black"/>
              </a:rPr>
              <a:t> </a:t>
            </a:r>
            <a:r>
              <a:rPr sz="3200" spc="-175" dirty="0">
                <a:solidFill>
                  <a:srgbClr val="6F2F9F"/>
                </a:solidFill>
                <a:latin typeface="Arial Black"/>
                <a:cs typeface="Arial Black"/>
              </a:rPr>
              <a:t>αυτό</a:t>
            </a:r>
            <a:endParaRPr sz="3200">
              <a:latin typeface="Arial Black"/>
              <a:cs typeface="Arial Black"/>
            </a:endParaRPr>
          </a:p>
          <a:p>
            <a:pPr marL="12700" marR="5080" algn="ctr">
              <a:lnSpc>
                <a:spcPts val="3460"/>
              </a:lnSpc>
              <a:spcBef>
                <a:spcPts val="235"/>
              </a:spcBef>
            </a:pPr>
            <a:r>
              <a:rPr sz="3200" spc="-30" dirty="0">
                <a:solidFill>
                  <a:srgbClr val="6F2F9F"/>
                </a:solidFill>
                <a:latin typeface="Arial Black"/>
                <a:cs typeface="Arial Black"/>
              </a:rPr>
              <a:t>λέγεται </a:t>
            </a:r>
            <a:r>
              <a:rPr sz="3200" spc="-10" dirty="0">
                <a:solidFill>
                  <a:srgbClr val="6F2F9F"/>
                </a:solidFill>
                <a:latin typeface="Arial Black"/>
                <a:cs typeface="Arial Black"/>
              </a:rPr>
              <a:t>και </a:t>
            </a:r>
            <a:r>
              <a:rPr sz="3200" spc="35" dirty="0">
                <a:solidFill>
                  <a:srgbClr val="6F2F9F"/>
                </a:solidFill>
                <a:latin typeface="Arial Black"/>
                <a:cs typeface="Arial Black"/>
              </a:rPr>
              <a:t>η  </a:t>
            </a:r>
            <a:r>
              <a:rPr sz="3200" spc="-85" dirty="0">
                <a:solidFill>
                  <a:srgbClr val="6F2F9F"/>
                </a:solidFill>
                <a:latin typeface="Arial Black"/>
                <a:cs typeface="Arial Black"/>
              </a:rPr>
              <a:t>παροιμία:</a:t>
            </a:r>
            <a:endParaRPr sz="3200">
              <a:latin typeface="Arial Black"/>
              <a:cs typeface="Arial Black"/>
            </a:endParaRPr>
          </a:p>
          <a:p>
            <a:pPr marL="216535" marR="211454" indent="1270" algn="ctr">
              <a:lnSpc>
                <a:spcPts val="3460"/>
              </a:lnSpc>
              <a:spcBef>
                <a:spcPts val="595"/>
              </a:spcBef>
            </a:pPr>
            <a:r>
              <a:rPr sz="3200" spc="55" dirty="0">
                <a:solidFill>
                  <a:srgbClr val="6F2F9F"/>
                </a:solidFill>
                <a:latin typeface="Arial Black"/>
                <a:cs typeface="Arial Black"/>
              </a:rPr>
              <a:t>«Ο </a:t>
            </a:r>
            <a:r>
              <a:rPr sz="3200" spc="-105" dirty="0">
                <a:solidFill>
                  <a:srgbClr val="6F2F9F"/>
                </a:solidFill>
                <a:latin typeface="Arial Black"/>
                <a:cs typeface="Arial Black"/>
              </a:rPr>
              <a:t>Μάρτης  </a:t>
            </a:r>
            <a:r>
              <a:rPr sz="3200" spc="-30" dirty="0">
                <a:solidFill>
                  <a:srgbClr val="6F2F9F"/>
                </a:solidFill>
                <a:latin typeface="Arial Black"/>
                <a:cs typeface="Arial Black"/>
              </a:rPr>
              <a:t>πότε κλαίει  </a:t>
            </a:r>
            <a:r>
              <a:rPr sz="3200" spc="-10" dirty="0">
                <a:solidFill>
                  <a:srgbClr val="6F2F9F"/>
                </a:solidFill>
                <a:latin typeface="Arial Black"/>
                <a:cs typeface="Arial Black"/>
              </a:rPr>
              <a:t>και</a:t>
            </a:r>
            <a:r>
              <a:rPr sz="3200" spc="165" dirty="0">
                <a:solidFill>
                  <a:srgbClr val="6F2F9F"/>
                </a:solidFill>
                <a:latin typeface="Arial Black"/>
                <a:cs typeface="Arial Black"/>
              </a:rPr>
              <a:t> </a:t>
            </a:r>
            <a:r>
              <a:rPr sz="3200" spc="-30" dirty="0">
                <a:solidFill>
                  <a:srgbClr val="6F2F9F"/>
                </a:solidFill>
                <a:latin typeface="Arial Black"/>
                <a:cs typeface="Arial Black"/>
              </a:rPr>
              <a:t>πότε</a:t>
            </a:r>
            <a:endParaRPr sz="3200">
              <a:latin typeface="Arial Black"/>
              <a:cs typeface="Arial Black"/>
            </a:endParaRPr>
          </a:p>
          <a:p>
            <a:pPr algn="ctr">
              <a:lnSpc>
                <a:spcPts val="3400"/>
              </a:lnSpc>
            </a:pPr>
            <a:r>
              <a:rPr sz="3200" spc="-25" dirty="0">
                <a:solidFill>
                  <a:srgbClr val="6F2F9F"/>
                </a:solidFill>
                <a:latin typeface="Arial Black"/>
                <a:cs typeface="Arial Black"/>
              </a:rPr>
              <a:t>γελάει!»</a:t>
            </a:r>
            <a:endParaRPr sz="3200">
              <a:latin typeface="Arial Black"/>
              <a:cs typeface="Arial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3"/>
            <a:ext cx="9144000" cy="6856473"/>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4114800" y="6019800"/>
            <a:ext cx="601980" cy="383540"/>
            <a:chOff x="5605271" y="5141848"/>
            <a:chExt cx="802640" cy="383540"/>
          </a:xfrm>
        </p:grpSpPr>
        <p:sp>
          <p:nvSpPr>
            <p:cNvPr id="4" name="object 4"/>
            <p:cNvSpPr/>
            <p:nvPr/>
          </p:nvSpPr>
          <p:spPr>
            <a:xfrm>
              <a:off x="5611367" y="5148071"/>
              <a:ext cx="796289" cy="37718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05271" y="5141848"/>
              <a:ext cx="780669" cy="362204"/>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43000" y="685800"/>
            <a:ext cx="5309820" cy="3970318"/>
          </a:xfrm>
          <a:prstGeom prst="rect">
            <a:avLst/>
          </a:prstGeom>
          <a:noFill/>
        </p:spPr>
        <p:txBody>
          <a:bodyPr wrap="square" rtlCol="0">
            <a:spAutoFit/>
          </a:bodyPr>
          <a:lstStyle/>
          <a:p>
            <a:r>
              <a:rPr lang="el-GR" b="1" dirty="0" smtClean="0"/>
              <a:t>ΚΑΤΑΣΚΕΥΗ</a:t>
            </a:r>
            <a:r>
              <a:rPr lang="el-GR" dirty="0" smtClean="0"/>
              <a:t> </a:t>
            </a:r>
          </a:p>
          <a:p>
            <a:r>
              <a:rPr lang="el-GR" dirty="0" smtClean="0"/>
              <a:t>ΚΟΨΕ ΔΥΟ ΧΑΡΤΙΑ ΣΕ ΚΥΚΛΙΚΟ ΣΧΗΜΑ,  </a:t>
            </a:r>
            <a:r>
              <a:rPr lang="el-GR" dirty="0"/>
              <a:t>Ω</a:t>
            </a:r>
            <a:r>
              <a:rPr lang="el-GR" dirty="0" smtClean="0"/>
              <a:t>ΣΤΕ ΝΑ ΦΤΙΑΞΕΙΣ </a:t>
            </a:r>
            <a:r>
              <a:rPr lang="el-GR" dirty="0"/>
              <a:t>Ε</a:t>
            </a:r>
            <a:r>
              <a:rPr lang="el-GR" dirty="0" smtClean="0"/>
              <a:t>ΝΑ ΠΡΟΣΩΠΟ.</a:t>
            </a:r>
          </a:p>
          <a:p>
            <a:r>
              <a:rPr lang="el-GR" dirty="0" smtClean="0"/>
              <a:t> ΑΠΌ ΤΗ ΜΙΑ ΖΩΓΡΑΦΙΣΕ ΤΟ ΕΤΣΙ ΩΣΤΕ ΝΑ ΚΛΑΙΕΙ ΚΑΙ ΑΠΌ ΤΗΝ ΆΛΛΗ ΝΑ ΓΕΛΑ. ΒΑΛΕ ΕΝΔΙΑΜΕΣΑ ΈΝΑ ΚΑΛΑΜΑΚΙ ΚΑΙ ΚΟΛΛΗΣΕ ΤΑ ΜΕΤΑΞΥ ΤΟΥΣ. </a:t>
            </a:r>
          </a:p>
          <a:p>
            <a:r>
              <a:rPr lang="el-GR" dirty="0" smtClean="0"/>
              <a:t>ΣΤΟΛΙΣΕ ΚΑΤΑΛΛΗΛΛΑ ΜΕ ΜΑΛΛΙΑ ΚΑΠΕΛΟ ΚΤΛΠ ΚΑΙ ΤΙΣ ΔΥΟ ΠΛΕΥΡΕΣ. </a:t>
            </a:r>
          </a:p>
          <a:p>
            <a:r>
              <a:rPr lang="el-GR" dirty="0" smtClean="0"/>
              <a:t>ΣΤΗ ΣΥΝΕΧΕΙΑ ΦΤΙΑΞΕ ΜΕ ΟΤΙ ΥΛΙΚΑ ΕΧΕΙΣ ΤΑ ΡΟΥΧΑ ΠΧ. ΕΦΗΜΕΡΙΔΑ ΠΕΡΙΟΔΙΚΑ / ΧΑΡΤΙ ΚΟΥΖΙΝΑΣ, ΑΛΛΑ ΧΑΡΤΟΝΙΑ ΥΦΑΣΜΑΤΑ.</a:t>
            </a:r>
          </a:p>
          <a:p>
            <a:r>
              <a:rPr lang="el-GR" dirty="0" smtClean="0"/>
              <a:t>ΣΕ ΕΝΑ ΧΑΡΤΙ ΓΡΑΨΕ ΌΠΩΣ ΜΠΟΡΕΙΣ ΚΛΑΙΕΙ ΚΑΙ ΣΕ ΈΝΑ ΆΛΛΟ ΓΕΛΑΕΙ ΚΑΙ ΚΟΛΛΗΣΕ ΤΟ ΣΤΗ ΣΩΣΤΗ ΜΕΡΙΑ.</a:t>
            </a:r>
          </a:p>
          <a:p>
            <a:r>
              <a:rPr lang="el-GR" dirty="0" smtClean="0"/>
              <a:t>  </a:t>
            </a:r>
            <a:endParaRPr lang="el-GR" dirty="0"/>
          </a:p>
        </p:txBody>
      </p:sp>
      <p:pic>
        <p:nvPicPr>
          <p:cNvPr id="44034" name="Picture 2" descr="http://2.bp.blogspot.com/-hWNRe2fUxkI/VPjTSeOYOeI/AAAAAAAAEAQ/YxwSXovVu5w/s1600/IMG_20150305_122602.jpg"/>
          <p:cNvPicPr>
            <a:picLocks noChangeAspect="1" noChangeArrowheads="1"/>
          </p:cNvPicPr>
          <p:nvPr/>
        </p:nvPicPr>
        <p:blipFill>
          <a:blip r:embed="rId2" cstate="print"/>
          <a:srcRect/>
          <a:stretch>
            <a:fillRect/>
          </a:stretch>
        </p:blipFill>
        <p:spPr bwMode="auto">
          <a:xfrm>
            <a:off x="3491880" y="4365104"/>
            <a:ext cx="1687831" cy="2229548"/>
          </a:xfrm>
          <a:prstGeom prst="rect">
            <a:avLst/>
          </a:prstGeom>
          <a:noFill/>
        </p:spPr>
      </p:pic>
      <p:pic>
        <p:nvPicPr>
          <p:cNvPr id="44036" name="Picture 4" descr="http://2.bp.blogspot.com/-3BCF9_tEgiI/VPjTRGFG6FI/AAAAAAAAEAI/ODB8e_0vOJ4/s1600/IMG_20150305_122555.jpg"/>
          <p:cNvPicPr>
            <a:picLocks noChangeAspect="1" noChangeArrowheads="1"/>
          </p:cNvPicPr>
          <p:nvPr/>
        </p:nvPicPr>
        <p:blipFill>
          <a:blip r:embed="rId3" cstate="print"/>
          <a:srcRect/>
          <a:stretch>
            <a:fillRect/>
          </a:stretch>
        </p:blipFill>
        <p:spPr bwMode="auto">
          <a:xfrm flipH="1">
            <a:off x="5292080" y="4389106"/>
            <a:ext cx="1656184" cy="22082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1506" name="Picture 2" descr="http://2.bp.blogspot.com/-HkB4UTQxsYA/Uxxh9CauanI/AAAAAAAACrs/xt5K-29ugAE/s1600/%CF%83%CE%AC%CF%81%CF%89%CF%83%CE%B70010.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411760" y="0"/>
            <a:ext cx="3859882" cy="6555641"/>
          </a:xfrm>
          <a:prstGeom prst="rect">
            <a:avLst/>
          </a:prstGeom>
        </p:spPr>
        <p:txBody>
          <a:bodyPr wrap="square">
            <a:spAutoFit/>
          </a:bodyPr>
          <a:lstStyle/>
          <a:p>
            <a:r>
              <a:rPr lang="el-GR" sz="1500" b="1" i="1" dirty="0"/>
              <a:t>Από τη 1η ως τις 31 του Μάρτη, τα παιδιά φορούν στον καρπό του χεριού τους ένα </a:t>
            </a:r>
            <a:r>
              <a:rPr lang="el-GR" sz="1500" b="1" i="1" dirty="0" err="1"/>
              <a:t>βραχιολάκι</a:t>
            </a:r>
            <a:r>
              <a:rPr lang="el-GR" sz="1500" b="1" i="1" dirty="0"/>
              <a:t>, φτιαγμένο από στριμμένη άσπρη και κόκκινη κλωστή, τον «Μάρτη» ή «</a:t>
            </a:r>
            <a:r>
              <a:rPr lang="el-GR" sz="1500" b="1" i="1" dirty="0" err="1"/>
              <a:t>Μαρτιά</a:t>
            </a:r>
            <a:r>
              <a:rPr lang="el-GR" sz="1500" b="1" i="1" dirty="0"/>
              <a:t>». Σύμφωνα με τη λαϊκή παράδοση, ο «Μάρτης» προστατεύει τα πρόσωπα των παιδιών από τον πρώτο ήλιο της Άνοιξης, για να μην καούν. Φτιάχνεται την τελευταία ημέρα του Φεβρουαρίου και φοριέται είτε σαν δαχτυλίδι στα δάχτυλα, είτε στον καρπό του χεριού σαν βραχιόλι. </a:t>
            </a:r>
            <a:r>
              <a:rPr lang="el-GR" sz="1500" b="1" i="1" dirty="0" err="1"/>
              <a:t>Καμμιά</a:t>
            </a:r>
            <a:r>
              <a:rPr lang="el-GR" sz="1500" b="1" i="1" dirty="0"/>
              <a:t> φορά φοριέται ακόμα και στο μεγάλο δάχτυλο του ποδιού, ώστε να μην σκοντάφτει ο </a:t>
            </a:r>
            <a:r>
              <a:rPr lang="el-GR" sz="1500" b="1" i="1" dirty="0" err="1"/>
              <a:t>κατοχός</a:t>
            </a:r>
            <a:r>
              <a:rPr lang="el-GR" sz="1500" b="1" i="1" dirty="0"/>
              <a:t> του.</a:t>
            </a:r>
          </a:p>
          <a:p>
            <a:r>
              <a:rPr lang="el-GR" sz="1500" b="1" i="1" dirty="0"/>
              <a:t>"Μάρτη" δεν φορούσαν μόνο οι άνθρωποι. Σε σε κάποιες περιοχές της χώρας κρεμούσαν την κλωστή όλη τη νύχτα στα κλαδιά μιας τριανταφυλλιάς για να χαρίσουν ανθοφορία, ενώ σε άλλες περιοχές την έβαζαν γύρω από τις στάμνες για να προστατέψουν το νερό από τον ήλιο και να το διατηρήσουν κρύο. Σε άλλες περιοχές το φορούσαν μέχρι να φανούν τα πρώτα χελιδόνια, οπότε και το άφηναν πάνω σε τριανταφυλλιές, ώστε να τον πάρουν τα πουλιά για να χτίσουν τη φωλιά τους. Αλλού πάλι το φορούν ως την Ανάσταση, οπότε και το δένουν στις λαμπάδες της Λαμπρής για να καεί μαζί του</a:t>
            </a:r>
            <a:r>
              <a:rPr lang="el-GR" sz="1500" b="1" i="1" dirty="0" smtClean="0"/>
              <a:t>.</a:t>
            </a:r>
            <a:endParaRPr lang="el-GR" sz="1500" b="1" i="1" dirty="0"/>
          </a:p>
        </p:txBody>
      </p:sp>
      <p:pic>
        <p:nvPicPr>
          <p:cNvPr id="1026" name="Picture 2" descr="http://1.bp.blogspot.com/-UJqgZpb0-J4/UTN4XC64hvI/AAAAAAAAJjc/EWGnE4PEBLc/s1600/images_stories_products_4d6c2f1ea6812_nart.jpg"/>
          <p:cNvPicPr>
            <a:picLocks noChangeAspect="1" noChangeArrowheads="1"/>
          </p:cNvPicPr>
          <p:nvPr/>
        </p:nvPicPr>
        <p:blipFill>
          <a:blip r:embed="rId2" cstate="print"/>
          <a:srcRect/>
          <a:stretch>
            <a:fillRect/>
          </a:stretch>
        </p:blipFill>
        <p:spPr bwMode="auto">
          <a:xfrm>
            <a:off x="0" y="228600"/>
            <a:ext cx="2247900" cy="2247900"/>
          </a:xfrm>
          <a:prstGeom prst="rect">
            <a:avLst/>
          </a:prstGeom>
          <a:noFill/>
        </p:spPr>
      </p:pic>
      <p:pic>
        <p:nvPicPr>
          <p:cNvPr id="1028" name="Picture 4" descr="http://1.bp.blogspot.com/-aqv9H-lsWmQ/UTNzgxa1PXI/AAAAAAAAJhQ/Sx4OVIyV3lg/s1600/800px-Martenitsa-bracelet-02.jpg"/>
          <p:cNvPicPr>
            <a:picLocks noChangeAspect="1" noChangeArrowheads="1"/>
          </p:cNvPicPr>
          <p:nvPr/>
        </p:nvPicPr>
        <p:blipFill>
          <a:blip r:embed="rId3" cstate="print"/>
          <a:srcRect/>
          <a:stretch>
            <a:fillRect/>
          </a:stretch>
        </p:blipFill>
        <p:spPr bwMode="auto">
          <a:xfrm>
            <a:off x="6400800" y="3962400"/>
            <a:ext cx="2743200" cy="2667000"/>
          </a:xfrm>
          <a:prstGeom prst="rect">
            <a:avLst/>
          </a:prstGeom>
          <a:noFill/>
        </p:spPr>
      </p:pic>
      <p:pic>
        <p:nvPicPr>
          <p:cNvPr id="1030" name="Picture 6" descr="http://2.bp.blogspot.com/-EndkTe9t38E/UTN42dsr7yI/AAAAAAAAJjk/gJxigkeyjL8/s1600/martis.jpg"/>
          <p:cNvPicPr>
            <a:picLocks noChangeAspect="1" noChangeArrowheads="1"/>
          </p:cNvPicPr>
          <p:nvPr/>
        </p:nvPicPr>
        <p:blipFill>
          <a:blip r:embed="rId4" cstate="print"/>
          <a:srcRect/>
          <a:stretch>
            <a:fillRect/>
          </a:stretch>
        </p:blipFill>
        <p:spPr bwMode="auto">
          <a:xfrm>
            <a:off x="6286500" y="0"/>
            <a:ext cx="2857500" cy="2857500"/>
          </a:xfrm>
          <a:prstGeom prst="rect">
            <a:avLst/>
          </a:prstGeom>
          <a:noFill/>
        </p:spPr>
      </p:pic>
      <p:pic>
        <p:nvPicPr>
          <p:cNvPr id="1032" name="Picture 8" descr="http://1.bp.blogspot.com/-iFlNyMoWYGw/UTNxWxnAw_I/AAAAAAAAJhE/Svh2KrSK0e4/s1600/IMG2216.jpg"/>
          <p:cNvPicPr>
            <a:picLocks noChangeAspect="1" noChangeArrowheads="1"/>
          </p:cNvPicPr>
          <p:nvPr/>
        </p:nvPicPr>
        <p:blipFill>
          <a:blip r:embed="rId5" cstate="print"/>
          <a:srcRect/>
          <a:stretch>
            <a:fillRect/>
          </a:stretch>
        </p:blipFill>
        <p:spPr bwMode="auto">
          <a:xfrm>
            <a:off x="0" y="3657601"/>
            <a:ext cx="2320328" cy="23241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ΖΩΓΡΑΦΙΖΩ ΤΟ ΠΟΙΗΜΑ </a:t>
            </a:r>
            <a:endParaRPr lang="el-GR" dirty="0"/>
          </a:p>
        </p:txBody>
      </p:sp>
      <p:sp>
        <p:nvSpPr>
          <p:cNvPr id="3" name="2 - Θέση περιεχομένου"/>
          <p:cNvSpPr>
            <a:spLocks noGrp="1"/>
          </p:cNvSpPr>
          <p:nvPr>
            <p:ph idx="1"/>
          </p:nvPr>
        </p:nvSpPr>
        <p:spPr/>
        <p:txBody>
          <a:bodyPr>
            <a:normAutofit fontScale="70000" lnSpcReduction="20000"/>
          </a:bodyPr>
          <a:lstStyle/>
          <a:p>
            <a:pPr algn="ctr">
              <a:buNone/>
            </a:pPr>
            <a:r>
              <a:rPr lang="el-GR" b="1" u="sng" dirty="0" smtClean="0"/>
              <a:t>Μάρτης</a:t>
            </a:r>
          </a:p>
          <a:p>
            <a:pPr algn="ctr">
              <a:buNone/>
            </a:pPr>
            <a:endParaRPr lang="el-GR" b="1" dirty="0" smtClean="0"/>
          </a:p>
          <a:p>
            <a:pPr algn="ctr">
              <a:buNone/>
            </a:pPr>
            <a:r>
              <a:rPr lang="el-GR" b="1" dirty="0" smtClean="0"/>
              <a:t>Μ</a:t>
            </a:r>
            <a:r>
              <a:rPr lang="el-GR" b="1" dirty="0" smtClean="0"/>
              <a:t>’ ασπροκόκκινο βραχιόλι</a:t>
            </a:r>
          </a:p>
          <a:p>
            <a:pPr algn="ctr">
              <a:buNone/>
            </a:pPr>
            <a:r>
              <a:rPr lang="el-GR" b="1" dirty="0" smtClean="0"/>
              <a:t>περασμένο </a:t>
            </a:r>
            <a:r>
              <a:rPr lang="el-GR" b="1" dirty="0" smtClean="0"/>
              <a:t>στο χεράκι</a:t>
            </a:r>
          </a:p>
          <a:p>
            <a:pPr algn="ctr">
              <a:buNone/>
            </a:pPr>
            <a:r>
              <a:rPr lang="el-GR" b="1" dirty="0" smtClean="0"/>
              <a:t>βγαίνει </a:t>
            </a:r>
            <a:r>
              <a:rPr lang="el-GR" b="1" dirty="0" smtClean="0"/>
              <a:t>ο Μάρτιος </a:t>
            </a:r>
            <a:r>
              <a:rPr lang="el-GR" b="1" dirty="0" smtClean="0"/>
              <a:t>σεργιάνι</a:t>
            </a:r>
          </a:p>
          <a:p>
            <a:pPr algn="ctr">
              <a:buNone/>
            </a:pPr>
            <a:r>
              <a:rPr lang="el-GR" b="1" dirty="0" smtClean="0"/>
              <a:t>στ</a:t>
            </a:r>
            <a:r>
              <a:rPr lang="el-GR" b="1" dirty="0" smtClean="0"/>
              <a:t>’ ουρανού το περβολάκι.</a:t>
            </a:r>
          </a:p>
          <a:p>
            <a:pPr algn="ctr">
              <a:buNone/>
            </a:pPr>
            <a:r>
              <a:rPr lang="el-GR" dirty="0" smtClean="0"/>
              <a:t/>
            </a:r>
            <a:br>
              <a:rPr lang="el-GR" dirty="0" smtClean="0"/>
            </a:br>
            <a:r>
              <a:rPr lang="el-GR" b="1" dirty="0" smtClean="0"/>
              <a:t>Λάσο κάνει τις αχτίδες</a:t>
            </a:r>
          </a:p>
          <a:p>
            <a:pPr algn="ctr">
              <a:buNone/>
            </a:pPr>
            <a:r>
              <a:rPr lang="el-GR" b="1" dirty="0" smtClean="0"/>
              <a:t>κυνηγά </a:t>
            </a:r>
            <a:r>
              <a:rPr lang="el-GR" b="1" dirty="0" smtClean="0"/>
              <a:t>τα συννεφάκια</a:t>
            </a:r>
          </a:p>
          <a:p>
            <a:pPr algn="ctr">
              <a:buNone/>
            </a:pPr>
            <a:r>
              <a:rPr lang="el-GR" b="1" dirty="0" smtClean="0"/>
              <a:t>κι </a:t>
            </a:r>
            <a:r>
              <a:rPr lang="el-GR" b="1" dirty="0" smtClean="0"/>
              <a:t>άμα βαρεθεί ξαπλώνει</a:t>
            </a:r>
          </a:p>
          <a:p>
            <a:pPr algn="ctr">
              <a:buNone/>
            </a:pPr>
            <a:r>
              <a:rPr lang="el-GR" b="1" dirty="0" smtClean="0"/>
              <a:t>στης </a:t>
            </a:r>
            <a:r>
              <a:rPr lang="el-GR" b="1" dirty="0" smtClean="0"/>
              <a:t>πλατείας τα παγκάκια.</a:t>
            </a:r>
          </a:p>
          <a:p>
            <a:pPr algn="ctr"/>
            <a:endParaRPr lang="el-GR" b="1" dirty="0" smtClean="0"/>
          </a:p>
          <a:p>
            <a:pPr algn="ctr">
              <a:buNone/>
            </a:pPr>
            <a:r>
              <a:rPr lang="el-GR" b="1" dirty="0" smtClean="0"/>
              <a:t>Ι. Κυρίτση-</a:t>
            </a:r>
            <a:r>
              <a:rPr lang="el-GR" b="1" dirty="0" err="1" smtClean="0"/>
              <a:t>Τζιώτη</a:t>
            </a:r>
            <a:endParaRPr lang="el-GR" b="1" dirty="0" smtClean="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5805264"/>
            <a:ext cx="8280920" cy="1052736"/>
          </a:xfrm>
        </p:spPr>
        <p:txBody>
          <a:bodyPr>
            <a:normAutofit lnSpcReduction="10000"/>
          </a:bodyPr>
          <a:lstStyle/>
          <a:p>
            <a:r>
              <a:rPr lang="el-GR" dirty="0" smtClean="0"/>
              <a:t>Από ποιο </a:t>
            </a:r>
            <a:r>
              <a:rPr lang="el-GR" dirty="0" err="1" smtClean="0"/>
              <a:t>γραμματάκι</a:t>
            </a:r>
            <a:r>
              <a:rPr lang="el-GR" dirty="0" smtClean="0"/>
              <a:t> ξεκινά ο κάθε μήνας; Πόσες συλλαβές έχει και πόσα γράμματα;</a:t>
            </a:r>
            <a:endParaRPr lang="el-GR" dirty="0"/>
          </a:p>
        </p:txBody>
      </p:sp>
      <p:pic>
        <p:nvPicPr>
          <p:cNvPr id="1026" name="Picture 2" descr="Δραστηριότητες, παιδαγωγικό και εποπτικό υλικό για το Νηπιαγωγείο: Οι Μήνες  της Άνοιξης: Πίνακας Αναφοράς &amp; Σταυρόλεξο | Preschool activity, Spring  crafts, School"/>
          <p:cNvPicPr>
            <a:picLocks noChangeAspect="1" noChangeArrowheads="1"/>
          </p:cNvPicPr>
          <p:nvPr/>
        </p:nvPicPr>
        <p:blipFill>
          <a:blip r:embed="rId2" cstate="print"/>
          <a:srcRect/>
          <a:stretch>
            <a:fillRect/>
          </a:stretch>
        </p:blipFill>
        <p:spPr bwMode="auto">
          <a:xfrm>
            <a:off x="827584" y="0"/>
            <a:ext cx="7308304" cy="548122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2530" name="Picture 2" descr="cf8a73f46717b3e48079db08b4f5f843"/>
          <p:cNvPicPr>
            <a:picLocks noChangeAspect="1" noChangeArrowheads="1"/>
          </p:cNvPicPr>
          <p:nvPr/>
        </p:nvPicPr>
        <p:blipFill>
          <a:blip r:embed="rId2" cstate="print"/>
          <a:srcRect/>
          <a:stretch>
            <a:fillRect/>
          </a:stretch>
        </p:blipFill>
        <p:spPr bwMode="auto">
          <a:xfrm>
            <a:off x="-9506" y="0"/>
            <a:ext cx="9153506"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7650" name="Picture 2" descr="0318f784a530e086f9848b97758c8142"/>
          <p:cNvPicPr>
            <a:picLocks noChangeAspect="1" noChangeArrowheads="1"/>
          </p:cNvPicPr>
          <p:nvPr/>
        </p:nvPicPr>
        <p:blipFill>
          <a:blip r:embed="rId2" cstate="print"/>
          <a:srcRect/>
          <a:stretch>
            <a:fillRect/>
          </a:stretch>
        </p:blipFill>
        <p:spPr bwMode="auto">
          <a:xfrm>
            <a:off x="-70457" y="0"/>
            <a:ext cx="9214457"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3554" name="Picture 2" descr="8bb0ecf16334fc887c697eb632b642f5"/>
          <p:cNvPicPr>
            <a:picLocks noChangeAspect="1" noChangeArrowheads="1"/>
          </p:cNvPicPr>
          <p:nvPr/>
        </p:nvPicPr>
        <p:blipFill>
          <a:blip r:embed="rId2" cstate="print"/>
          <a:srcRect/>
          <a:stretch>
            <a:fillRect/>
          </a:stretch>
        </p:blipFill>
        <p:spPr bwMode="auto">
          <a:xfrm>
            <a:off x="-26376" y="0"/>
            <a:ext cx="9170376"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6626" name="Picture 2" descr="ΦΥΛΛΑ ΕΡΓΑΣΙΑΣ ΓΙΑ ΤΗΝ ΑΝΟΙΞΗ"/>
          <p:cNvPicPr>
            <a:picLocks noChangeAspect="1" noChangeArrowheads="1"/>
          </p:cNvPicPr>
          <p:nvPr/>
        </p:nvPicPr>
        <p:blipFill>
          <a:blip r:embed="rId2" cstate="print"/>
          <a:srcRect b="-20303"/>
          <a:stretch>
            <a:fillRect/>
          </a:stretch>
        </p:blipFill>
        <p:spPr bwMode="auto">
          <a:xfrm>
            <a:off x="0" y="-1139153"/>
            <a:ext cx="9144000" cy="97909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ΠΑΙΧΝΙΔΙ ΑΝΑΓΡΑΜΜΑΤΙΣΜΟΥ</a:t>
            </a:r>
            <a:endParaRPr lang="el-GR" dirty="0"/>
          </a:p>
        </p:txBody>
      </p:sp>
      <p:sp>
        <p:nvSpPr>
          <p:cNvPr id="3" name="2 - Θέση περιεχομένου"/>
          <p:cNvSpPr>
            <a:spLocks noGrp="1"/>
          </p:cNvSpPr>
          <p:nvPr>
            <p:ph idx="1"/>
          </p:nvPr>
        </p:nvSpPr>
        <p:spPr/>
        <p:txBody>
          <a:bodyPr/>
          <a:lstStyle/>
          <a:p>
            <a:r>
              <a:rPr lang="en-US" dirty="0" smtClean="0">
                <a:hlinkClick r:id="rId2"/>
              </a:rPr>
              <a:t>https://wordwall.net/resource/1552628/%</a:t>
            </a:r>
            <a:r>
              <a:rPr lang="en-US" dirty="0" smtClean="0">
                <a:hlinkClick r:id="rId2"/>
              </a:rPr>
              <a:t>ce%b1%ce%bd%ce%bf%ce%b9%ce%be%ce%b7</a:t>
            </a:r>
            <a:endParaRPr lang="el-GR" dirty="0" smtClean="0"/>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658</Words>
  <Application>Microsoft Office PowerPoint</Application>
  <PresentationFormat>Προβολή στην οθόνη (4:3)</PresentationFormat>
  <Paragraphs>61</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Καλώς μας ήρθες άνοιξη! </vt:lpstr>
      <vt:lpstr>Διαφάνεια 2</vt:lpstr>
      <vt:lpstr>Διαφάνεια 3</vt:lpstr>
      <vt:lpstr>Διαφάνεια 4</vt:lpstr>
      <vt:lpstr>Διαφάνεια 5</vt:lpstr>
      <vt:lpstr>Διαφάνεια 6</vt:lpstr>
      <vt:lpstr>Διαφάνεια 7</vt:lpstr>
      <vt:lpstr>Διαφάνεια 8</vt:lpstr>
      <vt:lpstr>ΠΑΙΧΝΙΔΙ ΑΝΑΓΡΑΜΜΑΤΙΣΜΟΥ</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Η       γυναίκα  του  Μάρτη:   Ένας   μύθος   για τον Μάρτιο  !  </vt:lpstr>
      <vt:lpstr>Κάποτε   οι μήνες  αποφάσισαν     να  παντρευτούν.</vt:lpstr>
      <vt:lpstr>Ο      κ αθένας    βρήκε  μια γυναίκα   που    του    ά ρε σ ε     και την  παντρεύτηκε.</vt:lpstr>
      <vt:lpstr>Διαφάνεια 21</vt:lpstr>
      <vt:lpstr>Διαφάνεια 22</vt:lpstr>
      <vt:lpstr>Έτσι και έγινε το ανδρόγυνο την επόμενη μέρα παντρεύτηκε!</vt:lpstr>
      <vt:lpstr>Αφού είχε γίνει ο γάμος, και πήγανε σπίτι,  η κοπέλα έβγαλε το μαντίλι από το πρόσωπό της. Ο  Μάρτης έμεινε με ανοιχτό το στόμα! Όχι από την χαρά του αλλά από αυτό που αντίκρισε! Δεν είχε ξαναδεί ποτέ στη ζωή του πιο άσχημη κοπέλα!  </vt:lpstr>
      <vt:lpstr>Από    τότε  κάθε   φ ο ρ ά   που   τη θ υ μ ότ αν     ή  την  έβλεπε  κ α τ α π ρ ό σ ω π ο, ο   Μ ά ρ της   έ κ λ α ι γ ε   και ά σ τ ρ α φ τε,  βρ οντ ούσε , έ β ρ ε χ ε, έ ρ ιχ νε  μ π ό ρ ε ς , έκανε πα γ ω ν ι έ ς….</vt:lpstr>
      <vt:lpstr>Διαφάνεια 26</vt:lpstr>
      <vt:lpstr>Διαφάνεια 27</vt:lpstr>
      <vt:lpstr>Διαφάνεια 28</vt:lpstr>
      <vt:lpstr>Διαφάνεια 29</vt:lpstr>
      <vt:lpstr>Διαφάνεια 30</vt:lpstr>
      <vt:lpstr>ΖΩΓΡΑΦΙΖΩ ΤΟ ΠΟΙΗΜΑ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Ακούστε προσεκτικά το τραγουδάκι και πείτε μου τι μας περιγράφει!</dc:title>
  <dc:creator>george</dc:creator>
  <cp:lastModifiedBy>george</cp:lastModifiedBy>
  <cp:revision>2</cp:revision>
  <dcterms:created xsi:type="dcterms:W3CDTF">2021-02-25T13:08:25Z</dcterms:created>
  <dcterms:modified xsi:type="dcterms:W3CDTF">2021-02-28T21:27:07Z</dcterms:modified>
</cp:coreProperties>
</file>