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10693400"/>
  <p:notesSz cx="106934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1842" y="7268706"/>
            <a:ext cx="1836057" cy="1272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55" y="0"/>
            <a:ext cx="7023100" cy="10533380"/>
            <a:chOff x="266755" y="0"/>
            <a:chExt cx="7023100" cy="10533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4943" y="10405606"/>
              <a:ext cx="1836057" cy="127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55" y="0"/>
              <a:ext cx="7022989" cy="1037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833"/>
            <a:ext cx="10693400" cy="70753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64"/>
            <a:ext cx="10693400" cy="7225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88" y="0"/>
            <a:ext cx="10589622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87" y="0"/>
            <a:ext cx="10393424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6" y="0"/>
            <a:ext cx="9766748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33" y="0"/>
            <a:ext cx="10456333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66" y="0"/>
            <a:ext cx="10433866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221" y="0"/>
            <a:ext cx="6931025" cy="10533380"/>
            <a:chOff x="392221" y="0"/>
            <a:chExt cx="6931025" cy="10533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4942" y="10405606"/>
              <a:ext cx="1836057" cy="127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21" y="0"/>
              <a:ext cx="6930467" cy="1037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4942" y="10405606"/>
            <a:ext cx="1836057" cy="127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419" y="0"/>
            <a:ext cx="6959444" cy="9869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26" y="316459"/>
            <a:ext cx="10443147" cy="6922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464" y="0"/>
            <a:ext cx="10329808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11" y="0"/>
            <a:ext cx="10420977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668" y="0"/>
            <a:ext cx="10300062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30" y="0"/>
            <a:ext cx="10408739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68" y="0"/>
            <a:ext cx="10400862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99" y="0"/>
            <a:ext cx="10323800" cy="723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Προσαρμογή</PresentationFormat>
  <Slides>17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03-30-2021 23.14</dc:title>
  <dc:subject>CamScanner 03-30-2021 23.14</dc:subject>
  <dc:creator>CamScanner</dc:creator>
  <cp:lastModifiedBy>Αγγελικη Τελα</cp:lastModifiedBy>
  <cp:revision>1</cp:revision>
  <dcterms:created xsi:type="dcterms:W3CDTF">2021-03-30T20:46:57Z</dcterms:created>
  <dcterms:modified xsi:type="dcterms:W3CDTF">2021-03-30T20:50:30Z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2021-03-30T00:00:00Z</vt:filetime>
  </property>
</Properties>
</file>