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6" r:id="rId6"/>
    <p:sldId id="273" r:id="rId7"/>
    <p:sldId id="275" r:id="rId8"/>
    <p:sldId id="271" r:id="rId9"/>
    <p:sldId id="272" r:id="rId10"/>
    <p:sldId id="270" r:id="rId11"/>
    <p:sldId id="274" r:id="rId12"/>
    <p:sldId id="27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D29E90-ACA0-421B-9C25-F9E3E9600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58F1373-AAD0-4879-A899-9AC8F35FC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C48067-1DC9-4679-B8DE-051EF7AF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53FE80-982C-401B-8A9C-9A94AE49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513C4C-04FA-4024-8556-9B285E63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97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4119C1-673E-4A49-B3F0-38C4B5F0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60BDCE6-AEAA-40C4-9D09-E5D8B6196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7BF453-FA01-420B-9053-3F299FEA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977504-586E-4A69-83D7-202D87BC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D76A36-AF8F-4434-8A6C-89BC49CA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8BD7A2B-8013-44FB-AD24-BA9819A66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ACA87F3-A524-4DA8-BCD1-B8EAF394F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B7A96B-74A9-4ECF-8699-FD2D7B8E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7D1CDC-9BD1-432E-8D26-489A7370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E875BB-E94E-47D1-A9E9-52EE7F18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41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55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799467-C469-41F0-ADD8-E322393A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B14D54-CB5A-4071-8267-34E364E1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1D5A9A-87ED-41BE-A79C-EC75B261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B9244D-92A9-4E7B-BAD1-D5E990C7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BA609D-A73D-4654-A86A-47EFBB45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2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2EFB05-0C52-430F-8B27-BD590F6D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65B079-9D99-41D3-8A70-68442B30F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E78C60-2CDD-4A73-827F-AADD010E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14B26B-6DA4-4FAA-A40C-8FB28B58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32D1BC-F8BA-4CF5-A1F4-7929E372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42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60CCBD-A6D7-437C-9019-C348D5D7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60C0D8-C97D-492D-B798-0B19DE36F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203392-C1C8-445E-9253-384617BE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513893-65B2-4413-97E2-FFDA207A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26ECE54-2B1A-47D1-AE27-73457E98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60A851-6F41-49DE-A880-6E587A04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30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91DD1F-3066-4E70-944B-BF02CBE4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9AC108-BB17-4241-81E9-FB3A3906A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105600E-FCEE-4B65-9381-6ABAD24E1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19B04DF-F17B-414F-B34F-7AE1204A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D5B3E0C-2958-4AD5-8761-165F0BBC6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CEAFF6D-63CE-440F-9058-3E317162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0339E32-78CA-4967-A83A-337A433F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56565CB-7C8D-487B-A59D-362DCB75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02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1754B1-B55A-4ED2-9231-C34FD989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5C21ED8-DF0F-4220-91BE-F58E00DD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C0106BC-E889-4772-8B97-9530BDB5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F11651E-5A54-460F-8CD9-B9A07846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71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8A9D2BC-B50D-44F7-A085-DB10FC5D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05E4ACB-0105-4994-B20D-2D413B8B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09814C4-FB85-4F4E-B352-93176AF4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48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4304F2-059C-49CF-82C6-0FEDB0D6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30C62B-15D8-4D05-899D-E53816D4F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A2B8DD7-1F17-4ACD-943E-08F81C243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35C4336-7F5D-4AC9-AEBE-AB7B797B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C8CB620-5499-490D-858F-520B6DA7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ECD76D-78D1-4CFB-AE96-65A98DBF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16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7E3FC7-780C-497C-9B8F-50816939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764E843-846D-418B-B75C-4511703FD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013850-7C0D-43B5-B24C-DD14FE568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79852E1-BEA0-4431-80C7-31311123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3E1899-62D9-4A09-828F-27800416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EE4A87-A17A-4881-BA40-D8939DC5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50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C6AECD6-7A9D-402B-B957-56983394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4136B4-8A58-4C90-B4DE-083FE4FDF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C0AC56-EE52-4E7D-BDF2-A3F5497F1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EB58-19E9-4122-B3E3-34D89C7F2409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9769611-D825-4251-A5D4-96FBA6E8E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65EEF8-B34B-4FF5-99FD-9E9BE14AD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FF69-D130-46B9-B2E8-F2FA85D225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6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5xBBcC0Kog&amp;t=332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3741" y="5370397"/>
            <a:ext cx="2424517" cy="1487602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8139">
              <a:spcBef>
                <a:spcPts val="80"/>
              </a:spcBef>
            </a:pPr>
            <a:r>
              <a:rPr sz="3200" b="1" u="sng" spc="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Calibri"/>
              </a:rPr>
              <a:t>Με</a:t>
            </a:r>
            <a:r>
              <a:rPr sz="3200" b="1" u="sng" spc="-2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Calibri"/>
              </a:rPr>
              <a:t> </a:t>
            </a:r>
            <a:r>
              <a:rPr sz="3200" b="1" u="sng" spc="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Calibri"/>
              </a:rPr>
              <a:t>ένα</a:t>
            </a:r>
            <a:r>
              <a:rPr sz="3200" b="1" u="sng" spc="2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Calibri"/>
              </a:rPr>
              <a:t> </a:t>
            </a:r>
            <a:r>
              <a:rPr sz="3200" b="1" u="sng" spc="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Calibri"/>
              </a:rPr>
              <a:t>βιβλίο</a:t>
            </a:r>
            <a:r>
              <a:rPr sz="3200" b="1" u="sng" spc="-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Calibri"/>
              </a:rPr>
              <a:t> </a:t>
            </a:r>
            <a:r>
              <a:rPr sz="3200" b="1" u="sng" spc="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Calibri"/>
              </a:rPr>
              <a:t>ταξιδεύω</a:t>
            </a:r>
            <a:r>
              <a:rPr sz="3200" b="1" i="1" u="sng" spc="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Calibri Light"/>
              </a:rPr>
              <a:t>...</a:t>
            </a:r>
            <a:endParaRPr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638" y="1"/>
            <a:ext cx="11857703" cy="52705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>
            <a:extLst>
              <a:ext uri="{FF2B5EF4-FFF2-40B4-BE49-F238E27FC236}">
                <a16:creationId xmlns:a16="http://schemas.microsoft.com/office/drawing/2014/main" id="{04FA1F47-A6C7-479A-B4F3-5A729F729D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200" y="-78658"/>
            <a:ext cx="9815973" cy="69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609D9A-4575-4ED5-B739-4FAF071C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>
                <a:solidFill>
                  <a:srgbClr val="FFC000"/>
                </a:solidFill>
              </a:rPr>
            </a:br>
            <a:r>
              <a:rPr lang="el-GR" dirty="0">
                <a:solidFill>
                  <a:srgbClr val="FFC000"/>
                </a:solidFill>
              </a:rPr>
              <a:t>ΠΑΡΟΥΣΙΑΣΕ ΜΑΣ ΤΩΡΑ ΕΣΥ ΤΟ ΑΓΑΠΗΜΕΝΟ ΣΟΥ ΒΙΒΛΙΟ!</a:t>
            </a:r>
            <a:br>
              <a:rPr lang="el-GR" dirty="0">
                <a:solidFill>
                  <a:srgbClr val="FFC000"/>
                </a:solidFill>
              </a:rPr>
            </a:b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739634-746B-4DDF-8C4A-5C35EBBB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483"/>
            <a:ext cx="10515600" cy="4351338"/>
          </a:xfrm>
        </p:spPr>
        <p:txBody>
          <a:bodyPr/>
          <a:lstStyle/>
          <a:p>
            <a:r>
              <a:rPr lang="el-GR" dirty="0">
                <a:solidFill>
                  <a:srgbClr val="7030A0"/>
                </a:solidFill>
              </a:rPr>
              <a:t>ΕΧΕΙ ΟΛΑ ΤΑ ΧΑΡΑΚΤΗΡΙΣΤΙΚΑ ΠΟΥ ΕΙΠΑΜΕ ΝΩΡΙΤΕΡΑ;</a:t>
            </a:r>
          </a:p>
          <a:p>
            <a:r>
              <a:rPr lang="el-GR" dirty="0">
                <a:solidFill>
                  <a:srgbClr val="7030A0"/>
                </a:solidFill>
              </a:rPr>
              <a:t>ΓΙΑΤΙ ΕΙΝΑΙ ΤΟ ΑΓΑΠΗΜΕΝΟ ΣΟΥ ΒΙΒΛΙΟ;</a:t>
            </a:r>
          </a:p>
          <a:p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2050" name="Picture 2" descr="Στάση νηπιαγωγείο: 2 Απριλίου - Παγκόσμια ημέρα παιδικού βιβλίου |  Childrens books, Childrens, Books">
            <a:extLst>
              <a:ext uri="{FF2B5EF4-FFF2-40B4-BE49-F238E27FC236}">
                <a16:creationId xmlns:a16="http://schemas.microsoft.com/office/drawing/2014/main" id="{0BE653DA-88ED-49A8-96D2-0835D264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3" y="2556387"/>
            <a:ext cx="8060914" cy="45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7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1CE51-153E-4184-BF42-D100AA4E86C7}"/>
              </a:ext>
            </a:extLst>
          </p:cNvPr>
          <p:cNvSpPr txBox="1"/>
          <p:nvPr/>
        </p:nvSpPr>
        <p:spPr>
          <a:xfrm>
            <a:off x="1533832" y="1120876"/>
            <a:ext cx="8563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ΑΣ ΔΙΑΣΚΕΔΑΣΟΥΜΕ ΤΩΡΑ ΛΙΓΟ, ΔΙΑΒΑΖΟΝΤΑΣ ΕΝΑ ΑΠΟ ΤΑ ΑΓΑΠΗΜΕΝΑ ΜΑΣ ΠΑΡΑΜΥΘΙΑ «ΤΑ 88 ΝΤΟΛΜΑΔΑΚΙΑ» ΠΟΥ ΠΟΤΕ ΟΜΩΣ ΔΕΝ ΕΧΕΙ ΤΗΝ ΙΔΙΑ ΠΛΟΚΗ ΣΤΗΝ ΙΣΤΟΡΙΑ!</a:t>
            </a:r>
          </a:p>
          <a:p>
            <a:r>
              <a:rPr lang="el-GR" dirty="0"/>
              <a:t>ΤΑ ΠΑΙΔΙΑ ΕΠΙΛΕΓΟΥΝ ΜΙΑ ΠΙΘΑΝΗ ΑΠΑΝΤΗΣΗ ΚΑΙ ΚΑΘΕ ΦΟΡΑ ΤΑΞΙΔΕΥΟΥΜΕ ΣΕ ΜΕΡΗ ΜΑΓΙΚΑ ΚΑΙ ΔΙΑΦΟΡΕΤΙΚΑ!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(ΔΕΝ ΜΠΟΡΩ ΝΑ ΑΝΕΒΑΣΩ ΤΟ ΣΥΓΚΕΚΡΙΜΕΝΟ ΒΙΒΛΙΟ , ΛΟΓΩ ΤΗΣ ΜΟΡΦΗΣ ΠΟΥ ΕΧΕΙ ΑΛΛΑ ΚΑΙ ΤΟΥ ΜΕΓΑΛΟΥ ΟΓΚΟΥ ΤΟΥ!)</a:t>
            </a:r>
          </a:p>
        </p:txBody>
      </p:sp>
    </p:spTree>
    <p:extLst>
      <p:ext uri="{BB962C8B-B14F-4D97-AF65-F5344CB8AC3E}">
        <p14:creationId xmlns:p14="http://schemas.microsoft.com/office/powerpoint/2010/main" val="273105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A64D7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466" y="112768"/>
            <a:ext cx="10146532" cy="66324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12478" y="2452025"/>
            <a:ext cx="4637193" cy="128334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10320" marR="6773" indent="-1594233">
              <a:lnSpc>
                <a:spcPct val="114999"/>
              </a:lnSpc>
              <a:spcBef>
                <a:spcPts val="133"/>
              </a:spcBef>
            </a:pPr>
            <a:r>
              <a:rPr sz="3733" spc="-152" dirty="0">
                <a:latin typeface="Franklin Gothic Book"/>
                <a:cs typeface="Franklin Gothic Book"/>
              </a:rPr>
              <a:t>Δημιού</a:t>
            </a:r>
            <a:r>
              <a:rPr sz="3733" spc="-207" dirty="0">
                <a:latin typeface="Franklin Gothic Book"/>
                <a:cs typeface="Franklin Gothic Book"/>
              </a:rPr>
              <a:t>ρ</a:t>
            </a:r>
            <a:r>
              <a:rPr sz="3733" spc="-167" dirty="0">
                <a:latin typeface="Franklin Gothic Book"/>
                <a:cs typeface="Franklin Gothic Book"/>
              </a:rPr>
              <a:t>γησε</a:t>
            </a:r>
            <a:r>
              <a:rPr sz="3733" spc="-207" dirty="0">
                <a:latin typeface="Franklin Gothic Book"/>
                <a:cs typeface="Franklin Gothic Book"/>
              </a:rPr>
              <a:t> </a:t>
            </a:r>
            <a:r>
              <a:rPr sz="3733" spc="-180" dirty="0">
                <a:latin typeface="Franklin Gothic Book"/>
                <a:cs typeface="Franklin Gothic Book"/>
              </a:rPr>
              <a:t>τ</a:t>
            </a:r>
            <a:r>
              <a:rPr sz="3733" spc="-260" dirty="0">
                <a:latin typeface="Franklin Gothic Book"/>
                <a:cs typeface="Franklin Gothic Book"/>
              </a:rPr>
              <a:t>η</a:t>
            </a:r>
            <a:r>
              <a:rPr sz="3733" spc="-200" dirty="0">
                <a:latin typeface="Franklin Gothic Book"/>
                <a:cs typeface="Franklin Gothic Book"/>
              </a:rPr>
              <a:t>ν</a:t>
            </a:r>
            <a:r>
              <a:rPr sz="3733" spc="-207" dirty="0">
                <a:latin typeface="Franklin Gothic Book"/>
                <a:cs typeface="Franklin Gothic Book"/>
              </a:rPr>
              <a:t> </a:t>
            </a:r>
            <a:r>
              <a:rPr sz="3733" spc="-127" dirty="0">
                <a:latin typeface="Franklin Gothic Book"/>
                <a:cs typeface="Franklin Gothic Book"/>
              </a:rPr>
              <a:t>δική</a:t>
            </a:r>
            <a:r>
              <a:rPr sz="3733" spc="-207" dirty="0">
                <a:latin typeface="Franklin Gothic Book"/>
                <a:cs typeface="Franklin Gothic Book"/>
              </a:rPr>
              <a:t> </a:t>
            </a:r>
            <a:r>
              <a:rPr sz="3733" spc="-187" dirty="0">
                <a:latin typeface="Franklin Gothic Book"/>
                <a:cs typeface="Franklin Gothic Book"/>
              </a:rPr>
              <a:t>σ</a:t>
            </a:r>
            <a:r>
              <a:rPr sz="3733" spc="-113" dirty="0">
                <a:latin typeface="Franklin Gothic Book"/>
                <a:cs typeface="Franklin Gothic Book"/>
              </a:rPr>
              <a:t>ου  </a:t>
            </a:r>
            <a:r>
              <a:rPr sz="3733" spc="-133" dirty="0">
                <a:latin typeface="Franklin Gothic Book"/>
                <a:cs typeface="Franklin Gothic Book"/>
              </a:rPr>
              <a:t>ιστορία!</a:t>
            </a:r>
            <a:endParaRPr sz="3733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8321" y="4019441"/>
            <a:ext cx="4682067" cy="5915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733" spc="-373" dirty="0">
                <a:latin typeface="Franklin Gothic Book"/>
                <a:cs typeface="Franklin Gothic Book"/>
              </a:rPr>
              <a:t>Γ</a:t>
            </a:r>
            <a:r>
              <a:rPr sz="3733" spc="-120" dirty="0">
                <a:latin typeface="Franklin Gothic Book"/>
                <a:cs typeface="Franklin Gothic Book"/>
              </a:rPr>
              <a:t>ίνε</a:t>
            </a:r>
            <a:r>
              <a:rPr sz="3733" spc="-207" dirty="0">
                <a:latin typeface="Franklin Gothic Book"/>
                <a:cs typeface="Franklin Gothic Book"/>
              </a:rPr>
              <a:t> </a:t>
            </a:r>
            <a:r>
              <a:rPr sz="3733" spc="-247" dirty="0">
                <a:latin typeface="Franklin Gothic Book"/>
                <a:cs typeface="Franklin Gothic Book"/>
              </a:rPr>
              <a:t>παρα</a:t>
            </a:r>
            <a:r>
              <a:rPr sz="3733" spc="-247" dirty="0" err="1">
                <a:latin typeface="Franklin Gothic Book"/>
                <a:cs typeface="Franklin Gothic Book"/>
              </a:rPr>
              <a:t>μυθάς</a:t>
            </a:r>
            <a:r>
              <a:rPr sz="3733" spc="-247" dirty="0">
                <a:latin typeface="Franklin Gothic Book"/>
                <a:cs typeface="Franklin Gothic Book"/>
              </a:rPr>
              <a:t>!</a:t>
            </a:r>
            <a:endParaRPr sz="3733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A64D7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067" y="163201"/>
            <a:ext cx="10377867" cy="6531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2674" y="1923997"/>
            <a:ext cx="8961967" cy="38643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b="1" i="1" u="sng" spc="-47" dirty="0">
                <a:solidFill>
                  <a:srgbClr val="0B5394"/>
                </a:solidFill>
              </a:rPr>
              <a:t>Στόχοι</a:t>
            </a:r>
            <a:r>
              <a:rPr sz="2400" b="1" i="1" u="sng" spc="-7" dirty="0">
                <a:solidFill>
                  <a:srgbClr val="0B5394"/>
                </a:solidFill>
              </a:rPr>
              <a:t> αυτής της </a:t>
            </a:r>
            <a:r>
              <a:rPr sz="2400" b="1" i="1" u="sng" spc="-20" dirty="0">
                <a:solidFill>
                  <a:srgbClr val="0B5394"/>
                </a:solidFill>
              </a:rPr>
              <a:t>δραστηριότητας</a:t>
            </a:r>
            <a:r>
              <a:rPr sz="2400" b="1" i="1" u="sng" spc="-7" dirty="0">
                <a:solidFill>
                  <a:srgbClr val="0B5394"/>
                </a:solidFill>
              </a:rPr>
              <a:t> δημιουργικής γραφής είναι:</a:t>
            </a:r>
            <a:endParaRPr sz="2400" b="1" i="1" u="sng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89304" y="2451879"/>
            <a:ext cx="10888445" cy="36857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828643">
              <a:lnSpc>
                <a:spcPct val="100000"/>
              </a:lnSpc>
              <a:spcBef>
                <a:spcPts val="133"/>
              </a:spcBef>
            </a:pPr>
            <a:r>
              <a:rPr sz="1800" b="1" dirty="0"/>
              <a:t>-η</a:t>
            </a:r>
            <a:r>
              <a:rPr sz="1800" b="1" spc="-20" dirty="0"/>
              <a:t> </a:t>
            </a:r>
            <a:r>
              <a:rPr sz="1800" b="1" spc="-7" dirty="0"/>
              <a:t>ανάπτυξη</a:t>
            </a:r>
            <a:r>
              <a:rPr sz="1800" b="1" spc="-20" dirty="0"/>
              <a:t> </a:t>
            </a:r>
            <a:r>
              <a:rPr sz="1800" b="1" spc="-7" dirty="0"/>
              <a:t>της</a:t>
            </a:r>
            <a:r>
              <a:rPr sz="1800" b="1" spc="-20" dirty="0"/>
              <a:t> </a:t>
            </a:r>
            <a:r>
              <a:rPr sz="1800" b="1" spc="-7" dirty="0"/>
              <a:t>κριτικής</a:t>
            </a:r>
            <a:r>
              <a:rPr sz="1800" b="1" spc="-20" dirty="0"/>
              <a:t> </a:t>
            </a:r>
            <a:r>
              <a:rPr sz="1800" b="1" spc="-27" dirty="0"/>
              <a:t>και</a:t>
            </a:r>
            <a:r>
              <a:rPr sz="1800" b="1" spc="-20" dirty="0"/>
              <a:t> </a:t>
            </a:r>
            <a:r>
              <a:rPr sz="1800" b="1" spc="-7" dirty="0"/>
              <a:t>δημιουργικής</a:t>
            </a:r>
            <a:r>
              <a:rPr sz="1800" b="1" spc="-20" dirty="0"/>
              <a:t> </a:t>
            </a:r>
            <a:r>
              <a:rPr sz="1800" b="1" spc="-7" dirty="0"/>
              <a:t>σκέψης,</a:t>
            </a:r>
          </a:p>
          <a:p>
            <a:pPr marL="279393">
              <a:lnSpc>
                <a:spcPct val="100000"/>
              </a:lnSpc>
              <a:spcBef>
                <a:spcPts val="47"/>
              </a:spcBef>
            </a:pPr>
            <a:endParaRPr sz="1800" b="1" spc="-7" dirty="0"/>
          </a:p>
          <a:p>
            <a:pPr marL="2153020">
              <a:lnSpc>
                <a:spcPct val="100000"/>
              </a:lnSpc>
            </a:pPr>
            <a:r>
              <a:rPr sz="1800" b="1" dirty="0"/>
              <a:t>-η</a:t>
            </a:r>
            <a:r>
              <a:rPr sz="1800" b="1" spc="-7" dirty="0"/>
              <a:t> </a:t>
            </a:r>
            <a:r>
              <a:rPr sz="1800" b="1" spc="-20" dirty="0"/>
              <a:t>κινητοποίηση</a:t>
            </a:r>
            <a:r>
              <a:rPr sz="1800" b="1" dirty="0"/>
              <a:t> </a:t>
            </a:r>
            <a:r>
              <a:rPr sz="1800" b="1" spc="-7" dirty="0"/>
              <a:t>της</a:t>
            </a:r>
            <a:r>
              <a:rPr sz="1800" b="1" dirty="0"/>
              <a:t> </a:t>
            </a:r>
            <a:r>
              <a:rPr sz="1800" b="1" spc="-13" dirty="0"/>
              <a:t>φαντασίας</a:t>
            </a:r>
            <a:r>
              <a:rPr sz="1800" b="1" dirty="0"/>
              <a:t> </a:t>
            </a:r>
            <a:r>
              <a:rPr sz="1800" b="1" spc="-27" dirty="0"/>
              <a:t>και</a:t>
            </a:r>
            <a:r>
              <a:rPr sz="1800" b="1" dirty="0"/>
              <a:t> </a:t>
            </a:r>
            <a:r>
              <a:rPr sz="1800" b="1" spc="-7" dirty="0"/>
              <a:t>της</a:t>
            </a:r>
            <a:r>
              <a:rPr sz="1800" b="1" dirty="0"/>
              <a:t> </a:t>
            </a:r>
            <a:r>
              <a:rPr sz="1800" b="1" spc="-7" dirty="0"/>
              <a:t>συγγραφικής</a:t>
            </a:r>
            <a:r>
              <a:rPr sz="1800" b="1" dirty="0"/>
              <a:t> </a:t>
            </a:r>
            <a:r>
              <a:rPr sz="1800" b="1" spc="-20" dirty="0"/>
              <a:t>επινοητικότητας,</a:t>
            </a:r>
          </a:p>
          <a:p>
            <a:pPr marL="279393">
              <a:lnSpc>
                <a:spcPct val="100000"/>
              </a:lnSpc>
              <a:spcBef>
                <a:spcPts val="67"/>
              </a:spcBef>
            </a:pPr>
            <a:endParaRPr sz="1800" b="1" dirty="0"/>
          </a:p>
          <a:p>
            <a:pPr marL="296326" marR="6773" indent="1237794">
              <a:lnSpc>
                <a:spcPct val="114999"/>
              </a:lnSpc>
            </a:pPr>
            <a:r>
              <a:rPr sz="1800" b="1" dirty="0"/>
              <a:t>-η</a:t>
            </a:r>
            <a:r>
              <a:rPr sz="1800" b="1" spc="-7" dirty="0"/>
              <a:t> </a:t>
            </a:r>
            <a:r>
              <a:rPr sz="1800" b="1" spc="-13" dirty="0"/>
              <a:t>καλλιέργεια</a:t>
            </a:r>
            <a:r>
              <a:rPr sz="1800" b="1" spc="-7" dirty="0"/>
              <a:t> της </a:t>
            </a:r>
            <a:r>
              <a:rPr sz="1800" b="1" spc="-20" dirty="0"/>
              <a:t>δεξιότητας</a:t>
            </a:r>
            <a:r>
              <a:rPr sz="1800" b="1" dirty="0"/>
              <a:t> </a:t>
            </a:r>
            <a:r>
              <a:rPr sz="1800" b="1" spc="-7" dirty="0"/>
              <a:t>αφήγησης </a:t>
            </a:r>
            <a:r>
              <a:rPr sz="1800" b="1" spc="-13" dirty="0"/>
              <a:t>ιστοριών,</a:t>
            </a:r>
            <a:r>
              <a:rPr sz="1800" b="1" spc="-7" dirty="0"/>
              <a:t> </a:t>
            </a:r>
            <a:r>
              <a:rPr sz="1800" b="1" spc="-13" dirty="0"/>
              <a:t>συναισθημάτων</a:t>
            </a:r>
            <a:r>
              <a:rPr sz="1800" b="1" spc="-7" dirty="0"/>
              <a:t> </a:t>
            </a:r>
            <a:r>
              <a:rPr sz="1800" b="1" dirty="0"/>
              <a:t>ή </a:t>
            </a:r>
            <a:r>
              <a:rPr sz="1800" b="1" spc="7" dirty="0"/>
              <a:t> </a:t>
            </a:r>
            <a:r>
              <a:rPr sz="1800" b="1" spc="-20" dirty="0"/>
              <a:t>καταστάσεων</a:t>
            </a:r>
            <a:r>
              <a:rPr sz="1800" b="1" spc="-7" dirty="0"/>
              <a:t> </a:t>
            </a:r>
            <a:r>
              <a:rPr sz="1800" b="1" spc="-27" dirty="0"/>
              <a:t>και</a:t>
            </a:r>
            <a:r>
              <a:rPr sz="1800" b="1" spc="-7" dirty="0"/>
              <a:t> της</a:t>
            </a:r>
            <a:r>
              <a:rPr sz="1800" b="1" dirty="0"/>
              <a:t> </a:t>
            </a:r>
            <a:r>
              <a:rPr sz="1800" b="1" spc="-7" dirty="0"/>
              <a:t>περιγραφής </a:t>
            </a:r>
            <a:r>
              <a:rPr sz="1800" b="1" spc="-20" dirty="0"/>
              <a:t>προσώπων,</a:t>
            </a:r>
            <a:r>
              <a:rPr sz="1800" b="1" dirty="0"/>
              <a:t> </a:t>
            </a:r>
            <a:r>
              <a:rPr sz="1800" b="1" spc="-27" dirty="0"/>
              <a:t>τόπων</a:t>
            </a:r>
            <a:r>
              <a:rPr sz="1800" b="1" spc="-7" dirty="0"/>
              <a:t> </a:t>
            </a:r>
            <a:r>
              <a:rPr sz="1800" b="1" spc="-27" dirty="0"/>
              <a:t>και</a:t>
            </a:r>
            <a:r>
              <a:rPr sz="1800" b="1" dirty="0"/>
              <a:t> </a:t>
            </a:r>
            <a:r>
              <a:rPr sz="1800" b="1" spc="-7" dirty="0"/>
              <a:t>αντικειμένων με</a:t>
            </a:r>
            <a:r>
              <a:rPr sz="1800" b="1" dirty="0"/>
              <a:t> </a:t>
            </a:r>
            <a:r>
              <a:rPr sz="1800" b="1" spc="-13" dirty="0"/>
              <a:t>βιωματικό</a:t>
            </a:r>
            <a:r>
              <a:rPr sz="1800" b="1" spc="-7" dirty="0"/>
              <a:t> </a:t>
            </a:r>
            <a:r>
              <a:rPr sz="1800" b="1" spc="-20" dirty="0"/>
              <a:t>τρόπο,</a:t>
            </a:r>
          </a:p>
          <a:p>
            <a:pPr marL="279393">
              <a:lnSpc>
                <a:spcPct val="100000"/>
              </a:lnSpc>
              <a:spcBef>
                <a:spcPts val="47"/>
              </a:spcBef>
            </a:pPr>
            <a:endParaRPr sz="1800" b="1" spc="-20" dirty="0"/>
          </a:p>
          <a:p>
            <a:pPr marL="3842077">
              <a:lnSpc>
                <a:spcPct val="100000"/>
              </a:lnSpc>
            </a:pPr>
            <a:r>
              <a:rPr sz="1800" b="1" dirty="0"/>
              <a:t>-η</a:t>
            </a:r>
            <a:r>
              <a:rPr sz="1800" b="1" spc="-27" dirty="0"/>
              <a:t> </a:t>
            </a:r>
            <a:r>
              <a:rPr sz="1800" b="1" spc="-13" dirty="0"/>
              <a:t>γλωσσική</a:t>
            </a:r>
            <a:r>
              <a:rPr sz="1800" b="1" spc="-27" dirty="0"/>
              <a:t> </a:t>
            </a:r>
            <a:r>
              <a:rPr sz="1800" b="1" spc="-13" dirty="0"/>
              <a:t>καλλιέργεια,</a:t>
            </a:r>
          </a:p>
          <a:p>
            <a:pPr marL="279393">
              <a:lnSpc>
                <a:spcPct val="100000"/>
              </a:lnSpc>
              <a:spcBef>
                <a:spcPts val="47"/>
              </a:spcBef>
            </a:pPr>
            <a:endParaRPr sz="1800" b="1" spc="-13" dirty="0"/>
          </a:p>
          <a:p>
            <a:pPr marL="342045" algn="ctr">
              <a:lnSpc>
                <a:spcPct val="100000"/>
              </a:lnSpc>
            </a:pPr>
            <a:r>
              <a:rPr sz="1800" b="1" dirty="0"/>
              <a:t>-η</a:t>
            </a:r>
            <a:r>
              <a:rPr sz="1800" b="1" spc="-27" dirty="0"/>
              <a:t> </a:t>
            </a:r>
            <a:r>
              <a:rPr sz="1800" b="1" spc="-7" dirty="0"/>
              <a:t>ανάπτυξη</a:t>
            </a:r>
            <a:r>
              <a:rPr sz="1800" b="1" spc="-20" dirty="0"/>
              <a:t> </a:t>
            </a:r>
            <a:r>
              <a:rPr sz="1800" b="1" spc="-7" dirty="0"/>
              <a:t>της</a:t>
            </a:r>
            <a:r>
              <a:rPr sz="1800" b="1" spc="-20" dirty="0"/>
              <a:t> </a:t>
            </a:r>
            <a:r>
              <a:rPr sz="1800" b="1" spc="-13" dirty="0"/>
              <a:t>επικοινωνιακής</a:t>
            </a:r>
            <a:r>
              <a:rPr sz="1800" b="1" spc="-20" dirty="0"/>
              <a:t> ικανότητας</a:t>
            </a:r>
          </a:p>
          <a:p>
            <a:pPr marL="279393">
              <a:lnSpc>
                <a:spcPct val="100000"/>
              </a:lnSpc>
              <a:spcBef>
                <a:spcPts val="53"/>
              </a:spcBef>
            </a:pPr>
            <a:endParaRPr sz="1800" b="1" spc="-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2434" y="203200"/>
            <a:ext cx="9849273" cy="6451600"/>
            <a:chOff x="954325" y="152400"/>
            <a:chExt cx="7386955" cy="4838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325" y="152400"/>
              <a:ext cx="7386824" cy="48386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8396" y="2834817"/>
              <a:ext cx="3161030" cy="772160"/>
            </a:xfrm>
            <a:custGeom>
              <a:avLst/>
              <a:gdLst/>
              <a:ahLst/>
              <a:cxnLst/>
              <a:rect l="l" t="t" r="r" b="b"/>
              <a:pathLst>
                <a:path w="3161029" h="772160">
                  <a:moveTo>
                    <a:pt x="280339" y="584542"/>
                  </a:moveTo>
                  <a:lnTo>
                    <a:pt x="259930" y="458927"/>
                  </a:lnTo>
                  <a:lnTo>
                    <a:pt x="243611" y="358432"/>
                  </a:lnTo>
                  <a:lnTo>
                    <a:pt x="201688" y="100342"/>
                  </a:lnTo>
                  <a:lnTo>
                    <a:pt x="185394" y="0"/>
                  </a:lnTo>
                  <a:lnTo>
                    <a:pt x="172224" y="0"/>
                  </a:lnTo>
                  <a:lnTo>
                    <a:pt x="172224" y="358432"/>
                  </a:lnTo>
                  <a:lnTo>
                    <a:pt x="105892" y="358432"/>
                  </a:lnTo>
                  <a:lnTo>
                    <a:pt x="139026" y="100342"/>
                  </a:lnTo>
                  <a:lnTo>
                    <a:pt x="172224" y="358432"/>
                  </a:lnTo>
                  <a:lnTo>
                    <a:pt x="172224" y="0"/>
                  </a:lnTo>
                  <a:lnTo>
                    <a:pt x="94945" y="0"/>
                  </a:lnTo>
                  <a:lnTo>
                    <a:pt x="0" y="584542"/>
                  </a:lnTo>
                  <a:lnTo>
                    <a:pt x="77279" y="584542"/>
                  </a:lnTo>
                  <a:lnTo>
                    <a:pt x="93179" y="458927"/>
                  </a:lnTo>
                  <a:lnTo>
                    <a:pt x="184950" y="458927"/>
                  </a:lnTo>
                  <a:lnTo>
                    <a:pt x="201295" y="584542"/>
                  </a:lnTo>
                  <a:lnTo>
                    <a:pt x="280339" y="584542"/>
                  </a:lnTo>
                  <a:close/>
                </a:path>
                <a:path w="3161029" h="772160">
                  <a:moveTo>
                    <a:pt x="489318" y="177088"/>
                  </a:moveTo>
                  <a:lnTo>
                    <a:pt x="461479" y="143522"/>
                  </a:lnTo>
                  <a:lnTo>
                    <a:pt x="418833" y="123164"/>
                  </a:lnTo>
                  <a:lnTo>
                    <a:pt x="406641" y="122313"/>
                  </a:lnTo>
                  <a:lnTo>
                    <a:pt x="389661" y="124129"/>
                  </a:lnTo>
                  <a:lnTo>
                    <a:pt x="344817" y="151422"/>
                  </a:lnTo>
                  <a:lnTo>
                    <a:pt x="321043" y="186220"/>
                  </a:lnTo>
                  <a:lnTo>
                    <a:pt x="303263" y="232410"/>
                  </a:lnTo>
                  <a:lnTo>
                    <a:pt x="292227" y="288188"/>
                  </a:lnTo>
                  <a:lnTo>
                    <a:pt x="288544" y="351713"/>
                  </a:lnTo>
                  <a:lnTo>
                    <a:pt x="289140" y="380822"/>
                  </a:lnTo>
                  <a:lnTo>
                    <a:pt x="293916" y="431279"/>
                  </a:lnTo>
                  <a:lnTo>
                    <a:pt x="303314" y="471652"/>
                  </a:lnTo>
                  <a:lnTo>
                    <a:pt x="324408" y="517550"/>
                  </a:lnTo>
                  <a:lnTo>
                    <a:pt x="355003" y="552653"/>
                  </a:lnTo>
                  <a:lnTo>
                    <a:pt x="377774" y="571855"/>
                  </a:lnTo>
                  <a:lnTo>
                    <a:pt x="386054" y="579526"/>
                  </a:lnTo>
                  <a:lnTo>
                    <a:pt x="403466" y="614146"/>
                  </a:lnTo>
                  <a:lnTo>
                    <a:pt x="403910" y="623392"/>
                  </a:lnTo>
                  <a:lnTo>
                    <a:pt x="403377" y="633526"/>
                  </a:lnTo>
                  <a:lnTo>
                    <a:pt x="384556" y="675589"/>
                  </a:lnTo>
                  <a:lnTo>
                    <a:pt x="368490" y="693407"/>
                  </a:lnTo>
                  <a:lnTo>
                    <a:pt x="395262" y="771791"/>
                  </a:lnTo>
                  <a:lnTo>
                    <a:pt x="432308" y="736955"/>
                  </a:lnTo>
                  <a:lnTo>
                    <a:pt x="457962" y="699998"/>
                  </a:lnTo>
                  <a:lnTo>
                    <a:pt x="472998" y="658495"/>
                  </a:lnTo>
                  <a:lnTo>
                    <a:pt x="478002" y="609803"/>
                  </a:lnTo>
                  <a:lnTo>
                    <a:pt x="477113" y="586765"/>
                  </a:lnTo>
                  <a:lnTo>
                    <a:pt x="469938" y="549071"/>
                  </a:lnTo>
                  <a:lnTo>
                    <a:pt x="445223" y="508342"/>
                  </a:lnTo>
                  <a:lnTo>
                    <a:pt x="408012" y="474586"/>
                  </a:lnTo>
                  <a:lnTo>
                    <a:pt x="398881" y="465963"/>
                  </a:lnTo>
                  <a:lnTo>
                    <a:pt x="374700" y="431228"/>
                  </a:lnTo>
                  <a:lnTo>
                    <a:pt x="364642" y="384492"/>
                  </a:lnTo>
                  <a:lnTo>
                    <a:pt x="363461" y="351713"/>
                  </a:lnTo>
                  <a:lnTo>
                    <a:pt x="364261" y="321348"/>
                  </a:lnTo>
                  <a:lnTo>
                    <a:pt x="370738" y="273304"/>
                  </a:lnTo>
                  <a:lnTo>
                    <a:pt x="391947" y="232244"/>
                  </a:lnTo>
                  <a:lnTo>
                    <a:pt x="412559" y="224447"/>
                  </a:lnTo>
                  <a:lnTo>
                    <a:pt x="424243" y="226504"/>
                  </a:lnTo>
                  <a:lnTo>
                    <a:pt x="435711" y="232651"/>
                  </a:lnTo>
                  <a:lnTo>
                    <a:pt x="446951" y="242912"/>
                  </a:lnTo>
                  <a:lnTo>
                    <a:pt x="457962" y="257263"/>
                  </a:lnTo>
                  <a:lnTo>
                    <a:pt x="489318" y="177088"/>
                  </a:lnTo>
                  <a:close/>
                </a:path>
                <a:path w="3161029" h="772160">
                  <a:moveTo>
                    <a:pt x="2152675" y="136728"/>
                  </a:moveTo>
                  <a:lnTo>
                    <a:pt x="2118385" y="133362"/>
                  </a:lnTo>
                  <a:lnTo>
                    <a:pt x="2085898" y="130962"/>
                  </a:lnTo>
                  <a:lnTo>
                    <a:pt x="2059571" y="129743"/>
                  </a:lnTo>
                  <a:lnTo>
                    <a:pt x="2059571" y="366128"/>
                  </a:lnTo>
                  <a:lnTo>
                    <a:pt x="2058885" y="398056"/>
                  </a:lnTo>
                  <a:lnTo>
                    <a:pt x="2053412" y="448856"/>
                  </a:lnTo>
                  <a:lnTo>
                    <a:pt x="2035022" y="492734"/>
                  </a:lnTo>
                  <a:lnTo>
                    <a:pt x="2015947" y="501065"/>
                  </a:lnTo>
                  <a:lnTo>
                    <a:pt x="2005533" y="498983"/>
                  </a:lnTo>
                  <a:lnTo>
                    <a:pt x="1982965" y="467715"/>
                  </a:lnTo>
                  <a:lnTo>
                    <a:pt x="1974977" y="424370"/>
                  </a:lnTo>
                  <a:lnTo>
                    <a:pt x="1972411" y="366128"/>
                  </a:lnTo>
                  <a:lnTo>
                    <a:pt x="1972322" y="360222"/>
                  </a:lnTo>
                  <a:lnTo>
                    <a:pt x="1972703" y="334848"/>
                  </a:lnTo>
                  <a:lnTo>
                    <a:pt x="1975891" y="292417"/>
                  </a:lnTo>
                  <a:lnTo>
                    <a:pt x="1987067" y="251561"/>
                  </a:lnTo>
                  <a:lnTo>
                    <a:pt x="2017166" y="227304"/>
                  </a:lnTo>
                  <a:lnTo>
                    <a:pt x="2040940" y="224447"/>
                  </a:lnTo>
                  <a:lnTo>
                    <a:pt x="2041385" y="224447"/>
                  </a:lnTo>
                  <a:lnTo>
                    <a:pt x="2049335" y="248132"/>
                  </a:lnTo>
                  <a:lnTo>
                    <a:pt x="2055025" y="279641"/>
                  </a:lnTo>
                  <a:lnTo>
                    <a:pt x="2058441" y="318973"/>
                  </a:lnTo>
                  <a:lnTo>
                    <a:pt x="2059571" y="366128"/>
                  </a:lnTo>
                  <a:lnTo>
                    <a:pt x="2059571" y="129743"/>
                  </a:lnTo>
                  <a:lnTo>
                    <a:pt x="2055228" y="129527"/>
                  </a:lnTo>
                  <a:lnTo>
                    <a:pt x="2026373" y="129044"/>
                  </a:lnTo>
                  <a:lnTo>
                    <a:pt x="1996338" y="132892"/>
                  </a:lnTo>
                  <a:lnTo>
                    <a:pt x="1948192" y="163715"/>
                  </a:lnTo>
                  <a:lnTo>
                    <a:pt x="1915985" y="224345"/>
                  </a:lnTo>
                  <a:lnTo>
                    <a:pt x="1905901" y="263817"/>
                  </a:lnTo>
                  <a:lnTo>
                    <a:pt x="1899856" y="309105"/>
                  </a:lnTo>
                  <a:lnTo>
                    <a:pt x="1897849" y="360222"/>
                  </a:lnTo>
                  <a:lnTo>
                    <a:pt x="1899818" y="413575"/>
                  </a:lnTo>
                  <a:lnTo>
                    <a:pt x="1905736" y="460641"/>
                  </a:lnTo>
                  <a:lnTo>
                    <a:pt x="1915604" y="501510"/>
                  </a:lnTo>
                  <a:lnTo>
                    <a:pt x="1946668" y="563524"/>
                  </a:lnTo>
                  <a:lnTo>
                    <a:pt x="1989924" y="594893"/>
                  </a:lnTo>
                  <a:lnTo>
                    <a:pt x="2015947" y="598817"/>
                  </a:lnTo>
                  <a:lnTo>
                    <a:pt x="2033524" y="597001"/>
                  </a:lnTo>
                  <a:lnTo>
                    <a:pt x="2078875" y="569849"/>
                  </a:lnTo>
                  <a:lnTo>
                    <a:pt x="2102358" y="534847"/>
                  </a:lnTo>
                  <a:lnTo>
                    <a:pt x="2115553" y="501065"/>
                  </a:lnTo>
                  <a:lnTo>
                    <a:pt x="2119693" y="488035"/>
                  </a:lnTo>
                  <a:lnTo>
                    <a:pt x="2125967" y="460679"/>
                  </a:lnTo>
                  <a:lnTo>
                    <a:pt x="2130450" y="431190"/>
                  </a:lnTo>
                  <a:lnTo>
                    <a:pt x="2133142" y="399694"/>
                  </a:lnTo>
                  <a:lnTo>
                    <a:pt x="2134044" y="366128"/>
                  </a:lnTo>
                  <a:lnTo>
                    <a:pt x="2132228" y="322681"/>
                  </a:lnTo>
                  <a:lnTo>
                    <a:pt x="2126780" y="285127"/>
                  </a:lnTo>
                  <a:lnTo>
                    <a:pt x="2117687" y="253492"/>
                  </a:lnTo>
                  <a:lnTo>
                    <a:pt x="2104974" y="227749"/>
                  </a:lnTo>
                  <a:lnTo>
                    <a:pt x="2152675" y="233654"/>
                  </a:lnTo>
                  <a:lnTo>
                    <a:pt x="2152675" y="227749"/>
                  </a:lnTo>
                  <a:lnTo>
                    <a:pt x="2152675" y="224447"/>
                  </a:lnTo>
                  <a:lnTo>
                    <a:pt x="2152675" y="136728"/>
                  </a:lnTo>
                  <a:close/>
                </a:path>
                <a:path w="3161029" h="772160">
                  <a:moveTo>
                    <a:pt x="2408009" y="361048"/>
                  </a:moveTo>
                  <a:lnTo>
                    <a:pt x="2406053" y="307682"/>
                  </a:lnTo>
                  <a:lnTo>
                    <a:pt x="2400173" y="260591"/>
                  </a:lnTo>
                  <a:lnTo>
                    <a:pt x="2390483" y="220192"/>
                  </a:lnTo>
                  <a:lnTo>
                    <a:pt x="2359507" y="157683"/>
                  </a:lnTo>
                  <a:lnTo>
                    <a:pt x="2333548" y="135102"/>
                  </a:lnTo>
                  <a:lnTo>
                    <a:pt x="2333548" y="361048"/>
                  </a:lnTo>
                  <a:lnTo>
                    <a:pt x="2332863" y="394411"/>
                  </a:lnTo>
                  <a:lnTo>
                    <a:pt x="2327389" y="447459"/>
                  </a:lnTo>
                  <a:lnTo>
                    <a:pt x="2308987" y="492531"/>
                  </a:lnTo>
                  <a:lnTo>
                    <a:pt x="2289911" y="501065"/>
                  </a:lnTo>
                  <a:lnTo>
                    <a:pt x="2279510" y="498957"/>
                  </a:lnTo>
                  <a:lnTo>
                    <a:pt x="2256929" y="467296"/>
                  </a:lnTo>
                  <a:lnTo>
                    <a:pt x="2248941" y="423646"/>
                  </a:lnTo>
                  <a:lnTo>
                    <a:pt x="2246287" y="360222"/>
                  </a:lnTo>
                  <a:lnTo>
                    <a:pt x="2246960" y="326809"/>
                  </a:lnTo>
                  <a:lnTo>
                    <a:pt x="2252395" y="273761"/>
                  </a:lnTo>
                  <a:lnTo>
                    <a:pt x="2270810" y="228739"/>
                  </a:lnTo>
                  <a:lnTo>
                    <a:pt x="2289911" y="220192"/>
                  </a:lnTo>
                  <a:lnTo>
                    <a:pt x="2300313" y="222300"/>
                  </a:lnTo>
                  <a:lnTo>
                    <a:pt x="2322817" y="253961"/>
                  </a:lnTo>
                  <a:lnTo>
                    <a:pt x="2330869" y="297548"/>
                  </a:lnTo>
                  <a:lnTo>
                    <a:pt x="2333548" y="361048"/>
                  </a:lnTo>
                  <a:lnTo>
                    <a:pt x="2333548" y="135102"/>
                  </a:lnTo>
                  <a:lnTo>
                    <a:pt x="2316137" y="126238"/>
                  </a:lnTo>
                  <a:lnTo>
                    <a:pt x="2289911" y="122313"/>
                  </a:lnTo>
                  <a:lnTo>
                    <a:pt x="2272360" y="124155"/>
                  </a:lnTo>
                  <a:lnTo>
                    <a:pt x="2226983" y="151828"/>
                  </a:lnTo>
                  <a:lnTo>
                    <a:pt x="2203488" y="187350"/>
                  </a:lnTo>
                  <a:lnTo>
                    <a:pt x="2186089" y="234886"/>
                  </a:lnTo>
                  <a:lnTo>
                    <a:pt x="2175383" y="292989"/>
                  </a:lnTo>
                  <a:lnTo>
                    <a:pt x="2171814" y="360222"/>
                  </a:lnTo>
                  <a:lnTo>
                    <a:pt x="2173795" y="413575"/>
                  </a:lnTo>
                  <a:lnTo>
                    <a:pt x="2179713" y="460679"/>
                  </a:lnTo>
                  <a:lnTo>
                    <a:pt x="2189581" y="501510"/>
                  </a:lnTo>
                  <a:lnTo>
                    <a:pt x="2220645" y="563524"/>
                  </a:lnTo>
                  <a:lnTo>
                    <a:pt x="2263902" y="594893"/>
                  </a:lnTo>
                  <a:lnTo>
                    <a:pt x="2289911" y="598817"/>
                  </a:lnTo>
                  <a:lnTo>
                    <a:pt x="2307488" y="596976"/>
                  </a:lnTo>
                  <a:lnTo>
                    <a:pt x="2352840" y="569302"/>
                  </a:lnTo>
                  <a:lnTo>
                    <a:pt x="2376322" y="533781"/>
                  </a:lnTo>
                  <a:lnTo>
                    <a:pt x="2389022" y="501065"/>
                  </a:lnTo>
                  <a:lnTo>
                    <a:pt x="2393670" y="486244"/>
                  </a:lnTo>
                  <a:lnTo>
                    <a:pt x="2399944" y="458343"/>
                  </a:lnTo>
                  <a:lnTo>
                    <a:pt x="2404427" y="428180"/>
                  </a:lnTo>
                  <a:lnTo>
                    <a:pt x="2407120" y="395744"/>
                  </a:lnTo>
                  <a:lnTo>
                    <a:pt x="2408009" y="361048"/>
                  </a:lnTo>
                  <a:close/>
                </a:path>
                <a:path w="3161029" h="772160">
                  <a:moveTo>
                    <a:pt x="2660192" y="375323"/>
                  </a:moveTo>
                  <a:lnTo>
                    <a:pt x="2659342" y="313131"/>
                  </a:lnTo>
                  <a:lnTo>
                    <a:pt x="2656789" y="254787"/>
                  </a:lnTo>
                  <a:lnTo>
                    <a:pt x="2652649" y="196989"/>
                  </a:lnTo>
                  <a:lnTo>
                    <a:pt x="2647023" y="136728"/>
                  </a:lnTo>
                  <a:lnTo>
                    <a:pt x="2576182" y="136728"/>
                  </a:lnTo>
                  <a:lnTo>
                    <a:pt x="2581325" y="198678"/>
                  </a:lnTo>
                  <a:lnTo>
                    <a:pt x="2584996" y="257263"/>
                  </a:lnTo>
                  <a:lnTo>
                    <a:pt x="2587206" y="312483"/>
                  </a:lnTo>
                  <a:lnTo>
                    <a:pt x="2587942" y="364337"/>
                  </a:lnTo>
                  <a:lnTo>
                    <a:pt x="2587193" y="397789"/>
                  </a:lnTo>
                  <a:lnTo>
                    <a:pt x="2581287" y="449948"/>
                  </a:lnTo>
                  <a:lnTo>
                    <a:pt x="2563088" y="492975"/>
                  </a:lnTo>
                  <a:lnTo>
                    <a:pt x="2547556" y="501065"/>
                  </a:lnTo>
                  <a:lnTo>
                    <a:pt x="2541155" y="500011"/>
                  </a:lnTo>
                  <a:lnTo>
                    <a:pt x="2521978" y="462254"/>
                  </a:lnTo>
                  <a:lnTo>
                    <a:pt x="2520277" y="430237"/>
                  </a:lnTo>
                  <a:lnTo>
                    <a:pt x="2520277" y="136728"/>
                  </a:lnTo>
                  <a:lnTo>
                    <a:pt x="2448471" y="136728"/>
                  </a:lnTo>
                  <a:lnTo>
                    <a:pt x="2448471" y="432701"/>
                  </a:lnTo>
                  <a:lnTo>
                    <a:pt x="2450109" y="471474"/>
                  </a:lnTo>
                  <a:lnTo>
                    <a:pt x="2463279" y="533654"/>
                  </a:lnTo>
                  <a:lnTo>
                    <a:pt x="2488908" y="575335"/>
                  </a:lnTo>
                  <a:lnTo>
                    <a:pt x="2522550" y="596214"/>
                  </a:lnTo>
                  <a:lnTo>
                    <a:pt x="2542095" y="598817"/>
                  </a:lnTo>
                  <a:lnTo>
                    <a:pt x="2557284" y="597344"/>
                  </a:lnTo>
                  <a:lnTo>
                    <a:pt x="2599766" y="575208"/>
                  </a:lnTo>
                  <a:lnTo>
                    <a:pt x="2624099" y="544969"/>
                  </a:lnTo>
                  <a:lnTo>
                    <a:pt x="2643403" y="501484"/>
                  </a:lnTo>
                  <a:lnTo>
                    <a:pt x="2655989" y="444817"/>
                  </a:lnTo>
                  <a:lnTo>
                    <a:pt x="2659138" y="411670"/>
                  </a:lnTo>
                  <a:lnTo>
                    <a:pt x="2660192" y="375323"/>
                  </a:lnTo>
                  <a:close/>
                </a:path>
                <a:path w="3161029" h="772160">
                  <a:moveTo>
                    <a:pt x="2923248" y="584542"/>
                  </a:moveTo>
                  <a:lnTo>
                    <a:pt x="2918498" y="548386"/>
                  </a:lnTo>
                  <a:lnTo>
                    <a:pt x="2916580" y="527151"/>
                  </a:lnTo>
                  <a:lnTo>
                    <a:pt x="2915094" y="510755"/>
                  </a:lnTo>
                  <a:lnTo>
                    <a:pt x="2914294" y="495173"/>
                  </a:lnTo>
                  <a:lnTo>
                    <a:pt x="2913062" y="471639"/>
                  </a:lnTo>
                  <a:lnTo>
                    <a:pt x="2912389" y="431063"/>
                  </a:lnTo>
                  <a:lnTo>
                    <a:pt x="2912389" y="136728"/>
                  </a:lnTo>
                  <a:lnTo>
                    <a:pt x="2840583" y="136728"/>
                  </a:lnTo>
                  <a:lnTo>
                    <a:pt x="2840583" y="442036"/>
                  </a:lnTo>
                  <a:lnTo>
                    <a:pt x="2836392" y="454634"/>
                  </a:lnTo>
                  <a:lnTo>
                    <a:pt x="2815729" y="490816"/>
                  </a:lnTo>
                  <a:lnTo>
                    <a:pt x="2808922" y="495173"/>
                  </a:lnTo>
                  <a:lnTo>
                    <a:pt x="2801975" y="495173"/>
                  </a:lnTo>
                  <a:lnTo>
                    <a:pt x="2792044" y="491947"/>
                  </a:lnTo>
                  <a:lnTo>
                    <a:pt x="2784945" y="482295"/>
                  </a:lnTo>
                  <a:lnTo>
                    <a:pt x="2780690" y="466217"/>
                  </a:lnTo>
                  <a:lnTo>
                    <a:pt x="2779268" y="443687"/>
                  </a:lnTo>
                  <a:lnTo>
                    <a:pt x="2779268" y="136728"/>
                  </a:lnTo>
                  <a:lnTo>
                    <a:pt x="2707462" y="136728"/>
                  </a:lnTo>
                  <a:lnTo>
                    <a:pt x="2707462" y="770140"/>
                  </a:lnTo>
                  <a:lnTo>
                    <a:pt x="2775648" y="757516"/>
                  </a:lnTo>
                  <a:lnTo>
                    <a:pt x="2775648" y="679818"/>
                  </a:lnTo>
                  <a:lnTo>
                    <a:pt x="2775381" y="660488"/>
                  </a:lnTo>
                  <a:lnTo>
                    <a:pt x="2771292" y="613638"/>
                  </a:lnTo>
                  <a:lnTo>
                    <a:pt x="2761894" y="571500"/>
                  </a:lnTo>
                  <a:lnTo>
                    <a:pt x="2757462" y="555853"/>
                  </a:lnTo>
                  <a:lnTo>
                    <a:pt x="2761615" y="565213"/>
                  </a:lnTo>
                  <a:lnTo>
                    <a:pt x="2789085" y="591261"/>
                  </a:lnTo>
                  <a:lnTo>
                    <a:pt x="2797911" y="591261"/>
                  </a:lnTo>
                  <a:lnTo>
                    <a:pt x="2835668" y="555853"/>
                  </a:lnTo>
                  <a:lnTo>
                    <a:pt x="2846933" y="527151"/>
                  </a:lnTo>
                  <a:lnTo>
                    <a:pt x="2848064" y="539559"/>
                  </a:lnTo>
                  <a:lnTo>
                    <a:pt x="2853791" y="583196"/>
                  </a:lnTo>
                  <a:lnTo>
                    <a:pt x="2857360" y="598817"/>
                  </a:lnTo>
                  <a:lnTo>
                    <a:pt x="2923248" y="584542"/>
                  </a:lnTo>
                  <a:close/>
                </a:path>
                <a:path w="3161029" h="772160">
                  <a:moveTo>
                    <a:pt x="3160915" y="544868"/>
                  </a:moveTo>
                  <a:lnTo>
                    <a:pt x="3130893" y="469773"/>
                  </a:lnTo>
                  <a:lnTo>
                    <a:pt x="3123069" y="478028"/>
                  </a:lnTo>
                  <a:lnTo>
                    <a:pt x="3115513" y="485076"/>
                  </a:lnTo>
                  <a:lnTo>
                    <a:pt x="3080004" y="503047"/>
                  </a:lnTo>
                  <a:lnTo>
                    <a:pt x="3072765" y="503542"/>
                  </a:lnTo>
                  <a:lnTo>
                    <a:pt x="3063405" y="502653"/>
                  </a:lnTo>
                  <a:lnTo>
                    <a:pt x="3035249" y="472135"/>
                  </a:lnTo>
                  <a:lnTo>
                    <a:pt x="3032760" y="449592"/>
                  </a:lnTo>
                  <a:lnTo>
                    <a:pt x="3033331" y="437299"/>
                  </a:lnTo>
                  <a:lnTo>
                    <a:pt x="3053664" y="400545"/>
                  </a:lnTo>
                  <a:lnTo>
                    <a:pt x="3070923" y="397294"/>
                  </a:lnTo>
                  <a:lnTo>
                    <a:pt x="3097314" y="397294"/>
                  </a:lnTo>
                  <a:lnTo>
                    <a:pt x="3104565" y="311213"/>
                  </a:lnTo>
                  <a:lnTo>
                    <a:pt x="3074098" y="311213"/>
                  </a:lnTo>
                  <a:lnTo>
                    <a:pt x="3066389" y="310375"/>
                  </a:lnTo>
                  <a:lnTo>
                    <a:pt x="3040634" y="272326"/>
                  </a:lnTo>
                  <a:lnTo>
                    <a:pt x="3040075" y="261518"/>
                  </a:lnTo>
                  <a:lnTo>
                    <a:pt x="3040634" y="250786"/>
                  </a:lnTo>
                  <a:lnTo>
                    <a:pt x="3059290" y="217347"/>
                  </a:lnTo>
                  <a:lnTo>
                    <a:pt x="3072765" y="214287"/>
                  </a:lnTo>
                  <a:lnTo>
                    <a:pt x="3079648" y="214706"/>
                  </a:lnTo>
                  <a:lnTo>
                    <a:pt x="3117392" y="235432"/>
                  </a:lnTo>
                  <a:lnTo>
                    <a:pt x="3124085" y="242163"/>
                  </a:lnTo>
                  <a:lnTo>
                    <a:pt x="3153664" y="172974"/>
                  </a:lnTo>
                  <a:lnTo>
                    <a:pt x="3134068" y="150812"/>
                  </a:lnTo>
                  <a:lnTo>
                    <a:pt x="3112528" y="134975"/>
                  </a:lnTo>
                  <a:lnTo>
                    <a:pt x="3089071" y="125476"/>
                  </a:lnTo>
                  <a:lnTo>
                    <a:pt x="3063671" y="122313"/>
                  </a:lnTo>
                  <a:lnTo>
                    <a:pt x="3042932" y="124396"/>
                  </a:lnTo>
                  <a:lnTo>
                    <a:pt x="3007918" y="141084"/>
                  </a:lnTo>
                  <a:lnTo>
                    <a:pt x="2982125" y="173748"/>
                  </a:lnTo>
                  <a:lnTo>
                    <a:pt x="2968955" y="218630"/>
                  </a:lnTo>
                  <a:lnTo>
                    <a:pt x="2967317" y="245452"/>
                  </a:lnTo>
                  <a:lnTo>
                    <a:pt x="2970784" y="281787"/>
                  </a:lnTo>
                  <a:lnTo>
                    <a:pt x="2981172" y="310629"/>
                  </a:lnTo>
                  <a:lnTo>
                    <a:pt x="2998508" y="331965"/>
                  </a:lnTo>
                  <a:lnTo>
                    <a:pt x="3022777" y="345808"/>
                  </a:lnTo>
                  <a:lnTo>
                    <a:pt x="2994558" y="358381"/>
                  </a:lnTo>
                  <a:lnTo>
                    <a:pt x="2974416" y="381711"/>
                  </a:lnTo>
                  <a:lnTo>
                    <a:pt x="2962325" y="415772"/>
                  </a:lnTo>
                  <a:lnTo>
                    <a:pt x="2958287" y="460578"/>
                  </a:lnTo>
                  <a:lnTo>
                    <a:pt x="2960090" y="491947"/>
                  </a:lnTo>
                  <a:lnTo>
                    <a:pt x="2974517" y="543153"/>
                  </a:lnTo>
                  <a:lnTo>
                    <a:pt x="3002673" y="578662"/>
                  </a:lnTo>
                  <a:lnTo>
                    <a:pt x="3040494" y="596582"/>
                  </a:lnTo>
                  <a:lnTo>
                    <a:pt x="3062782" y="598817"/>
                  </a:lnTo>
                  <a:lnTo>
                    <a:pt x="3077273" y="597954"/>
                  </a:lnTo>
                  <a:lnTo>
                    <a:pt x="3117507" y="584949"/>
                  </a:lnTo>
                  <a:lnTo>
                    <a:pt x="3151378" y="557199"/>
                  </a:lnTo>
                  <a:lnTo>
                    <a:pt x="3160915" y="544868"/>
                  </a:lnTo>
                  <a:close/>
                </a:path>
              </a:pathLst>
            </a:custGeom>
            <a:solidFill>
              <a:srgbClr val="731B4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419" y="3280971"/>
              <a:ext cx="82231" cy="152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3375" y="3280971"/>
              <a:ext cx="82232" cy="152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462" y="3280971"/>
              <a:ext cx="82231" cy="152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196" y="2709512"/>
              <a:ext cx="1255324" cy="9018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0505" y="3280971"/>
              <a:ext cx="82232" cy="152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9549" y="3280971"/>
              <a:ext cx="82231" cy="1526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8400" y="2834807"/>
              <a:ext cx="3693795" cy="772160"/>
            </a:xfrm>
            <a:custGeom>
              <a:avLst/>
              <a:gdLst/>
              <a:ahLst/>
              <a:cxnLst/>
              <a:rect l="l" t="t" r="r" b="b"/>
              <a:pathLst>
                <a:path w="3693795" h="772160">
                  <a:moveTo>
                    <a:pt x="139025" y="100352"/>
                  </a:moveTo>
                  <a:lnTo>
                    <a:pt x="172229" y="358440"/>
                  </a:lnTo>
                  <a:lnTo>
                    <a:pt x="105896" y="358440"/>
                  </a:lnTo>
                  <a:lnTo>
                    <a:pt x="139025" y="100352"/>
                  </a:lnTo>
                  <a:close/>
                </a:path>
                <a:path w="3693795" h="772160">
                  <a:moveTo>
                    <a:pt x="94951" y="0"/>
                  </a:moveTo>
                  <a:lnTo>
                    <a:pt x="0" y="584542"/>
                  </a:lnTo>
                  <a:lnTo>
                    <a:pt x="77277" y="584542"/>
                  </a:lnTo>
                  <a:lnTo>
                    <a:pt x="93176" y="458930"/>
                  </a:lnTo>
                  <a:lnTo>
                    <a:pt x="184948" y="458930"/>
                  </a:lnTo>
                  <a:lnTo>
                    <a:pt x="201291" y="584542"/>
                  </a:lnTo>
                  <a:lnTo>
                    <a:pt x="280343" y="584542"/>
                  </a:lnTo>
                  <a:lnTo>
                    <a:pt x="185391" y="0"/>
                  </a:lnTo>
                  <a:lnTo>
                    <a:pt x="94951" y="0"/>
                  </a:lnTo>
                  <a:close/>
                </a:path>
                <a:path w="3693795" h="772160">
                  <a:moveTo>
                    <a:pt x="406646" y="122317"/>
                  </a:moveTo>
                  <a:lnTo>
                    <a:pt x="358755" y="138688"/>
                  </a:lnTo>
                  <a:lnTo>
                    <a:pt x="332188" y="167397"/>
                  </a:lnTo>
                  <a:lnTo>
                    <a:pt x="311408" y="207895"/>
                  </a:lnTo>
                  <a:lnTo>
                    <a:pt x="296826" y="259332"/>
                  </a:lnTo>
                  <a:lnTo>
                    <a:pt x="289468" y="318981"/>
                  </a:lnTo>
                  <a:lnTo>
                    <a:pt x="288549" y="351714"/>
                  </a:lnTo>
                  <a:lnTo>
                    <a:pt x="289145" y="380826"/>
                  </a:lnTo>
                  <a:lnTo>
                    <a:pt x="293915" y="431277"/>
                  </a:lnTo>
                  <a:lnTo>
                    <a:pt x="303311" y="471655"/>
                  </a:lnTo>
                  <a:lnTo>
                    <a:pt x="324414" y="517549"/>
                  </a:lnTo>
                  <a:lnTo>
                    <a:pt x="355002" y="552659"/>
                  </a:lnTo>
                  <a:lnTo>
                    <a:pt x="377778" y="571861"/>
                  </a:lnTo>
                  <a:lnTo>
                    <a:pt x="386051" y="579532"/>
                  </a:lnTo>
                  <a:lnTo>
                    <a:pt x="403471" y="614152"/>
                  </a:lnTo>
                  <a:lnTo>
                    <a:pt x="403910" y="623393"/>
                  </a:lnTo>
                  <a:lnTo>
                    <a:pt x="403383" y="633526"/>
                  </a:lnTo>
                  <a:lnTo>
                    <a:pt x="384554" y="675594"/>
                  </a:lnTo>
                  <a:lnTo>
                    <a:pt x="368488" y="693406"/>
                  </a:lnTo>
                  <a:lnTo>
                    <a:pt x="395258" y="771794"/>
                  </a:lnTo>
                  <a:lnTo>
                    <a:pt x="432307" y="736959"/>
                  </a:lnTo>
                  <a:lnTo>
                    <a:pt x="457967" y="699996"/>
                  </a:lnTo>
                  <a:lnTo>
                    <a:pt x="472998" y="658503"/>
                  </a:lnTo>
                  <a:lnTo>
                    <a:pt x="478008" y="609802"/>
                  </a:lnTo>
                  <a:lnTo>
                    <a:pt x="477111" y="586765"/>
                  </a:lnTo>
                  <a:lnTo>
                    <a:pt x="469938" y="549081"/>
                  </a:lnTo>
                  <a:lnTo>
                    <a:pt x="445230" y="508351"/>
                  </a:lnTo>
                  <a:lnTo>
                    <a:pt x="408014" y="474589"/>
                  </a:lnTo>
                  <a:lnTo>
                    <a:pt x="398882" y="465966"/>
                  </a:lnTo>
                  <a:lnTo>
                    <a:pt x="374700" y="431234"/>
                  </a:lnTo>
                  <a:lnTo>
                    <a:pt x="364643" y="384490"/>
                  </a:lnTo>
                  <a:lnTo>
                    <a:pt x="363460" y="351714"/>
                  </a:lnTo>
                  <a:lnTo>
                    <a:pt x="364269" y="321357"/>
                  </a:lnTo>
                  <a:lnTo>
                    <a:pt x="370739" y="273309"/>
                  </a:lnTo>
                  <a:lnTo>
                    <a:pt x="391949" y="232245"/>
                  </a:lnTo>
                  <a:lnTo>
                    <a:pt x="412562" y="224454"/>
                  </a:lnTo>
                  <a:lnTo>
                    <a:pt x="424246" y="226505"/>
                  </a:lnTo>
                  <a:lnTo>
                    <a:pt x="435709" y="232657"/>
                  </a:lnTo>
                  <a:lnTo>
                    <a:pt x="446949" y="242910"/>
                  </a:lnTo>
                  <a:lnTo>
                    <a:pt x="457967" y="257264"/>
                  </a:lnTo>
                  <a:lnTo>
                    <a:pt x="489322" y="177092"/>
                  </a:lnTo>
                  <a:lnTo>
                    <a:pt x="461480" y="143527"/>
                  </a:lnTo>
                  <a:lnTo>
                    <a:pt x="418830" y="123166"/>
                  </a:lnTo>
                  <a:lnTo>
                    <a:pt x="406646" y="122317"/>
                  </a:lnTo>
                  <a:close/>
                </a:path>
                <a:path w="3693795" h="772160">
                  <a:moveTo>
                    <a:pt x="2041383" y="224454"/>
                  </a:moveTo>
                  <a:lnTo>
                    <a:pt x="2049342" y="248135"/>
                  </a:lnTo>
                  <a:lnTo>
                    <a:pt x="2055027" y="279641"/>
                  </a:lnTo>
                  <a:lnTo>
                    <a:pt x="2058438" y="318972"/>
                  </a:lnTo>
                  <a:lnTo>
                    <a:pt x="2059575" y="366128"/>
                  </a:lnTo>
                  <a:lnTo>
                    <a:pt x="2058891" y="398063"/>
                  </a:lnTo>
                  <a:lnTo>
                    <a:pt x="2053419" y="448857"/>
                  </a:lnTo>
                  <a:lnTo>
                    <a:pt x="2035024" y="492736"/>
                  </a:lnTo>
                  <a:lnTo>
                    <a:pt x="2015944" y="501075"/>
                  </a:lnTo>
                  <a:lnTo>
                    <a:pt x="2005536" y="498990"/>
                  </a:lnTo>
                  <a:lnTo>
                    <a:pt x="1982963" y="467716"/>
                  </a:lnTo>
                  <a:lnTo>
                    <a:pt x="1974976" y="424370"/>
                  </a:lnTo>
                  <a:lnTo>
                    <a:pt x="1972314" y="361049"/>
                  </a:lnTo>
                  <a:lnTo>
                    <a:pt x="1972712" y="334845"/>
                  </a:lnTo>
                  <a:lnTo>
                    <a:pt x="1975891" y="292425"/>
                  </a:lnTo>
                  <a:lnTo>
                    <a:pt x="1987067" y="251567"/>
                  </a:lnTo>
                  <a:lnTo>
                    <a:pt x="2017164" y="227303"/>
                  </a:lnTo>
                  <a:lnTo>
                    <a:pt x="2040939" y="224454"/>
                  </a:lnTo>
                  <a:lnTo>
                    <a:pt x="2041383" y="224454"/>
                  </a:lnTo>
                  <a:close/>
                </a:path>
                <a:path w="3693795" h="772160">
                  <a:moveTo>
                    <a:pt x="2026371" y="129044"/>
                  </a:moveTo>
                  <a:lnTo>
                    <a:pt x="1970281" y="144454"/>
                  </a:lnTo>
                  <a:lnTo>
                    <a:pt x="1930089" y="190683"/>
                  </a:lnTo>
                  <a:lnTo>
                    <a:pt x="1905907" y="263820"/>
                  </a:lnTo>
                  <a:lnTo>
                    <a:pt x="1899862" y="309114"/>
                  </a:lnTo>
                  <a:lnTo>
                    <a:pt x="1897846" y="360225"/>
                  </a:lnTo>
                  <a:lnTo>
                    <a:pt x="1899820" y="413585"/>
                  </a:lnTo>
                  <a:lnTo>
                    <a:pt x="1905741" y="460680"/>
                  </a:lnTo>
                  <a:lnTo>
                    <a:pt x="1915608" y="501513"/>
                  </a:lnTo>
                  <a:lnTo>
                    <a:pt x="1946672" y="563530"/>
                  </a:lnTo>
                  <a:lnTo>
                    <a:pt x="1989932" y="594898"/>
                  </a:lnTo>
                  <a:lnTo>
                    <a:pt x="2015944" y="598819"/>
                  </a:lnTo>
                  <a:lnTo>
                    <a:pt x="2033521" y="597009"/>
                  </a:lnTo>
                  <a:lnTo>
                    <a:pt x="2078876" y="569853"/>
                  </a:lnTo>
                  <a:lnTo>
                    <a:pt x="2102355" y="534847"/>
                  </a:lnTo>
                  <a:lnTo>
                    <a:pt x="2119696" y="488034"/>
                  </a:lnTo>
                  <a:lnTo>
                    <a:pt x="2130456" y="431199"/>
                  </a:lnTo>
                  <a:lnTo>
                    <a:pt x="2134042" y="366128"/>
                  </a:lnTo>
                  <a:lnTo>
                    <a:pt x="2132226" y="322679"/>
                  </a:lnTo>
                  <a:lnTo>
                    <a:pt x="2126777" y="285132"/>
                  </a:lnTo>
                  <a:lnTo>
                    <a:pt x="2117695" y="253489"/>
                  </a:lnTo>
                  <a:lnTo>
                    <a:pt x="2104980" y="227749"/>
                  </a:lnTo>
                  <a:lnTo>
                    <a:pt x="2152677" y="233652"/>
                  </a:lnTo>
                  <a:lnTo>
                    <a:pt x="2152677" y="136731"/>
                  </a:lnTo>
                  <a:lnTo>
                    <a:pt x="2118383" y="133368"/>
                  </a:lnTo>
                  <a:lnTo>
                    <a:pt x="2085901" y="130966"/>
                  </a:lnTo>
                  <a:lnTo>
                    <a:pt x="2055230" y="129524"/>
                  </a:lnTo>
                  <a:lnTo>
                    <a:pt x="2026371" y="129044"/>
                  </a:lnTo>
                  <a:close/>
                </a:path>
                <a:path w="3693795" h="772160">
                  <a:moveTo>
                    <a:pt x="2289916" y="220198"/>
                  </a:moveTo>
                  <a:lnTo>
                    <a:pt x="2322823" y="253969"/>
                  </a:lnTo>
                  <a:lnTo>
                    <a:pt x="2330866" y="297556"/>
                  </a:lnTo>
                  <a:lnTo>
                    <a:pt x="2333546" y="361049"/>
                  </a:lnTo>
                  <a:lnTo>
                    <a:pt x="2332862" y="394537"/>
                  </a:lnTo>
                  <a:lnTo>
                    <a:pt x="2327390" y="447459"/>
                  </a:lnTo>
                  <a:lnTo>
                    <a:pt x="2308995" y="492530"/>
                  </a:lnTo>
                  <a:lnTo>
                    <a:pt x="2289916" y="501075"/>
                  </a:lnTo>
                  <a:lnTo>
                    <a:pt x="2279507" y="498965"/>
                  </a:lnTo>
                  <a:lnTo>
                    <a:pt x="2256934" y="467304"/>
                  </a:lnTo>
                  <a:lnTo>
                    <a:pt x="2248948" y="423649"/>
                  </a:lnTo>
                  <a:lnTo>
                    <a:pt x="2246286" y="360225"/>
                  </a:lnTo>
                  <a:lnTo>
                    <a:pt x="2246965" y="326686"/>
                  </a:lnTo>
                  <a:lnTo>
                    <a:pt x="2252400" y="273764"/>
                  </a:lnTo>
                  <a:lnTo>
                    <a:pt x="2270818" y="228744"/>
                  </a:lnTo>
                  <a:lnTo>
                    <a:pt x="2289916" y="220198"/>
                  </a:lnTo>
                  <a:close/>
                </a:path>
                <a:path w="3693795" h="772160">
                  <a:moveTo>
                    <a:pt x="2289916" y="122317"/>
                  </a:moveTo>
                  <a:lnTo>
                    <a:pt x="2240901" y="138919"/>
                  </a:lnTo>
                  <a:lnTo>
                    <a:pt x="2214473" y="168092"/>
                  </a:lnTo>
                  <a:lnTo>
                    <a:pt x="2194026" y="209619"/>
                  </a:lnTo>
                  <a:lnTo>
                    <a:pt x="2179846" y="262798"/>
                  </a:lnTo>
                  <a:lnTo>
                    <a:pt x="2172710" y="325467"/>
                  </a:lnTo>
                  <a:lnTo>
                    <a:pt x="2171818" y="360225"/>
                  </a:lnTo>
                  <a:lnTo>
                    <a:pt x="2173792" y="413585"/>
                  </a:lnTo>
                  <a:lnTo>
                    <a:pt x="2179712" y="460680"/>
                  </a:lnTo>
                  <a:lnTo>
                    <a:pt x="2189580" y="501513"/>
                  </a:lnTo>
                  <a:lnTo>
                    <a:pt x="2220643" y="563530"/>
                  </a:lnTo>
                  <a:lnTo>
                    <a:pt x="2263904" y="594898"/>
                  </a:lnTo>
                  <a:lnTo>
                    <a:pt x="2289916" y="598819"/>
                  </a:lnTo>
                  <a:lnTo>
                    <a:pt x="2307493" y="596975"/>
                  </a:lnTo>
                  <a:lnTo>
                    <a:pt x="2352847" y="569304"/>
                  </a:lnTo>
                  <a:lnTo>
                    <a:pt x="2376326" y="533783"/>
                  </a:lnTo>
                  <a:lnTo>
                    <a:pt x="2393667" y="486249"/>
                  </a:lnTo>
                  <a:lnTo>
                    <a:pt x="2404427" y="428179"/>
                  </a:lnTo>
                  <a:lnTo>
                    <a:pt x="2408014" y="361049"/>
                  </a:lnTo>
                  <a:lnTo>
                    <a:pt x="2406054" y="307689"/>
                  </a:lnTo>
                  <a:lnTo>
                    <a:pt x="2400175" y="260593"/>
                  </a:lnTo>
                  <a:lnTo>
                    <a:pt x="2390377" y="219761"/>
                  </a:lnTo>
                  <a:lnTo>
                    <a:pt x="2359507" y="157684"/>
                  </a:lnTo>
                  <a:lnTo>
                    <a:pt x="2316136" y="126247"/>
                  </a:lnTo>
                  <a:lnTo>
                    <a:pt x="2289916" y="122317"/>
                  </a:lnTo>
                  <a:close/>
                </a:path>
                <a:path w="3693795" h="772160">
                  <a:moveTo>
                    <a:pt x="2448471" y="136731"/>
                  </a:moveTo>
                  <a:lnTo>
                    <a:pt x="2448471" y="432709"/>
                  </a:lnTo>
                  <a:lnTo>
                    <a:pt x="2450117" y="471474"/>
                  </a:lnTo>
                  <a:lnTo>
                    <a:pt x="2463280" y="533663"/>
                  </a:lnTo>
                  <a:lnTo>
                    <a:pt x="2488903" y="575345"/>
                  </a:lnTo>
                  <a:lnTo>
                    <a:pt x="2522550" y="596211"/>
                  </a:lnTo>
                  <a:lnTo>
                    <a:pt x="2542091" y="598819"/>
                  </a:lnTo>
                  <a:lnTo>
                    <a:pt x="2557288" y="597344"/>
                  </a:lnTo>
                  <a:lnTo>
                    <a:pt x="2599772" y="575207"/>
                  </a:lnTo>
                  <a:lnTo>
                    <a:pt x="2624102" y="544971"/>
                  </a:lnTo>
                  <a:lnTo>
                    <a:pt x="2643403" y="501487"/>
                  </a:lnTo>
                  <a:lnTo>
                    <a:pt x="2655993" y="444825"/>
                  </a:lnTo>
                  <a:lnTo>
                    <a:pt x="2660189" y="375326"/>
                  </a:lnTo>
                  <a:lnTo>
                    <a:pt x="2659977" y="343751"/>
                  </a:lnTo>
                  <a:lnTo>
                    <a:pt x="2658276" y="283485"/>
                  </a:lnTo>
                  <a:lnTo>
                    <a:pt x="2654902" y="226204"/>
                  </a:lnTo>
                  <a:lnTo>
                    <a:pt x="2650021" y="167174"/>
                  </a:lnTo>
                  <a:lnTo>
                    <a:pt x="2647026" y="136731"/>
                  </a:lnTo>
                  <a:lnTo>
                    <a:pt x="2576182" y="136731"/>
                  </a:lnTo>
                  <a:lnTo>
                    <a:pt x="2581327" y="198680"/>
                  </a:lnTo>
                  <a:lnTo>
                    <a:pt x="2585001" y="257264"/>
                  </a:lnTo>
                  <a:lnTo>
                    <a:pt x="2587206" y="312486"/>
                  </a:lnTo>
                  <a:lnTo>
                    <a:pt x="2587941" y="364343"/>
                  </a:lnTo>
                  <a:lnTo>
                    <a:pt x="2587201" y="397789"/>
                  </a:lnTo>
                  <a:lnTo>
                    <a:pt x="2581285" y="449956"/>
                  </a:lnTo>
                  <a:lnTo>
                    <a:pt x="2563094" y="492976"/>
                  </a:lnTo>
                  <a:lnTo>
                    <a:pt x="2547564" y="501075"/>
                  </a:lnTo>
                  <a:lnTo>
                    <a:pt x="2541154" y="500020"/>
                  </a:lnTo>
                  <a:lnTo>
                    <a:pt x="2521977" y="462259"/>
                  </a:lnTo>
                  <a:lnTo>
                    <a:pt x="2520277" y="430238"/>
                  </a:lnTo>
                  <a:lnTo>
                    <a:pt x="2520277" y="136731"/>
                  </a:lnTo>
                  <a:lnTo>
                    <a:pt x="2448471" y="136731"/>
                  </a:lnTo>
                  <a:close/>
                </a:path>
                <a:path w="3693795" h="772160">
                  <a:moveTo>
                    <a:pt x="2707470" y="136731"/>
                  </a:moveTo>
                  <a:lnTo>
                    <a:pt x="2707470" y="770146"/>
                  </a:lnTo>
                  <a:lnTo>
                    <a:pt x="2775652" y="757517"/>
                  </a:lnTo>
                  <a:lnTo>
                    <a:pt x="2775652" y="679815"/>
                  </a:lnTo>
                  <a:lnTo>
                    <a:pt x="2775379" y="660493"/>
                  </a:lnTo>
                  <a:lnTo>
                    <a:pt x="2771289" y="613646"/>
                  </a:lnTo>
                  <a:lnTo>
                    <a:pt x="2761902" y="571509"/>
                  </a:lnTo>
                  <a:lnTo>
                    <a:pt x="2757460" y="555851"/>
                  </a:lnTo>
                  <a:lnTo>
                    <a:pt x="2781494" y="588752"/>
                  </a:lnTo>
                  <a:lnTo>
                    <a:pt x="2789086" y="591269"/>
                  </a:lnTo>
                  <a:lnTo>
                    <a:pt x="2797911" y="591269"/>
                  </a:lnTo>
                  <a:lnTo>
                    <a:pt x="2811541" y="587262"/>
                  </a:lnTo>
                  <a:lnTo>
                    <a:pt x="2824255" y="575242"/>
                  </a:lnTo>
                  <a:lnTo>
                    <a:pt x="2836055" y="555207"/>
                  </a:lnTo>
                  <a:lnTo>
                    <a:pt x="2846939" y="527159"/>
                  </a:lnTo>
                  <a:lnTo>
                    <a:pt x="2848067" y="539557"/>
                  </a:lnTo>
                  <a:lnTo>
                    <a:pt x="2853798" y="583204"/>
                  </a:lnTo>
                  <a:lnTo>
                    <a:pt x="2857366" y="598819"/>
                  </a:lnTo>
                  <a:lnTo>
                    <a:pt x="2923256" y="584542"/>
                  </a:lnTo>
                  <a:lnTo>
                    <a:pt x="2918500" y="548386"/>
                  </a:lnTo>
                  <a:lnTo>
                    <a:pt x="2915103" y="510754"/>
                  </a:lnTo>
                  <a:lnTo>
                    <a:pt x="2913064" y="471646"/>
                  </a:lnTo>
                  <a:lnTo>
                    <a:pt x="2912385" y="431062"/>
                  </a:lnTo>
                  <a:lnTo>
                    <a:pt x="2912385" y="136731"/>
                  </a:lnTo>
                  <a:lnTo>
                    <a:pt x="2840580" y="136731"/>
                  </a:lnTo>
                  <a:lnTo>
                    <a:pt x="2840580" y="442044"/>
                  </a:lnTo>
                  <a:lnTo>
                    <a:pt x="2836392" y="454640"/>
                  </a:lnTo>
                  <a:lnTo>
                    <a:pt x="2815732" y="490825"/>
                  </a:lnTo>
                  <a:lnTo>
                    <a:pt x="2808929" y="495172"/>
                  </a:lnTo>
                  <a:lnTo>
                    <a:pt x="2801978" y="495172"/>
                  </a:lnTo>
                  <a:lnTo>
                    <a:pt x="2792046" y="491955"/>
                  </a:lnTo>
                  <a:lnTo>
                    <a:pt x="2784951" y="482302"/>
                  </a:lnTo>
                  <a:lnTo>
                    <a:pt x="2780694" y="466215"/>
                  </a:lnTo>
                  <a:lnTo>
                    <a:pt x="2779275" y="443692"/>
                  </a:lnTo>
                  <a:lnTo>
                    <a:pt x="2779275" y="136731"/>
                  </a:lnTo>
                  <a:lnTo>
                    <a:pt x="2707470" y="136731"/>
                  </a:lnTo>
                  <a:close/>
                </a:path>
                <a:path w="3693795" h="772160">
                  <a:moveTo>
                    <a:pt x="3063671" y="122317"/>
                  </a:moveTo>
                  <a:lnTo>
                    <a:pt x="3024349" y="130657"/>
                  </a:lnTo>
                  <a:lnTo>
                    <a:pt x="2993641" y="155676"/>
                  </a:lnTo>
                  <a:lnTo>
                    <a:pt x="2973897" y="194733"/>
                  </a:lnTo>
                  <a:lnTo>
                    <a:pt x="2967315" y="245458"/>
                  </a:lnTo>
                  <a:lnTo>
                    <a:pt x="2970781" y="281795"/>
                  </a:lnTo>
                  <a:lnTo>
                    <a:pt x="2981181" y="310632"/>
                  </a:lnTo>
                  <a:lnTo>
                    <a:pt x="2998513" y="331971"/>
                  </a:lnTo>
                  <a:lnTo>
                    <a:pt x="3022777" y="345811"/>
                  </a:lnTo>
                  <a:lnTo>
                    <a:pt x="2994566" y="358389"/>
                  </a:lnTo>
                  <a:lnTo>
                    <a:pt x="2974414" y="381710"/>
                  </a:lnTo>
                  <a:lnTo>
                    <a:pt x="2962324" y="415773"/>
                  </a:lnTo>
                  <a:lnTo>
                    <a:pt x="2958293" y="460578"/>
                  </a:lnTo>
                  <a:lnTo>
                    <a:pt x="2960096" y="491946"/>
                  </a:lnTo>
                  <a:lnTo>
                    <a:pt x="2974516" y="543152"/>
                  </a:lnTo>
                  <a:lnTo>
                    <a:pt x="3002677" y="578665"/>
                  </a:lnTo>
                  <a:lnTo>
                    <a:pt x="3040502" y="596580"/>
                  </a:lnTo>
                  <a:lnTo>
                    <a:pt x="3062784" y="598819"/>
                  </a:lnTo>
                  <a:lnTo>
                    <a:pt x="3077269" y="597953"/>
                  </a:lnTo>
                  <a:lnTo>
                    <a:pt x="3117507" y="584954"/>
                  </a:lnTo>
                  <a:lnTo>
                    <a:pt x="3151381" y="557206"/>
                  </a:lnTo>
                  <a:lnTo>
                    <a:pt x="3160916" y="544868"/>
                  </a:lnTo>
                  <a:lnTo>
                    <a:pt x="3130892" y="469775"/>
                  </a:lnTo>
                  <a:lnTo>
                    <a:pt x="3123072" y="478029"/>
                  </a:lnTo>
                  <a:lnTo>
                    <a:pt x="3115511" y="485082"/>
                  </a:lnTo>
                  <a:lnTo>
                    <a:pt x="3080006" y="503049"/>
                  </a:lnTo>
                  <a:lnTo>
                    <a:pt x="3072768" y="503546"/>
                  </a:lnTo>
                  <a:lnTo>
                    <a:pt x="3063404" y="502654"/>
                  </a:lnTo>
                  <a:lnTo>
                    <a:pt x="3035257" y="472144"/>
                  </a:lnTo>
                  <a:lnTo>
                    <a:pt x="3032761" y="449595"/>
                  </a:lnTo>
                  <a:lnTo>
                    <a:pt x="3033329" y="437308"/>
                  </a:lnTo>
                  <a:lnTo>
                    <a:pt x="3053670" y="400551"/>
                  </a:lnTo>
                  <a:lnTo>
                    <a:pt x="3070919" y="397291"/>
                  </a:lnTo>
                  <a:lnTo>
                    <a:pt x="3097319" y="397291"/>
                  </a:lnTo>
                  <a:lnTo>
                    <a:pt x="3104566" y="311216"/>
                  </a:lnTo>
                  <a:lnTo>
                    <a:pt x="3074098" y="311216"/>
                  </a:lnTo>
                  <a:lnTo>
                    <a:pt x="3066394" y="310375"/>
                  </a:lnTo>
                  <a:lnTo>
                    <a:pt x="3040632" y="272331"/>
                  </a:lnTo>
                  <a:lnTo>
                    <a:pt x="3040082" y="261520"/>
                  </a:lnTo>
                  <a:lnTo>
                    <a:pt x="3040632" y="250786"/>
                  </a:lnTo>
                  <a:lnTo>
                    <a:pt x="3059290" y="217350"/>
                  </a:lnTo>
                  <a:lnTo>
                    <a:pt x="3072768" y="214295"/>
                  </a:lnTo>
                  <a:lnTo>
                    <a:pt x="3079654" y="214716"/>
                  </a:lnTo>
                  <a:lnTo>
                    <a:pt x="3117396" y="235437"/>
                  </a:lnTo>
                  <a:lnTo>
                    <a:pt x="3124089" y="242163"/>
                  </a:lnTo>
                  <a:lnTo>
                    <a:pt x="3153668" y="172974"/>
                  </a:lnTo>
                  <a:lnTo>
                    <a:pt x="3134067" y="150811"/>
                  </a:lnTo>
                  <a:lnTo>
                    <a:pt x="3112534" y="134981"/>
                  </a:lnTo>
                  <a:lnTo>
                    <a:pt x="3089069" y="125483"/>
                  </a:lnTo>
                  <a:lnTo>
                    <a:pt x="3063671" y="122317"/>
                  </a:lnTo>
                  <a:close/>
                </a:path>
                <a:path w="3693795" h="772160">
                  <a:moveTo>
                    <a:pt x="3216313" y="446163"/>
                  </a:moveTo>
                  <a:lnTo>
                    <a:pt x="3181755" y="480277"/>
                  </a:lnTo>
                  <a:lnTo>
                    <a:pt x="3174975" y="522080"/>
                  </a:lnTo>
                  <a:lnTo>
                    <a:pt x="3175728" y="537532"/>
                  </a:lnTo>
                  <a:lnTo>
                    <a:pt x="3187029" y="576580"/>
                  </a:lnTo>
                  <a:lnTo>
                    <a:pt x="3216313" y="598819"/>
                  </a:lnTo>
                  <a:lnTo>
                    <a:pt x="3224438" y="597430"/>
                  </a:lnTo>
                  <a:lnTo>
                    <a:pt x="3250427" y="564783"/>
                  </a:lnTo>
                  <a:lnTo>
                    <a:pt x="3257207" y="522080"/>
                  </a:lnTo>
                  <a:lnTo>
                    <a:pt x="3256454" y="507047"/>
                  </a:lnTo>
                  <a:lnTo>
                    <a:pt x="3245153" y="468540"/>
                  </a:lnTo>
                  <a:lnTo>
                    <a:pt x="3216313" y="446163"/>
                  </a:lnTo>
                  <a:close/>
                </a:path>
                <a:path w="3693795" h="772160">
                  <a:moveTo>
                    <a:pt x="3325356" y="446163"/>
                  </a:moveTo>
                  <a:lnTo>
                    <a:pt x="3290798" y="480277"/>
                  </a:lnTo>
                  <a:lnTo>
                    <a:pt x="3284018" y="522080"/>
                  </a:lnTo>
                  <a:lnTo>
                    <a:pt x="3284772" y="537532"/>
                  </a:lnTo>
                  <a:lnTo>
                    <a:pt x="3296072" y="576580"/>
                  </a:lnTo>
                  <a:lnTo>
                    <a:pt x="3325356" y="598819"/>
                  </a:lnTo>
                  <a:lnTo>
                    <a:pt x="3333481" y="597430"/>
                  </a:lnTo>
                  <a:lnTo>
                    <a:pt x="3359470" y="564783"/>
                  </a:lnTo>
                  <a:lnTo>
                    <a:pt x="3366250" y="522080"/>
                  </a:lnTo>
                  <a:lnTo>
                    <a:pt x="3365497" y="507047"/>
                  </a:lnTo>
                  <a:lnTo>
                    <a:pt x="3354196" y="468540"/>
                  </a:lnTo>
                  <a:lnTo>
                    <a:pt x="3325356" y="446163"/>
                  </a:lnTo>
                  <a:close/>
                </a:path>
                <a:path w="3693795" h="772160">
                  <a:moveTo>
                    <a:pt x="3434399" y="446163"/>
                  </a:moveTo>
                  <a:lnTo>
                    <a:pt x="3399842" y="480277"/>
                  </a:lnTo>
                  <a:lnTo>
                    <a:pt x="3393061" y="522080"/>
                  </a:lnTo>
                  <a:lnTo>
                    <a:pt x="3393815" y="537532"/>
                  </a:lnTo>
                  <a:lnTo>
                    <a:pt x="3405115" y="576580"/>
                  </a:lnTo>
                  <a:lnTo>
                    <a:pt x="3434399" y="598819"/>
                  </a:lnTo>
                  <a:lnTo>
                    <a:pt x="3442525" y="597430"/>
                  </a:lnTo>
                  <a:lnTo>
                    <a:pt x="3468513" y="564783"/>
                  </a:lnTo>
                  <a:lnTo>
                    <a:pt x="3475293" y="522080"/>
                  </a:lnTo>
                  <a:lnTo>
                    <a:pt x="3474540" y="507047"/>
                  </a:lnTo>
                  <a:lnTo>
                    <a:pt x="3463240" y="468540"/>
                  </a:lnTo>
                  <a:lnTo>
                    <a:pt x="3434399" y="446163"/>
                  </a:lnTo>
                  <a:close/>
                </a:path>
                <a:path w="3693795" h="772160">
                  <a:moveTo>
                    <a:pt x="3543443" y="446163"/>
                  </a:moveTo>
                  <a:lnTo>
                    <a:pt x="3508885" y="480277"/>
                  </a:lnTo>
                  <a:lnTo>
                    <a:pt x="3502105" y="522080"/>
                  </a:lnTo>
                  <a:lnTo>
                    <a:pt x="3502858" y="537532"/>
                  </a:lnTo>
                  <a:lnTo>
                    <a:pt x="3514159" y="576580"/>
                  </a:lnTo>
                  <a:lnTo>
                    <a:pt x="3543443" y="598819"/>
                  </a:lnTo>
                  <a:lnTo>
                    <a:pt x="3551568" y="597430"/>
                  </a:lnTo>
                  <a:lnTo>
                    <a:pt x="3577557" y="564783"/>
                  </a:lnTo>
                  <a:lnTo>
                    <a:pt x="3584337" y="522080"/>
                  </a:lnTo>
                  <a:lnTo>
                    <a:pt x="3583584" y="507047"/>
                  </a:lnTo>
                  <a:lnTo>
                    <a:pt x="3572283" y="468540"/>
                  </a:lnTo>
                  <a:lnTo>
                    <a:pt x="3543443" y="446163"/>
                  </a:lnTo>
                  <a:close/>
                </a:path>
                <a:path w="3693795" h="772160">
                  <a:moveTo>
                    <a:pt x="3652486" y="446163"/>
                  </a:moveTo>
                  <a:lnTo>
                    <a:pt x="3617928" y="480277"/>
                  </a:lnTo>
                  <a:lnTo>
                    <a:pt x="3611148" y="522080"/>
                  </a:lnTo>
                  <a:lnTo>
                    <a:pt x="3611902" y="537532"/>
                  </a:lnTo>
                  <a:lnTo>
                    <a:pt x="3623202" y="576580"/>
                  </a:lnTo>
                  <a:lnTo>
                    <a:pt x="3652486" y="598819"/>
                  </a:lnTo>
                  <a:lnTo>
                    <a:pt x="3660611" y="597430"/>
                  </a:lnTo>
                  <a:lnTo>
                    <a:pt x="3686600" y="564783"/>
                  </a:lnTo>
                  <a:lnTo>
                    <a:pt x="3693380" y="522080"/>
                  </a:lnTo>
                  <a:lnTo>
                    <a:pt x="3692627" y="507047"/>
                  </a:lnTo>
                  <a:lnTo>
                    <a:pt x="3681326" y="468540"/>
                  </a:lnTo>
                  <a:lnTo>
                    <a:pt x="3652486" y="446163"/>
                  </a:lnTo>
                  <a:close/>
                </a:path>
              </a:pathLst>
            </a:custGeom>
            <a:ln w="9524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967" y="946068"/>
            <a:ext cx="1388964" cy="23896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467" y="1068920"/>
            <a:ext cx="2391332" cy="24025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3067" y="801630"/>
            <a:ext cx="1867933" cy="23896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067" y="3726683"/>
            <a:ext cx="1665000" cy="2993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8616" y="3771851"/>
            <a:ext cx="1556845" cy="290293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73820" y="3784632"/>
            <a:ext cx="5673513" cy="3073400"/>
            <a:chOff x="4480364" y="2838474"/>
            <a:chExt cx="4255135" cy="230505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0364" y="2838474"/>
              <a:ext cx="1793502" cy="23050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3875" y="3243399"/>
              <a:ext cx="2461449" cy="156637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296683" y="928767"/>
            <a:ext cx="1678093" cy="2865120"/>
            <a:chOff x="4722512" y="696575"/>
            <a:chExt cx="1258570" cy="214884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0575" y="696575"/>
              <a:ext cx="1013099" cy="19070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27275" y="2501774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5">
                  <a:moveTo>
                    <a:pt x="11924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7275" y="2501774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87500" y="373601"/>
            <a:ext cx="6993919" cy="38643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783035" marR="6773" indent="-1766949">
              <a:lnSpc>
                <a:spcPct val="100000"/>
              </a:lnSpc>
              <a:spcBef>
                <a:spcPts val="133"/>
              </a:spcBef>
              <a:tabLst>
                <a:tab pos="2126773" algn="l"/>
              </a:tabLst>
            </a:pPr>
            <a:r>
              <a:rPr sz="2400" b="1" u="sng" spc="-7" dirty="0">
                <a:solidFill>
                  <a:srgbClr val="0070C0"/>
                </a:solidFill>
              </a:rPr>
              <a:t>Διάλεξε έναν	ήρωα</a:t>
            </a:r>
            <a:r>
              <a:rPr sz="2400" b="1" u="sng" spc="-33" dirty="0">
                <a:solidFill>
                  <a:srgbClr val="0070C0"/>
                </a:solidFill>
              </a:rPr>
              <a:t> </a:t>
            </a:r>
            <a:r>
              <a:rPr sz="2400" b="1" u="sng" dirty="0">
                <a:solidFill>
                  <a:srgbClr val="0070C0"/>
                </a:solidFill>
              </a:rPr>
              <a:t>(ή</a:t>
            </a:r>
            <a:r>
              <a:rPr sz="2400" b="1" u="sng" spc="-33" dirty="0">
                <a:solidFill>
                  <a:srgbClr val="0070C0"/>
                </a:solidFill>
              </a:rPr>
              <a:t> </a:t>
            </a:r>
            <a:r>
              <a:rPr sz="2400" b="1" u="sng" spc="-7" dirty="0">
                <a:solidFill>
                  <a:srgbClr val="0070C0"/>
                </a:solidFill>
              </a:rPr>
              <a:t>δύο)</a:t>
            </a:r>
            <a:r>
              <a:rPr sz="2400" b="1" u="sng" spc="-33" dirty="0">
                <a:solidFill>
                  <a:srgbClr val="0070C0"/>
                </a:solidFill>
              </a:rPr>
              <a:t> </a:t>
            </a:r>
            <a:r>
              <a:rPr sz="2400" b="1" u="sng" spc="-7" dirty="0">
                <a:solidFill>
                  <a:srgbClr val="0070C0"/>
                </a:solidFill>
              </a:rPr>
              <a:t>για</a:t>
            </a:r>
            <a:r>
              <a:rPr sz="2400" b="1" u="sng" spc="-33" dirty="0">
                <a:solidFill>
                  <a:srgbClr val="0070C0"/>
                </a:solidFill>
              </a:rPr>
              <a:t> </a:t>
            </a:r>
            <a:r>
              <a:rPr sz="2400" b="1" u="sng" spc="-7" dirty="0">
                <a:solidFill>
                  <a:srgbClr val="0070C0"/>
                </a:solidFill>
              </a:rPr>
              <a:t>την </a:t>
            </a:r>
            <a:r>
              <a:rPr sz="2400" b="1" u="sng" spc="-687" dirty="0">
                <a:solidFill>
                  <a:srgbClr val="0070C0"/>
                </a:solidFill>
              </a:rPr>
              <a:t> </a:t>
            </a:r>
            <a:r>
              <a:rPr sz="2400" b="1" u="sng" spc="-20" dirty="0">
                <a:solidFill>
                  <a:srgbClr val="0070C0"/>
                </a:solidFill>
              </a:rPr>
              <a:t>ιστορία</a:t>
            </a:r>
            <a:r>
              <a:rPr sz="2400" b="1" u="sng" spc="-13" dirty="0">
                <a:solidFill>
                  <a:srgbClr val="0070C0"/>
                </a:solidFill>
              </a:rPr>
              <a:t> </a:t>
            </a:r>
            <a:r>
              <a:rPr sz="2400" b="1" u="sng" spc="-7" dirty="0">
                <a:solidFill>
                  <a:srgbClr val="0070C0"/>
                </a:solidFill>
              </a:rPr>
              <a:t>μας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26616" y="3184916"/>
            <a:ext cx="1678093" cy="463973"/>
            <a:chOff x="394962" y="2388687"/>
            <a:chExt cx="1258570" cy="347980"/>
          </a:xfrm>
        </p:grpSpPr>
        <p:sp>
          <p:nvSpPr>
            <p:cNvPr id="16" name="object 16"/>
            <p:cNvSpPr/>
            <p:nvPr/>
          </p:nvSpPr>
          <p:spPr>
            <a:xfrm>
              <a:off x="399724" y="2393450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5">
                  <a:moveTo>
                    <a:pt x="11924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724" y="2393450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2359" y="3223995"/>
            <a:ext cx="136736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πρίγκι</a:t>
            </a:r>
            <a:r>
              <a:rPr sz="2133" b="1" spc="-60" dirty="0">
                <a:latin typeface="Arial"/>
                <a:cs typeface="Arial"/>
              </a:rPr>
              <a:t>π</a:t>
            </a:r>
            <a:r>
              <a:rPr sz="2133" b="1" spc="-7" dirty="0">
                <a:latin typeface="Arial"/>
                <a:cs typeface="Arial"/>
              </a:rPr>
              <a:t>ας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6616" y="6262450"/>
            <a:ext cx="1678093" cy="463973"/>
            <a:chOff x="394962" y="4696837"/>
            <a:chExt cx="1258570" cy="347980"/>
          </a:xfrm>
        </p:grpSpPr>
        <p:sp>
          <p:nvSpPr>
            <p:cNvPr id="20" name="object 20"/>
            <p:cNvSpPr/>
            <p:nvPr/>
          </p:nvSpPr>
          <p:spPr>
            <a:xfrm>
              <a:off x="399724" y="4701599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4">
                  <a:moveTo>
                    <a:pt x="11924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724" y="4701599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77505" y="6301530"/>
            <a:ext cx="95758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3" dirty="0">
                <a:latin typeface="Arial"/>
                <a:cs typeface="Arial"/>
              </a:rPr>
              <a:t>κ</a:t>
            </a:r>
            <a:r>
              <a:rPr sz="2133" b="1" spc="-7" dirty="0">
                <a:latin typeface="Arial"/>
                <a:cs typeface="Arial"/>
              </a:rPr>
              <a:t>ορί</a:t>
            </a:r>
            <a:r>
              <a:rPr sz="2133" b="1" spc="-60" dirty="0">
                <a:latin typeface="Arial"/>
                <a:cs typeface="Arial"/>
              </a:rPr>
              <a:t>τ</a:t>
            </a:r>
            <a:r>
              <a:rPr sz="2133" b="1" spc="-7" dirty="0">
                <a:latin typeface="Arial"/>
                <a:cs typeface="Arial"/>
              </a:rPr>
              <a:t>σι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074283" y="3329350"/>
            <a:ext cx="1678093" cy="463973"/>
            <a:chOff x="6805712" y="2497012"/>
            <a:chExt cx="1258570" cy="347980"/>
          </a:xfrm>
        </p:grpSpPr>
        <p:sp>
          <p:nvSpPr>
            <p:cNvPr id="24" name="object 24"/>
            <p:cNvSpPr/>
            <p:nvPr/>
          </p:nvSpPr>
          <p:spPr>
            <a:xfrm>
              <a:off x="6810474" y="2501775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5">
                  <a:moveTo>
                    <a:pt x="1192499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192499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810474" y="2501775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192499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9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350123" y="3368428"/>
            <a:ext cx="110913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20" dirty="0">
                <a:latin typeface="Arial"/>
                <a:cs typeface="Arial"/>
              </a:rPr>
              <a:t>ιππότης</a:t>
            </a:r>
            <a:endParaRPr sz="213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2426" y="3368428"/>
            <a:ext cx="138938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βασίλισσα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97083" y="3184916"/>
            <a:ext cx="2100580" cy="463973"/>
            <a:chOff x="2322812" y="2388687"/>
            <a:chExt cx="1575435" cy="347980"/>
          </a:xfrm>
        </p:grpSpPr>
        <p:sp>
          <p:nvSpPr>
            <p:cNvPr id="29" name="object 29"/>
            <p:cNvSpPr/>
            <p:nvPr/>
          </p:nvSpPr>
          <p:spPr>
            <a:xfrm>
              <a:off x="2327574" y="2393450"/>
              <a:ext cx="1565910" cy="338455"/>
            </a:xfrm>
            <a:custGeom>
              <a:avLst/>
              <a:gdLst/>
              <a:ahLst/>
              <a:cxnLst/>
              <a:rect l="l" t="t" r="r" b="b"/>
              <a:pathLst>
                <a:path w="1565910" h="338455">
                  <a:moveTo>
                    <a:pt x="15089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508998" y="0"/>
                  </a:lnTo>
                  <a:lnTo>
                    <a:pt x="1548880" y="16519"/>
                  </a:lnTo>
                  <a:lnTo>
                    <a:pt x="1565399" y="56401"/>
                  </a:lnTo>
                  <a:lnTo>
                    <a:pt x="1565399" y="281998"/>
                  </a:lnTo>
                  <a:lnTo>
                    <a:pt x="1560967" y="303952"/>
                  </a:lnTo>
                  <a:lnTo>
                    <a:pt x="1548880" y="321880"/>
                  </a:lnTo>
                  <a:lnTo>
                    <a:pt x="1530952" y="333967"/>
                  </a:lnTo>
                  <a:lnTo>
                    <a:pt x="15089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327574" y="2393450"/>
              <a:ext cx="1565910" cy="338455"/>
            </a:xfrm>
            <a:custGeom>
              <a:avLst/>
              <a:gdLst/>
              <a:ahLst/>
              <a:cxnLst/>
              <a:rect l="l" t="t" r="r" b="b"/>
              <a:pathLst>
                <a:path w="156591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508998" y="0"/>
                  </a:lnTo>
                  <a:lnTo>
                    <a:pt x="1548880" y="16519"/>
                  </a:lnTo>
                  <a:lnTo>
                    <a:pt x="1565399" y="56401"/>
                  </a:lnTo>
                  <a:lnTo>
                    <a:pt x="1565399" y="281998"/>
                  </a:lnTo>
                  <a:lnTo>
                    <a:pt x="1560967" y="303952"/>
                  </a:lnTo>
                  <a:lnTo>
                    <a:pt x="1548880" y="321880"/>
                  </a:lnTo>
                  <a:lnTo>
                    <a:pt x="1530952" y="333967"/>
                  </a:lnTo>
                  <a:lnTo>
                    <a:pt x="15089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297874" y="3223995"/>
            <a:ext cx="170095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δεινόσαυρος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703250" y="6211783"/>
            <a:ext cx="1678093" cy="463973"/>
            <a:chOff x="7277437" y="4658837"/>
            <a:chExt cx="1258570" cy="347980"/>
          </a:xfrm>
        </p:grpSpPr>
        <p:sp>
          <p:nvSpPr>
            <p:cNvPr id="33" name="object 33"/>
            <p:cNvSpPr/>
            <p:nvPr/>
          </p:nvSpPr>
          <p:spPr>
            <a:xfrm>
              <a:off x="7282199" y="4663599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4">
                  <a:moveTo>
                    <a:pt x="1192499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192499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282199" y="4663599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192499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9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054139" y="6250863"/>
            <a:ext cx="101092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χε</a:t>
            </a:r>
            <a:r>
              <a:rPr sz="2133" b="1" spc="-33" dirty="0">
                <a:latin typeface="Arial"/>
                <a:cs typeface="Arial"/>
              </a:rPr>
              <a:t>λ</a:t>
            </a:r>
            <a:r>
              <a:rPr sz="2133" b="1" spc="-7" dirty="0">
                <a:latin typeface="Arial"/>
                <a:cs typeface="Arial"/>
              </a:rPr>
              <a:t>ώνα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206716" y="6211783"/>
            <a:ext cx="1678093" cy="463973"/>
            <a:chOff x="2405037" y="4658837"/>
            <a:chExt cx="1258570" cy="347980"/>
          </a:xfrm>
        </p:grpSpPr>
        <p:sp>
          <p:nvSpPr>
            <p:cNvPr id="37" name="object 37"/>
            <p:cNvSpPr/>
            <p:nvPr/>
          </p:nvSpPr>
          <p:spPr>
            <a:xfrm>
              <a:off x="2409800" y="4663599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4">
                  <a:moveTo>
                    <a:pt x="11924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409800" y="4663599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707702" y="6250863"/>
            <a:ext cx="75861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αγόρι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330550" y="6262450"/>
            <a:ext cx="1678093" cy="463973"/>
            <a:chOff x="4747912" y="4696837"/>
            <a:chExt cx="1258570" cy="347980"/>
          </a:xfrm>
        </p:grpSpPr>
        <p:sp>
          <p:nvSpPr>
            <p:cNvPr id="41" name="object 41"/>
            <p:cNvSpPr/>
            <p:nvPr/>
          </p:nvSpPr>
          <p:spPr>
            <a:xfrm>
              <a:off x="4752675" y="4701599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4">
                  <a:moveTo>
                    <a:pt x="11924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752675" y="4701599"/>
              <a:ext cx="1249045" cy="338455"/>
            </a:xfrm>
            <a:custGeom>
              <a:avLst/>
              <a:gdLst/>
              <a:ahLst/>
              <a:cxnLst/>
              <a:rect l="l" t="t" r="r" b="b"/>
              <a:pathLst>
                <a:path w="1249045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192498" y="0"/>
                  </a:lnTo>
                  <a:lnTo>
                    <a:pt x="1232380" y="16519"/>
                  </a:lnTo>
                  <a:lnTo>
                    <a:pt x="1248899" y="56401"/>
                  </a:lnTo>
                  <a:lnTo>
                    <a:pt x="1248899" y="281998"/>
                  </a:lnTo>
                  <a:lnTo>
                    <a:pt x="1244467" y="303952"/>
                  </a:lnTo>
                  <a:lnTo>
                    <a:pt x="1232380" y="321880"/>
                  </a:lnTo>
                  <a:lnTo>
                    <a:pt x="1214452" y="333967"/>
                  </a:lnTo>
                  <a:lnTo>
                    <a:pt x="11924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756487" y="6301530"/>
            <a:ext cx="81872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γιαγιά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7617" y="92817"/>
            <a:ext cx="2227580" cy="715433"/>
            <a:chOff x="230712" y="69612"/>
            <a:chExt cx="1670685" cy="536575"/>
          </a:xfrm>
        </p:grpSpPr>
        <p:sp>
          <p:nvSpPr>
            <p:cNvPr id="45" name="object 45"/>
            <p:cNvSpPr/>
            <p:nvPr/>
          </p:nvSpPr>
          <p:spPr>
            <a:xfrm>
              <a:off x="235474" y="74375"/>
              <a:ext cx="1661160" cy="527050"/>
            </a:xfrm>
            <a:custGeom>
              <a:avLst/>
              <a:gdLst/>
              <a:ahLst/>
              <a:cxnLst/>
              <a:rect l="l" t="t" r="r" b="b"/>
              <a:pathLst>
                <a:path w="1661160" h="527050">
                  <a:moveTo>
                    <a:pt x="1572998" y="526799"/>
                  </a:moveTo>
                  <a:lnTo>
                    <a:pt x="87801" y="526799"/>
                  </a:lnTo>
                  <a:lnTo>
                    <a:pt x="53625" y="519900"/>
                  </a:lnTo>
                  <a:lnTo>
                    <a:pt x="25716" y="501083"/>
                  </a:lnTo>
                  <a:lnTo>
                    <a:pt x="6899" y="473174"/>
                  </a:lnTo>
                  <a:lnTo>
                    <a:pt x="0" y="438998"/>
                  </a:lnTo>
                  <a:lnTo>
                    <a:pt x="0" y="87801"/>
                  </a:lnTo>
                  <a:lnTo>
                    <a:pt x="6899" y="53625"/>
                  </a:lnTo>
                  <a:lnTo>
                    <a:pt x="25716" y="25716"/>
                  </a:lnTo>
                  <a:lnTo>
                    <a:pt x="53625" y="6899"/>
                  </a:lnTo>
                  <a:lnTo>
                    <a:pt x="87801" y="0"/>
                  </a:lnTo>
                  <a:lnTo>
                    <a:pt x="1572998" y="0"/>
                  </a:lnTo>
                  <a:lnTo>
                    <a:pt x="1621710" y="14751"/>
                  </a:lnTo>
                  <a:lnTo>
                    <a:pt x="1654116" y="54201"/>
                  </a:lnTo>
                  <a:lnTo>
                    <a:pt x="1660799" y="87801"/>
                  </a:lnTo>
                  <a:lnTo>
                    <a:pt x="1660799" y="438998"/>
                  </a:lnTo>
                  <a:lnTo>
                    <a:pt x="1653900" y="473174"/>
                  </a:lnTo>
                  <a:lnTo>
                    <a:pt x="1635083" y="501083"/>
                  </a:lnTo>
                  <a:lnTo>
                    <a:pt x="1607174" y="519900"/>
                  </a:lnTo>
                  <a:lnTo>
                    <a:pt x="1572998" y="5267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235474" y="74375"/>
              <a:ext cx="1661160" cy="527050"/>
            </a:xfrm>
            <a:custGeom>
              <a:avLst/>
              <a:gdLst/>
              <a:ahLst/>
              <a:cxnLst/>
              <a:rect l="l" t="t" r="r" b="b"/>
              <a:pathLst>
                <a:path w="1661160" h="527050">
                  <a:moveTo>
                    <a:pt x="0" y="87801"/>
                  </a:moveTo>
                  <a:lnTo>
                    <a:pt x="6899" y="53625"/>
                  </a:lnTo>
                  <a:lnTo>
                    <a:pt x="25716" y="25716"/>
                  </a:lnTo>
                  <a:lnTo>
                    <a:pt x="53625" y="6899"/>
                  </a:lnTo>
                  <a:lnTo>
                    <a:pt x="87801" y="0"/>
                  </a:lnTo>
                  <a:lnTo>
                    <a:pt x="1572998" y="0"/>
                  </a:lnTo>
                  <a:lnTo>
                    <a:pt x="1621710" y="14751"/>
                  </a:lnTo>
                  <a:lnTo>
                    <a:pt x="1654116" y="54201"/>
                  </a:lnTo>
                  <a:lnTo>
                    <a:pt x="1660799" y="87801"/>
                  </a:lnTo>
                  <a:lnTo>
                    <a:pt x="1660799" y="438998"/>
                  </a:lnTo>
                  <a:lnTo>
                    <a:pt x="1653900" y="473174"/>
                  </a:lnTo>
                  <a:lnTo>
                    <a:pt x="1635083" y="501083"/>
                  </a:lnTo>
                  <a:lnTo>
                    <a:pt x="1607174" y="519900"/>
                  </a:lnTo>
                  <a:lnTo>
                    <a:pt x="1572998" y="526799"/>
                  </a:lnTo>
                  <a:lnTo>
                    <a:pt x="87801" y="526799"/>
                  </a:lnTo>
                  <a:lnTo>
                    <a:pt x="53625" y="519900"/>
                  </a:lnTo>
                  <a:lnTo>
                    <a:pt x="25716" y="501083"/>
                  </a:lnTo>
                  <a:lnTo>
                    <a:pt x="6899" y="473174"/>
                  </a:lnTo>
                  <a:lnTo>
                    <a:pt x="0" y="438998"/>
                  </a:lnTo>
                  <a:lnTo>
                    <a:pt x="0" y="878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39195" y="230063"/>
            <a:ext cx="116416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533" b="1" spc="-7" dirty="0">
                <a:latin typeface="Arial"/>
                <a:cs typeface="Arial"/>
              </a:rPr>
              <a:t>ΗΡΩΑΣ</a:t>
            </a:r>
            <a:endParaRPr sz="2533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428650" y="135050"/>
            <a:ext cx="2227580" cy="715433"/>
            <a:chOff x="7071487" y="101287"/>
            <a:chExt cx="1670685" cy="536575"/>
          </a:xfrm>
        </p:grpSpPr>
        <p:sp>
          <p:nvSpPr>
            <p:cNvPr id="49" name="object 49"/>
            <p:cNvSpPr/>
            <p:nvPr/>
          </p:nvSpPr>
          <p:spPr>
            <a:xfrm>
              <a:off x="7076250" y="106050"/>
              <a:ext cx="1661160" cy="527050"/>
            </a:xfrm>
            <a:custGeom>
              <a:avLst/>
              <a:gdLst/>
              <a:ahLst/>
              <a:cxnLst/>
              <a:rect l="l" t="t" r="r" b="b"/>
              <a:pathLst>
                <a:path w="1661159" h="527050">
                  <a:moveTo>
                    <a:pt x="1572998" y="526799"/>
                  </a:moveTo>
                  <a:lnTo>
                    <a:pt x="87801" y="526799"/>
                  </a:lnTo>
                  <a:lnTo>
                    <a:pt x="53625" y="519900"/>
                  </a:lnTo>
                  <a:lnTo>
                    <a:pt x="25716" y="501083"/>
                  </a:lnTo>
                  <a:lnTo>
                    <a:pt x="6899" y="473174"/>
                  </a:lnTo>
                  <a:lnTo>
                    <a:pt x="0" y="438998"/>
                  </a:lnTo>
                  <a:lnTo>
                    <a:pt x="0" y="87801"/>
                  </a:lnTo>
                  <a:lnTo>
                    <a:pt x="6899" y="53625"/>
                  </a:lnTo>
                  <a:lnTo>
                    <a:pt x="25716" y="25716"/>
                  </a:lnTo>
                  <a:lnTo>
                    <a:pt x="53625" y="6899"/>
                  </a:lnTo>
                  <a:lnTo>
                    <a:pt x="87801" y="0"/>
                  </a:lnTo>
                  <a:lnTo>
                    <a:pt x="1572998" y="0"/>
                  </a:lnTo>
                  <a:lnTo>
                    <a:pt x="1621710" y="14751"/>
                  </a:lnTo>
                  <a:lnTo>
                    <a:pt x="1654116" y="54201"/>
                  </a:lnTo>
                  <a:lnTo>
                    <a:pt x="1660799" y="87801"/>
                  </a:lnTo>
                  <a:lnTo>
                    <a:pt x="1660799" y="438998"/>
                  </a:lnTo>
                  <a:lnTo>
                    <a:pt x="1653900" y="473174"/>
                  </a:lnTo>
                  <a:lnTo>
                    <a:pt x="1635083" y="501083"/>
                  </a:lnTo>
                  <a:lnTo>
                    <a:pt x="1607174" y="519900"/>
                  </a:lnTo>
                  <a:lnTo>
                    <a:pt x="1572998" y="5267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076250" y="106050"/>
              <a:ext cx="1661160" cy="527050"/>
            </a:xfrm>
            <a:custGeom>
              <a:avLst/>
              <a:gdLst/>
              <a:ahLst/>
              <a:cxnLst/>
              <a:rect l="l" t="t" r="r" b="b"/>
              <a:pathLst>
                <a:path w="1661159" h="527050">
                  <a:moveTo>
                    <a:pt x="0" y="87801"/>
                  </a:moveTo>
                  <a:lnTo>
                    <a:pt x="6899" y="53625"/>
                  </a:lnTo>
                  <a:lnTo>
                    <a:pt x="25716" y="25716"/>
                  </a:lnTo>
                  <a:lnTo>
                    <a:pt x="53625" y="6899"/>
                  </a:lnTo>
                  <a:lnTo>
                    <a:pt x="87801" y="0"/>
                  </a:lnTo>
                  <a:lnTo>
                    <a:pt x="1572998" y="0"/>
                  </a:lnTo>
                  <a:lnTo>
                    <a:pt x="1621710" y="14751"/>
                  </a:lnTo>
                  <a:lnTo>
                    <a:pt x="1654116" y="54201"/>
                  </a:lnTo>
                  <a:lnTo>
                    <a:pt x="1660799" y="87801"/>
                  </a:lnTo>
                  <a:lnTo>
                    <a:pt x="1660799" y="438998"/>
                  </a:lnTo>
                  <a:lnTo>
                    <a:pt x="1653900" y="473174"/>
                  </a:lnTo>
                  <a:lnTo>
                    <a:pt x="1635083" y="501083"/>
                  </a:lnTo>
                  <a:lnTo>
                    <a:pt x="1607174" y="519900"/>
                  </a:lnTo>
                  <a:lnTo>
                    <a:pt x="1572998" y="526799"/>
                  </a:lnTo>
                  <a:lnTo>
                    <a:pt x="87801" y="526799"/>
                  </a:lnTo>
                  <a:lnTo>
                    <a:pt x="53625" y="519900"/>
                  </a:lnTo>
                  <a:lnTo>
                    <a:pt x="25716" y="501083"/>
                  </a:lnTo>
                  <a:lnTo>
                    <a:pt x="6899" y="473174"/>
                  </a:lnTo>
                  <a:lnTo>
                    <a:pt x="0" y="438998"/>
                  </a:lnTo>
                  <a:lnTo>
                    <a:pt x="0" y="878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964155" y="272297"/>
            <a:ext cx="115654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533" b="1" spc="-7" dirty="0">
                <a:latin typeface="Arial"/>
                <a:cs typeface="Arial"/>
              </a:rPr>
              <a:t>ΠΟΙΟΣ;</a:t>
            </a:r>
            <a:endParaRPr sz="25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85067" y="1100367"/>
            <a:ext cx="3578860" cy="5452533"/>
            <a:chOff x="6213800" y="825275"/>
            <a:chExt cx="2684145" cy="408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800" y="825275"/>
              <a:ext cx="2683642" cy="1878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9325" y="2703825"/>
              <a:ext cx="1859217" cy="22108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1434" y="3799865"/>
            <a:ext cx="3010367" cy="26077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949" y="516112"/>
            <a:ext cx="3578200" cy="30889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934" y="3680500"/>
            <a:ext cx="3342269" cy="28464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88817" y="3197050"/>
            <a:ext cx="1707727" cy="463973"/>
            <a:chOff x="6891612" y="2397787"/>
            <a:chExt cx="1280795" cy="347980"/>
          </a:xfrm>
        </p:grpSpPr>
        <p:sp>
          <p:nvSpPr>
            <p:cNvPr id="9" name="object 9"/>
            <p:cNvSpPr/>
            <p:nvPr/>
          </p:nvSpPr>
          <p:spPr>
            <a:xfrm>
              <a:off x="6896375" y="24025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9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896375" y="24025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539705" y="3236130"/>
            <a:ext cx="98467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σπηλιά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76917" y="3422650"/>
            <a:ext cx="1707727" cy="463973"/>
            <a:chOff x="1107687" y="2566987"/>
            <a:chExt cx="1280795" cy="347980"/>
          </a:xfrm>
        </p:grpSpPr>
        <p:sp>
          <p:nvSpPr>
            <p:cNvPr id="13" name="object 13"/>
            <p:cNvSpPr/>
            <p:nvPr/>
          </p:nvSpPr>
          <p:spPr>
            <a:xfrm>
              <a:off x="1112450" y="25717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2450" y="25717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52757" y="3461728"/>
            <a:ext cx="98128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3" dirty="0">
                <a:latin typeface="Arial"/>
                <a:cs typeface="Arial"/>
              </a:rPr>
              <a:t>κ</a:t>
            </a:r>
            <a:r>
              <a:rPr sz="2133" b="1" spc="-7" dirty="0">
                <a:latin typeface="Arial"/>
                <a:cs typeface="Arial"/>
              </a:rPr>
              <a:t>άστρο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80717" y="6323183"/>
            <a:ext cx="1707727" cy="463973"/>
            <a:chOff x="960537" y="4742387"/>
            <a:chExt cx="1280795" cy="347980"/>
          </a:xfrm>
        </p:grpSpPr>
        <p:sp>
          <p:nvSpPr>
            <p:cNvPr id="17" name="object 17"/>
            <p:cNvSpPr/>
            <p:nvPr/>
          </p:nvSpPr>
          <p:spPr>
            <a:xfrm>
              <a:off x="965299" y="47471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65299" y="47471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06653" y="6362263"/>
            <a:ext cx="91016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60" dirty="0">
                <a:latin typeface="Arial"/>
                <a:cs typeface="Arial"/>
              </a:rPr>
              <a:t>π</a:t>
            </a:r>
            <a:r>
              <a:rPr sz="2133" b="1" spc="-7" dirty="0">
                <a:latin typeface="Arial"/>
                <a:cs typeface="Arial"/>
              </a:rPr>
              <a:t>α</a:t>
            </a:r>
            <a:r>
              <a:rPr sz="2133" b="1" spc="-33" dirty="0">
                <a:latin typeface="Arial"/>
                <a:cs typeface="Arial"/>
              </a:rPr>
              <a:t>λ</a:t>
            </a:r>
            <a:r>
              <a:rPr sz="2133" b="1" spc="-7" dirty="0">
                <a:latin typeface="Arial"/>
                <a:cs typeface="Arial"/>
              </a:rPr>
              <a:t>άτι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72237" y="6400450"/>
            <a:ext cx="2491740" cy="463973"/>
            <a:chOff x="3804177" y="4800337"/>
            <a:chExt cx="1868805" cy="347980"/>
          </a:xfrm>
        </p:grpSpPr>
        <p:sp>
          <p:nvSpPr>
            <p:cNvPr id="21" name="object 21"/>
            <p:cNvSpPr/>
            <p:nvPr/>
          </p:nvSpPr>
          <p:spPr>
            <a:xfrm>
              <a:off x="3808939" y="4805100"/>
              <a:ext cx="1859280" cy="338455"/>
            </a:xfrm>
            <a:custGeom>
              <a:avLst/>
              <a:gdLst/>
              <a:ahLst/>
              <a:cxnLst/>
              <a:rect l="l" t="t" r="r" b="b"/>
              <a:pathLst>
                <a:path w="1859279" h="338454">
                  <a:moveTo>
                    <a:pt x="1802698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802698" y="0"/>
                  </a:lnTo>
                  <a:lnTo>
                    <a:pt x="1842580" y="16519"/>
                  </a:lnTo>
                  <a:lnTo>
                    <a:pt x="1859099" y="56401"/>
                  </a:lnTo>
                  <a:lnTo>
                    <a:pt x="1859099" y="281998"/>
                  </a:lnTo>
                  <a:lnTo>
                    <a:pt x="1854667" y="303952"/>
                  </a:lnTo>
                  <a:lnTo>
                    <a:pt x="1842580" y="321880"/>
                  </a:lnTo>
                  <a:lnTo>
                    <a:pt x="1824652" y="333967"/>
                  </a:lnTo>
                  <a:lnTo>
                    <a:pt x="1802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808939" y="4805100"/>
              <a:ext cx="1859280" cy="338455"/>
            </a:xfrm>
            <a:custGeom>
              <a:avLst/>
              <a:gdLst/>
              <a:ahLst/>
              <a:cxnLst/>
              <a:rect l="l" t="t" r="r" b="b"/>
              <a:pathLst>
                <a:path w="1859279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802698" y="0"/>
                  </a:lnTo>
                  <a:lnTo>
                    <a:pt x="1842580" y="16519"/>
                  </a:lnTo>
                  <a:lnTo>
                    <a:pt x="1859099" y="56401"/>
                  </a:lnTo>
                  <a:lnTo>
                    <a:pt x="1859099" y="281998"/>
                  </a:lnTo>
                  <a:lnTo>
                    <a:pt x="1854667" y="303952"/>
                  </a:lnTo>
                  <a:lnTo>
                    <a:pt x="1842580" y="321880"/>
                  </a:lnTo>
                  <a:lnTo>
                    <a:pt x="1824652" y="333967"/>
                  </a:lnTo>
                  <a:lnTo>
                    <a:pt x="1802698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73027" y="6439530"/>
            <a:ext cx="195072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20" dirty="0">
                <a:latin typeface="Arial"/>
                <a:cs typeface="Arial"/>
              </a:rPr>
              <a:t>μανιταρόσπιτο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855319" y="6203516"/>
            <a:ext cx="2491740" cy="463973"/>
            <a:chOff x="6641489" y="4652637"/>
            <a:chExt cx="1868805" cy="347980"/>
          </a:xfrm>
        </p:grpSpPr>
        <p:sp>
          <p:nvSpPr>
            <p:cNvPr id="25" name="object 25"/>
            <p:cNvSpPr/>
            <p:nvPr/>
          </p:nvSpPr>
          <p:spPr>
            <a:xfrm>
              <a:off x="6646252" y="4657399"/>
              <a:ext cx="1859280" cy="338455"/>
            </a:xfrm>
            <a:custGeom>
              <a:avLst/>
              <a:gdLst/>
              <a:ahLst/>
              <a:cxnLst/>
              <a:rect l="l" t="t" r="r" b="b"/>
              <a:pathLst>
                <a:path w="1859279" h="338454">
                  <a:moveTo>
                    <a:pt x="1802698" y="338399"/>
                  </a:moveTo>
                  <a:lnTo>
                    <a:pt x="56400" y="338399"/>
                  </a:lnTo>
                  <a:lnTo>
                    <a:pt x="34446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6" y="4432"/>
                  </a:lnTo>
                  <a:lnTo>
                    <a:pt x="56400" y="0"/>
                  </a:lnTo>
                  <a:lnTo>
                    <a:pt x="1802698" y="0"/>
                  </a:lnTo>
                  <a:lnTo>
                    <a:pt x="1842579" y="16519"/>
                  </a:lnTo>
                  <a:lnTo>
                    <a:pt x="1859099" y="56401"/>
                  </a:lnTo>
                  <a:lnTo>
                    <a:pt x="1859099" y="281998"/>
                  </a:lnTo>
                  <a:lnTo>
                    <a:pt x="1854667" y="303952"/>
                  </a:lnTo>
                  <a:lnTo>
                    <a:pt x="1842580" y="321880"/>
                  </a:lnTo>
                  <a:lnTo>
                    <a:pt x="1824652" y="333967"/>
                  </a:lnTo>
                  <a:lnTo>
                    <a:pt x="1802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646252" y="4657399"/>
              <a:ext cx="1859280" cy="338455"/>
            </a:xfrm>
            <a:custGeom>
              <a:avLst/>
              <a:gdLst/>
              <a:ahLst/>
              <a:cxnLst/>
              <a:rect l="l" t="t" r="r" b="b"/>
              <a:pathLst>
                <a:path w="1859279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6" y="4432"/>
                  </a:lnTo>
                  <a:lnTo>
                    <a:pt x="56400" y="0"/>
                  </a:lnTo>
                  <a:lnTo>
                    <a:pt x="1802698" y="0"/>
                  </a:lnTo>
                  <a:lnTo>
                    <a:pt x="1842579" y="16519"/>
                  </a:lnTo>
                  <a:lnTo>
                    <a:pt x="1859099" y="56401"/>
                  </a:lnTo>
                  <a:lnTo>
                    <a:pt x="1859099" y="281998"/>
                  </a:lnTo>
                  <a:lnTo>
                    <a:pt x="1854667" y="303952"/>
                  </a:lnTo>
                  <a:lnTo>
                    <a:pt x="1842580" y="321880"/>
                  </a:lnTo>
                  <a:lnTo>
                    <a:pt x="1824652" y="333967"/>
                  </a:lnTo>
                  <a:lnTo>
                    <a:pt x="1802698" y="338399"/>
                  </a:lnTo>
                  <a:lnTo>
                    <a:pt x="56400" y="338399"/>
                  </a:lnTo>
                  <a:lnTo>
                    <a:pt x="34446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056111" y="6242596"/>
            <a:ext cx="204470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33" dirty="0">
                <a:latin typeface="Arial"/>
                <a:cs typeface="Arial"/>
              </a:rPr>
              <a:t>ζαχαρωτόσπιτο</a:t>
            </a:r>
            <a:endParaRPr sz="2133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970800" y="166243"/>
            <a:ext cx="5830147" cy="447986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800" b="1" u="sng" spc="-7" dirty="0">
                <a:solidFill>
                  <a:srgbClr val="0070C0"/>
                </a:solidFill>
              </a:rPr>
              <a:t>Διάλεξε</a:t>
            </a:r>
            <a:r>
              <a:rPr sz="2800" b="1" u="sng" spc="-27" dirty="0">
                <a:solidFill>
                  <a:srgbClr val="0070C0"/>
                </a:solidFill>
              </a:rPr>
              <a:t> </a:t>
            </a:r>
            <a:r>
              <a:rPr sz="2800" b="1" u="sng" spc="-40" dirty="0">
                <a:solidFill>
                  <a:srgbClr val="0070C0"/>
                </a:solidFill>
              </a:rPr>
              <a:t>το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7" dirty="0">
                <a:solidFill>
                  <a:srgbClr val="0070C0"/>
                </a:solidFill>
              </a:rPr>
              <a:t>μέρος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27" dirty="0">
                <a:solidFill>
                  <a:srgbClr val="0070C0"/>
                </a:solidFill>
              </a:rPr>
              <a:t>που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7" dirty="0">
                <a:solidFill>
                  <a:srgbClr val="0070C0"/>
                </a:solidFill>
              </a:rPr>
              <a:t>ζει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dirty="0">
                <a:solidFill>
                  <a:srgbClr val="0070C0"/>
                </a:solidFill>
              </a:rPr>
              <a:t>ο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7" dirty="0">
                <a:solidFill>
                  <a:srgbClr val="0070C0"/>
                </a:solidFill>
              </a:rPr>
              <a:t>ήρωάς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7" dirty="0">
                <a:solidFill>
                  <a:srgbClr val="0070C0"/>
                </a:solidFill>
              </a:rPr>
              <a:t>μας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307617" y="92817"/>
            <a:ext cx="2227580" cy="649393"/>
            <a:chOff x="230712" y="69612"/>
            <a:chExt cx="1670685" cy="487045"/>
          </a:xfrm>
        </p:grpSpPr>
        <p:sp>
          <p:nvSpPr>
            <p:cNvPr id="30" name="object 30"/>
            <p:cNvSpPr/>
            <p:nvPr/>
          </p:nvSpPr>
          <p:spPr>
            <a:xfrm>
              <a:off x="235474" y="74375"/>
              <a:ext cx="1661160" cy="477520"/>
            </a:xfrm>
            <a:custGeom>
              <a:avLst/>
              <a:gdLst/>
              <a:ahLst/>
              <a:cxnLst/>
              <a:rect l="l" t="t" r="r" b="b"/>
              <a:pathLst>
                <a:path w="1661160" h="477520">
                  <a:moveTo>
                    <a:pt x="1581298" y="476999"/>
                  </a:moveTo>
                  <a:lnTo>
                    <a:pt x="79501" y="476999"/>
                  </a:lnTo>
                  <a:lnTo>
                    <a:pt x="48555" y="470752"/>
                  </a:lnTo>
                  <a:lnTo>
                    <a:pt x="23285" y="453714"/>
                  </a:lnTo>
                  <a:lnTo>
                    <a:pt x="6247" y="428443"/>
                  </a:lnTo>
                  <a:lnTo>
                    <a:pt x="0" y="397498"/>
                  </a:lnTo>
                  <a:lnTo>
                    <a:pt x="0" y="79501"/>
                  </a:lnTo>
                  <a:lnTo>
                    <a:pt x="6247" y="48555"/>
                  </a:lnTo>
                  <a:lnTo>
                    <a:pt x="23285" y="23285"/>
                  </a:lnTo>
                  <a:lnTo>
                    <a:pt x="48555" y="6247"/>
                  </a:lnTo>
                  <a:lnTo>
                    <a:pt x="79501" y="0"/>
                  </a:lnTo>
                  <a:lnTo>
                    <a:pt x="1581298" y="0"/>
                  </a:lnTo>
                  <a:lnTo>
                    <a:pt x="1625405" y="13357"/>
                  </a:lnTo>
                  <a:lnTo>
                    <a:pt x="1654748" y="49077"/>
                  </a:lnTo>
                  <a:lnTo>
                    <a:pt x="1660799" y="79501"/>
                  </a:lnTo>
                  <a:lnTo>
                    <a:pt x="1660799" y="397498"/>
                  </a:lnTo>
                  <a:lnTo>
                    <a:pt x="1654552" y="428443"/>
                  </a:lnTo>
                  <a:lnTo>
                    <a:pt x="1637514" y="453714"/>
                  </a:lnTo>
                  <a:lnTo>
                    <a:pt x="1612244" y="470752"/>
                  </a:lnTo>
                  <a:lnTo>
                    <a:pt x="1581298" y="476999"/>
                  </a:lnTo>
                  <a:close/>
                </a:path>
              </a:pathLst>
            </a:custGeom>
            <a:solidFill>
              <a:srgbClr val="4A86E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35474" y="74375"/>
              <a:ext cx="1661160" cy="477520"/>
            </a:xfrm>
            <a:custGeom>
              <a:avLst/>
              <a:gdLst/>
              <a:ahLst/>
              <a:cxnLst/>
              <a:rect l="l" t="t" r="r" b="b"/>
              <a:pathLst>
                <a:path w="1661160" h="477520">
                  <a:moveTo>
                    <a:pt x="0" y="79501"/>
                  </a:moveTo>
                  <a:lnTo>
                    <a:pt x="6247" y="48555"/>
                  </a:lnTo>
                  <a:lnTo>
                    <a:pt x="23285" y="23285"/>
                  </a:lnTo>
                  <a:lnTo>
                    <a:pt x="48555" y="6247"/>
                  </a:lnTo>
                  <a:lnTo>
                    <a:pt x="79501" y="0"/>
                  </a:lnTo>
                  <a:lnTo>
                    <a:pt x="1581298" y="0"/>
                  </a:lnTo>
                  <a:lnTo>
                    <a:pt x="1625405" y="13357"/>
                  </a:lnTo>
                  <a:lnTo>
                    <a:pt x="1654748" y="49077"/>
                  </a:lnTo>
                  <a:lnTo>
                    <a:pt x="1660799" y="79501"/>
                  </a:lnTo>
                  <a:lnTo>
                    <a:pt x="1660799" y="397498"/>
                  </a:lnTo>
                  <a:lnTo>
                    <a:pt x="1654552" y="428443"/>
                  </a:lnTo>
                  <a:lnTo>
                    <a:pt x="1637514" y="453714"/>
                  </a:lnTo>
                  <a:lnTo>
                    <a:pt x="1612244" y="470752"/>
                  </a:lnTo>
                  <a:lnTo>
                    <a:pt x="1581298" y="476999"/>
                  </a:lnTo>
                  <a:lnTo>
                    <a:pt x="79501" y="476999"/>
                  </a:lnTo>
                  <a:lnTo>
                    <a:pt x="48555" y="470752"/>
                  </a:lnTo>
                  <a:lnTo>
                    <a:pt x="23285" y="453714"/>
                  </a:lnTo>
                  <a:lnTo>
                    <a:pt x="6247" y="428443"/>
                  </a:lnTo>
                  <a:lnTo>
                    <a:pt x="0" y="397498"/>
                  </a:lnTo>
                  <a:lnTo>
                    <a:pt x="0" y="795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0719" y="196863"/>
            <a:ext cx="148166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533" b="1" spc="-27" dirty="0">
                <a:latin typeface="Arial"/>
                <a:cs typeface="Arial"/>
              </a:rPr>
              <a:t>ΣΚΗΝΙΚΟ</a:t>
            </a:r>
            <a:endParaRPr sz="2533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05867" y="774934"/>
            <a:ext cx="2479040" cy="2886287"/>
            <a:chOff x="3754400" y="581200"/>
            <a:chExt cx="1859280" cy="2164715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4400" y="581200"/>
              <a:ext cx="1859225" cy="185922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069349" y="2402549"/>
              <a:ext cx="1141730" cy="338455"/>
            </a:xfrm>
            <a:custGeom>
              <a:avLst/>
              <a:gdLst/>
              <a:ahLst/>
              <a:cxnLst/>
              <a:rect l="l" t="t" r="r" b="b"/>
              <a:pathLst>
                <a:path w="1141729" h="338455">
                  <a:moveTo>
                    <a:pt x="10847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084798" y="0"/>
                  </a:lnTo>
                  <a:lnTo>
                    <a:pt x="1124680" y="16519"/>
                  </a:lnTo>
                  <a:lnTo>
                    <a:pt x="1141199" y="56401"/>
                  </a:lnTo>
                  <a:lnTo>
                    <a:pt x="1141199" y="281998"/>
                  </a:lnTo>
                  <a:lnTo>
                    <a:pt x="1136767" y="303952"/>
                  </a:lnTo>
                  <a:lnTo>
                    <a:pt x="1124680" y="321880"/>
                  </a:lnTo>
                  <a:lnTo>
                    <a:pt x="1106752" y="333967"/>
                  </a:lnTo>
                  <a:lnTo>
                    <a:pt x="10847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069349" y="2402549"/>
              <a:ext cx="1141730" cy="338455"/>
            </a:xfrm>
            <a:custGeom>
              <a:avLst/>
              <a:gdLst/>
              <a:ahLst/>
              <a:cxnLst/>
              <a:rect l="l" t="t" r="r" b="b"/>
              <a:pathLst>
                <a:path w="1141729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084798" y="0"/>
                  </a:lnTo>
                  <a:lnTo>
                    <a:pt x="1124680" y="16519"/>
                  </a:lnTo>
                  <a:lnTo>
                    <a:pt x="1141199" y="56401"/>
                  </a:lnTo>
                  <a:lnTo>
                    <a:pt x="1141199" y="281998"/>
                  </a:lnTo>
                  <a:lnTo>
                    <a:pt x="1136767" y="303952"/>
                  </a:lnTo>
                  <a:lnTo>
                    <a:pt x="1124680" y="321880"/>
                  </a:lnTo>
                  <a:lnTo>
                    <a:pt x="1106752" y="333967"/>
                  </a:lnTo>
                  <a:lnTo>
                    <a:pt x="10847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770338" y="3236130"/>
            <a:ext cx="69850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σπίτι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401417" y="92817"/>
            <a:ext cx="2491740" cy="649393"/>
            <a:chOff x="7051062" y="69612"/>
            <a:chExt cx="1868805" cy="487045"/>
          </a:xfrm>
        </p:grpSpPr>
        <p:sp>
          <p:nvSpPr>
            <p:cNvPr id="39" name="object 39"/>
            <p:cNvSpPr/>
            <p:nvPr/>
          </p:nvSpPr>
          <p:spPr>
            <a:xfrm>
              <a:off x="7055825" y="74375"/>
              <a:ext cx="1859280" cy="477520"/>
            </a:xfrm>
            <a:custGeom>
              <a:avLst/>
              <a:gdLst/>
              <a:ahLst/>
              <a:cxnLst/>
              <a:rect l="l" t="t" r="r" b="b"/>
              <a:pathLst>
                <a:path w="1859279" h="477520">
                  <a:moveTo>
                    <a:pt x="1779598" y="476999"/>
                  </a:moveTo>
                  <a:lnTo>
                    <a:pt x="79501" y="476999"/>
                  </a:lnTo>
                  <a:lnTo>
                    <a:pt x="48555" y="470752"/>
                  </a:lnTo>
                  <a:lnTo>
                    <a:pt x="23285" y="453714"/>
                  </a:lnTo>
                  <a:lnTo>
                    <a:pt x="6247" y="428443"/>
                  </a:lnTo>
                  <a:lnTo>
                    <a:pt x="0" y="397498"/>
                  </a:lnTo>
                  <a:lnTo>
                    <a:pt x="0" y="79501"/>
                  </a:lnTo>
                  <a:lnTo>
                    <a:pt x="6247" y="48555"/>
                  </a:lnTo>
                  <a:lnTo>
                    <a:pt x="23285" y="23285"/>
                  </a:lnTo>
                  <a:lnTo>
                    <a:pt x="48555" y="6247"/>
                  </a:lnTo>
                  <a:lnTo>
                    <a:pt x="79501" y="0"/>
                  </a:lnTo>
                  <a:lnTo>
                    <a:pt x="1779598" y="0"/>
                  </a:lnTo>
                  <a:lnTo>
                    <a:pt x="1823706" y="13357"/>
                  </a:lnTo>
                  <a:lnTo>
                    <a:pt x="1853048" y="49077"/>
                  </a:lnTo>
                  <a:lnTo>
                    <a:pt x="1859099" y="79501"/>
                  </a:lnTo>
                  <a:lnTo>
                    <a:pt x="1859099" y="397498"/>
                  </a:lnTo>
                  <a:lnTo>
                    <a:pt x="1852852" y="428443"/>
                  </a:lnTo>
                  <a:lnTo>
                    <a:pt x="1835814" y="453714"/>
                  </a:lnTo>
                  <a:lnTo>
                    <a:pt x="1810544" y="470752"/>
                  </a:lnTo>
                  <a:lnTo>
                    <a:pt x="1779598" y="476999"/>
                  </a:lnTo>
                  <a:close/>
                </a:path>
              </a:pathLst>
            </a:custGeom>
            <a:solidFill>
              <a:srgbClr val="4A86E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055825" y="74375"/>
              <a:ext cx="1859280" cy="477520"/>
            </a:xfrm>
            <a:custGeom>
              <a:avLst/>
              <a:gdLst/>
              <a:ahLst/>
              <a:cxnLst/>
              <a:rect l="l" t="t" r="r" b="b"/>
              <a:pathLst>
                <a:path w="1859279" h="477520">
                  <a:moveTo>
                    <a:pt x="0" y="79501"/>
                  </a:moveTo>
                  <a:lnTo>
                    <a:pt x="6247" y="48555"/>
                  </a:lnTo>
                  <a:lnTo>
                    <a:pt x="23285" y="23285"/>
                  </a:lnTo>
                  <a:lnTo>
                    <a:pt x="48555" y="6247"/>
                  </a:lnTo>
                  <a:lnTo>
                    <a:pt x="79501" y="0"/>
                  </a:lnTo>
                  <a:lnTo>
                    <a:pt x="1779598" y="0"/>
                  </a:lnTo>
                  <a:lnTo>
                    <a:pt x="1823706" y="13357"/>
                  </a:lnTo>
                  <a:lnTo>
                    <a:pt x="1853048" y="49077"/>
                  </a:lnTo>
                  <a:lnTo>
                    <a:pt x="1859099" y="79501"/>
                  </a:lnTo>
                  <a:lnTo>
                    <a:pt x="1859099" y="397498"/>
                  </a:lnTo>
                  <a:lnTo>
                    <a:pt x="1852852" y="428443"/>
                  </a:lnTo>
                  <a:lnTo>
                    <a:pt x="1835814" y="453714"/>
                  </a:lnTo>
                  <a:lnTo>
                    <a:pt x="1810544" y="470752"/>
                  </a:lnTo>
                  <a:lnTo>
                    <a:pt x="1779598" y="476999"/>
                  </a:lnTo>
                  <a:lnTo>
                    <a:pt x="79501" y="476999"/>
                  </a:lnTo>
                  <a:lnTo>
                    <a:pt x="48555" y="470752"/>
                  </a:lnTo>
                  <a:lnTo>
                    <a:pt x="23285" y="453714"/>
                  </a:lnTo>
                  <a:lnTo>
                    <a:pt x="6247" y="428443"/>
                  </a:lnTo>
                  <a:lnTo>
                    <a:pt x="0" y="397498"/>
                  </a:lnTo>
                  <a:lnTo>
                    <a:pt x="0" y="795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744709" y="196863"/>
            <a:ext cx="1803400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533" b="1" spc="-27" dirty="0">
                <a:latin typeface="Arial"/>
                <a:cs typeface="Arial"/>
              </a:rPr>
              <a:t>ΠΟΥ</a:t>
            </a:r>
            <a:r>
              <a:rPr sz="2533" b="1" spc="-107" dirty="0">
                <a:latin typeface="Arial"/>
                <a:cs typeface="Arial"/>
              </a:rPr>
              <a:t> </a:t>
            </a:r>
            <a:r>
              <a:rPr sz="2533" b="1" spc="-33" dirty="0">
                <a:latin typeface="Arial"/>
                <a:cs typeface="Arial"/>
              </a:rPr>
              <a:t>ζούσε;</a:t>
            </a:r>
            <a:endParaRPr sz="25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071" y="1122200"/>
            <a:ext cx="3029800" cy="23315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3750" y="1020516"/>
            <a:ext cx="3029767" cy="2534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29068" y="891517"/>
            <a:ext cx="2842665" cy="2792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1833" y="3880200"/>
            <a:ext cx="2777103" cy="2191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134" y="4406067"/>
            <a:ext cx="3455665" cy="20357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77934" y="3967067"/>
            <a:ext cx="2636519" cy="2760133"/>
            <a:chOff x="3583450" y="2975300"/>
            <a:chExt cx="1977389" cy="207010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3450" y="2975300"/>
              <a:ext cx="1977103" cy="19786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95325" y="4702150"/>
              <a:ext cx="1752600" cy="338455"/>
            </a:xfrm>
            <a:custGeom>
              <a:avLst/>
              <a:gdLst/>
              <a:ahLst/>
              <a:cxnLst/>
              <a:rect l="l" t="t" r="r" b="b"/>
              <a:pathLst>
                <a:path w="1752600" h="338454">
                  <a:moveTo>
                    <a:pt x="16958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695898" y="0"/>
                  </a:lnTo>
                  <a:lnTo>
                    <a:pt x="1735780" y="16519"/>
                  </a:lnTo>
                  <a:lnTo>
                    <a:pt x="1752299" y="56401"/>
                  </a:lnTo>
                  <a:lnTo>
                    <a:pt x="1752299" y="281998"/>
                  </a:lnTo>
                  <a:lnTo>
                    <a:pt x="1747867" y="303952"/>
                  </a:lnTo>
                  <a:lnTo>
                    <a:pt x="1735780" y="321880"/>
                  </a:lnTo>
                  <a:lnTo>
                    <a:pt x="1717852" y="333967"/>
                  </a:lnTo>
                  <a:lnTo>
                    <a:pt x="16958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5325" y="4702150"/>
              <a:ext cx="1752600" cy="338455"/>
            </a:xfrm>
            <a:custGeom>
              <a:avLst/>
              <a:gdLst/>
              <a:ahLst/>
              <a:cxnLst/>
              <a:rect l="l" t="t" r="r" b="b"/>
              <a:pathLst>
                <a:path w="175260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695898" y="0"/>
                  </a:lnTo>
                  <a:lnTo>
                    <a:pt x="1735780" y="16519"/>
                  </a:lnTo>
                  <a:lnTo>
                    <a:pt x="1752299" y="56401"/>
                  </a:lnTo>
                  <a:lnTo>
                    <a:pt x="1752299" y="281998"/>
                  </a:lnTo>
                  <a:lnTo>
                    <a:pt x="1747867" y="303952"/>
                  </a:lnTo>
                  <a:lnTo>
                    <a:pt x="1735780" y="321880"/>
                  </a:lnTo>
                  <a:lnTo>
                    <a:pt x="1717852" y="333967"/>
                  </a:lnTo>
                  <a:lnTo>
                    <a:pt x="16958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90734" y="130245"/>
            <a:ext cx="6442287" cy="447986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800" b="1" u="sng" spc="-7" dirty="0">
                <a:solidFill>
                  <a:srgbClr val="0070C0"/>
                </a:solidFill>
              </a:rPr>
              <a:t>Διάλεξε</a:t>
            </a:r>
            <a:r>
              <a:rPr sz="2800" b="1" u="sng" spc="-27" dirty="0">
                <a:solidFill>
                  <a:srgbClr val="0070C0"/>
                </a:solidFill>
              </a:rPr>
              <a:t> τον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40" dirty="0">
                <a:solidFill>
                  <a:srgbClr val="0070C0"/>
                </a:solidFill>
              </a:rPr>
              <a:t>τόπο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40" dirty="0">
                <a:solidFill>
                  <a:srgbClr val="0070C0"/>
                </a:solidFill>
              </a:rPr>
              <a:t>όπου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7" dirty="0">
                <a:solidFill>
                  <a:srgbClr val="0070C0"/>
                </a:solidFill>
              </a:rPr>
              <a:t>πήγε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dirty="0">
                <a:solidFill>
                  <a:srgbClr val="0070C0"/>
                </a:solidFill>
              </a:rPr>
              <a:t>ο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7" dirty="0">
                <a:solidFill>
                  <a:srgbClr val="0070C0"/>
                </a:solidFill>
              </a:rPr>
              <a:t>ήρωάς</a:t>
            </a:r>
            <a:r>
              <a:rPr sz="2800" b="1" u="sng" spc="-20" dirty="0">
                <a:solidFill>
                  <a:srgbClr val="0070C0"/>
                </a:solidFill>
              </a:rPr>
              <a:t> </a:t>
            </a:r>
            <a:r>
              <a:rPr sz="2800" b="1" u="sng" spc="-7" dirty="0">
                <a:solidFill>
                  <a:srgbClr val="0070C0"/>
                </a:solidFill>
              </a:rPr>
              <a:t>μας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192217" y="3422650"/>
            <a:ext cx="1707727" cy="463973"/>
            <a:chOff x="894162" y="2566987"/>
            <a:chExt cx="1280795" cy="347980"/>
          </a:xfrm>
        </p:grpSpPr>
        <p:sp>
          <p:nvSpPr>
            <p:cNvPr id="13" name="object 13"/>
            <p:cNvSpPr/>
            <p:nvPr/>
          </p:nvSpPr>
          <p:spPr>
            <a:xfrm>
              <a:off x="898924" y="25717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98924" y="25717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68056" y="3461728"/>
            <a:ext cx="91270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60" dirty="0">
                <a:latin typeface="Arial"/>
                <a:cs typeface="Arial"/>
              </a:rPr>
              <a:t>ποτ</a:t>
            </a:r>
            <a:r>
              <a:rPr sz="2133" b="1" spc="-7" dirty="0">
                <a:latin typeface="Arial"/>
                <a:cs typeface="Arial"/>
              </a:rPr>
              <a:t>άμι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74883" y="3250683"/>
            <a:ext cx="1707727" cy="463973"/>
            <a:chOff x="4031162" y="2438012"/>
            <a:chExt cx="1280795" cy="347980"/>
          </a:xfrm>
        </p:grpSpPr>
        <p:sp>
          <p:nvSpPr>
            <p:cNvPr id="17" name="object 17"/>
            <p:cNvSpPr/>
            <p:nvPr/>
          </p:nvSpPr>
          <p:spPr>
            <a:xfrm>
              <a:off x="4035924" y="2442774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5924" y="2442774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00821" y="3289763"/>
            <a:ext cx="85598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δάσος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369283" y="3316750"/>
            <a:ext cx="1707727" cy="463973"/>
            <a:chOff x="7026962" y="2487562"/>
            <a:chExt cx="1280795" cy="347980"/>
          </a:xfrm>
        </p:grpSpPr>
        <p:sp>
          <p:nvSpPr>
            <p:cNvPr id="21" name="object 21"/>
            <p:cNvSpPr/>
            <p:nvPr/>
          </p:nvSpPr>
          <p:spPr>
            <a:xfrm>
              <a:off x="7031725" y="2492325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9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1725" y="2492325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645123" y="3355828"/>
            <a:ext cx="98128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3" dirty="0">
                <a:latin typeface="Arial"/>
                <a:cs typeface="Arial"/>
              </a:rPr>
              <a:t>κ</a:t>
            </a:r>
            <a:r>
              <a:rPr sz="2133" b="1" spc="-7" dirty="0">
                <a:latin typeface="Arial"/>
                <a:cs typeface="Arial"/>
              </a:rPr>
              <a:t>άστρο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30717" y="6263183"/>
            <a:ext cx="1707727" cy="463973"/>
            <a:chOff x="773037" y="4697387"/>
            <a:chExt cx="1280795" cy="347980"/>
          </a:xfrm>
        </p:grpSpPr>
        <p:sp>
          <p:nvSpPr>
            <p:cNvPr id="25" name="object 25"/>
            <p:cNvSpPr/>
            <p:nvPr/>
          </p:nvSpPr>
          <p:spPr>
            <a:xfrm>
              <a:off x="777800" y="47021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77800" y="47021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06556" y="6302263"/>
            <a:ext cx="104986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σ</a:t>
            </a:r>
            <a:r>
              <a:rPr sz="2133" b="1" spc="-80" dirty="0">
                <a:latin typeface="Arial"/>
                <a:cs typeface="Arial"/>
              </a:rPr>
              <a:t>χ</a:t>
            </a:r>
            <a:r>
              <a:rPr sz="2133" b="1" spc="-7" dirty="0">
                <a:latin typeface="Arial"/>
                <a:cs typeface="Arial"/>
              </a:rPr>
              <a:t>ολείο</a:t>
            </a:r>
            <a:endParaRPr sz="2133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54873" y="6302263"/>
            <a:ext cx="175090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13" dirty="0">
                <a:latin typeface="Arial"/>
                <a:cs typeface="Arial"/>
              </a:rPr>
              <a:t>παιδική</a:t>
            </a:r>
            <a:r>
              <a:rPr sz="2133" b="1" spc="-107" dirty="0">
                <a:latin typeface="Arial"/>
                <a:cs typeface="Arial"/>
              </a:rPr>
              <a:t> </a:t>
            </a:r>
            <a:r>
              <a:rPr sz="2133" b="1" spc="-27" dirty="0">
                <a:latin typeface="Arial"/>
                <a:cs typeface="Arial"/>
              </a:rPr>
              <a:t>χαρά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453783" y="6065150"/>
            <a:ext cx="1442720" cy="463973"/>
            <a:chOff x="7090337" y="4548862"/>
            <a:chExt cx="1082040" cy="347980"/>
          </a:xfrm>
        </p:grpSpPr>
        <p:sp>
          <p:nvSpPr>
            <p:cNvPr id="30" name="object 30"/>
            <p:cNvSpPr/>
            <p:nvPr/>
          </p:nvSpPr>
          <p:spPr>
            <a:xfrm>
              <a:off x="7095100" y="4553625"/>
              <a:ext cx="1072515" cy="338455"/>
            </a:xfrm>
            <a:custGeom>
              <a:avLst/>
              <a:gdLst/>
              <a:ahLst/>
              <a:cxnLst/>
              <a:rect l="l" t="t" r="r" b="b"/>
              <a:pathLst>
                <a:path w="1072515" h="338454">
                  <a:moveTo>
                    <a:pt x="1016099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016099" y="0"/>
                  </a:lnTo>
                  <a:lnTo>
                    <a:pt x="1055980" y="16519"/>
                  </a:lnTo>
                  <a:lnTo>
                    <a:pt x="1072499" y="56401"/>
                  </a:lnTo>
                  <a:lnTo>
                    <a:pt x="1072499" y="281998"/>
                  </a:lnTo>
                  <a:lnTo>
                    <a:pt x="1068067" y="303952"/>
                  </a:lnTo>
                  <a:lnTo>
                    <a:pt x="1055980" y="321880"/>
                  </a:lnTo>
                  <a:lnTo>
                    <a:pt x="1038052" y="333967"/>
                  </a:lnTo>
                  <a:lnTo>
                    <a:pt x="10160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095100" y="4553625"/>
              <a:ext cx="1072515" cy="338455"/>
            </a:xfrm>
            <a:custGeom>
              <a:avLst/>
              <a:gdLst/>
              <a:ahLst/>
              <a:cxnLst/>
              <a:rect l="l" t="t" r="r" b="b"/>
              <a:pathLst>
                <a:path w="1072515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016099" y="0"/>
                  </a:lnTo>
                  <a:lnTo>
                    <a:pt x="1055980" y="16519"/>
                  </a:lnTo>
                  <a:lnTo>
                    <a:pt x="1072499" y="56401"/>
                  </a:lnTo>
                  <a:lnTo>
                    <a:pt x="1072499" y="281998"/>
                  </a:lnTo>
                  <a:lnTo>
                    <a:pt x="1068067" y="303952"/>
                  </a:lnTo>
                  <a:lnTo>
                    <a:pt x="1055980" y="321880"/>
                  </a:lnTo>
                  <a:lnTo>
                    <a:pt x="1038052" y="333967"/>
                  </a:lnTo>
                  <a:lnTo>
                    <a:pt x="1016099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729623" y="6104230"/>
            <a:ext cx="75692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ε</a:t>
            </a:r>
            <a:r>
              <a:rPr sz="2133" b="1" spc="-33" dirty="0">
                <a:latin typeface="Arial"/>
                <a:cs typeface="Arial"/>
              </a:rPr>
              <a:t>ξ</a:t>
            </a:r>
            <a:r>
              <a:rPr sz="2133" b="1" spc="-80" dirty="0">
                <a:latin typeface="Arial"/>
                <a:cs typeface="Arial"/>
              </a:rPr>
              <a:t>ο</a:t>
            </a:r>
            <a:r>
              <a:rPr sz="2133" b="1" spc="-7" dirty="0">
                <a:latin typeface="Arial"/>
                <a:cs typeface="Arial"/>
              </a:rPr>
              <a:t>χή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9483" y="92817"/>
            <a:ext cx="2855807" cy="805180"/>
            <a:chOff x="67112" y="69612"/>
            <a:chExt cx="2141855" cy="603885"/>
          </a:xfrm>
        </p:grpSpPr>
        <p:sp>
          <p:nvSpPr>
            <p:cNvPr id="34" name="object 34"/>
            <p:cNvSpPr/>
            <p:nvPr/>
          </p:nvSpPr>
          <p:spPr>
            <a:xfrm>
              <a:off x="71874" y="74375"/>
              <a:ext cx="2132330" cy="594360"/>
            </a:xfrm>
            <a:custGeom>
              <a:avLst/>
              <a:gdLst/>
              <a:ahLst/>
              <a:cxnLst/>
              <a:rect l="l" t="t" r="r" b="b"/>
              <a:pathLst>
                <a:path w="2132330" h="594360">
                  <a:moveTo>
                    <a:pt x="2033047" y="594299"/>
                  </a:moveTo>
                  <a:lnTo>
                    <a:pt x="99051" y="594299"/>
                  </a:lnTo>
                  <a:lnTo>
                    <a:pt x="60496" y="586516"/>
                  </a:lnTo>
                  <a:lnTo>
                    <a:pt x="29011" y="565288"/>
                  </a:lnTo>
                  <a:lnTo>
                    <a:pt x="7783" y="533803"/>
                  </a:lnTo>
                  <a:lnTo>
                    <a:pt x="0" y="495247"/>
                  </a:lnTo>
                  <a:lnTo>
                    <a:pt x="0" y="99051"/>
                  </a:lnTo>
                  <a:lnTo>
                    <a:pt x="7783" y="60496"/>
                  </a:lnTo>
                  <a:lnTo>
                    <a:pt x="29011" y="29011"/>
                  </a:lnTo>
                  <a:lnTo>
                    <a:pt x="60496" y="7783"/>
                  </a:lnTo>
                  <a:lnTo>
                    <a:pt x="99051" y="0"/>
                  </a:lnTo>
                  <a:lnTo>
                    <a:pt x="2033047" y="0"/>
                  </a:lnTo>
                  <a:lnTo>
                    <a:pt x="2070953" y="7539"/>
                  </a:lnTo>
                  <a:lnTo>
                    <a:pt x="2103088" y="29011"/>
                  </a:lnTo>
                  <a:lnTo>
                    <a:pt x="2124560" y="61146"/>
                  </a:lnTo>
                  <a:lnTo>
                    <a:pt x="2132099" y="99051"/>
                  </a:lnTo>
                  <a:lnTo>
                    <a:pt x="2132099" y="495247"/>
                  </a:lnTo>
                  <a:lnTo>
                    <a:pt x="2124316" y="533803"/>
                  </a:lnTo>
                  <a:lnTo>
                    <a:pt x="2103088" y="565288"/>
                  </a:lnTo>
                  <a:lnTo>
                    <a:pt x="2071603" y="586516"/>
                  </a:lnTo>
                  <a:lnTo>
                    <a:pt x="2033047" y="59429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1874" y="74375"/>
              <a:ext cx="2132330" cy="594360"/>
            </a:xfrm>
            <a:custGeom>
              <a:avLst/>
              <a:gdLst/>
              <a:ahLst/>
              <a:cxnLst/>
              <a:rect l="l" t="t" r="r" b="b"/>
              <a:pathLst>
                <a:path w="2132330" h="594360">
                  <a:moveTo>
                    <a:pt x="0" y="99051"/>
                  </a:moveTo>
                  <a:lnTo>
                    <a:pt x="7783" y="60496"/>
                  </a:lnTo>
                  <a:lnTo>
                    <a:pt x="29011" y="29011"/>
                  </a:lnTo>
                  <a:lnTo>
                    <a:pt x="60496" y="7783"/>
                  </a:lnTo>
                  <a:lnTo>
                    <a:pt x="99051" y="0"/>
                  </a:lnTo>
                  <a:lnTo>
                    <a:pt x="2033047" y="0"/>
                  </a:lnTo>
                  <a:lnTo>
                    <a:pt x="2070953" y="7539"/>
                  </a:lnTo>
                  <a:lnTo>
                    <a:pt x="2103088" y="29011"/>
                  </a:lnTo>
                  <a:lnTo>
                    <a:pt x="2124560" y="61146"/>
                  </a:lnTo>
                  <a:lnTo>
                    <a:pt x="2132099" y="99051"/>
                  </a:lnTo>
                  <a:lnTo>
                    <a:pt x="2132099" y="495247"/>
                  </a:lnTo>
                  <a:lnTo>
                    <a:pt x="2124316" y="533803"/>
                  </a:lnTo>
                  <a:lnTo>
                    <a:pt x="2103088" y="565288"/>
                  </a:lnTo>
                  <a:lnTo>
                    <a:pt x="2071603" y="586516"/>
                  </a:lnTo>
                  <a:lnTo>
                    <a:pt x="2033047" y="594299"/>
                  </a:lnTo>
                  <a:lnTo>
                    <a:pt x="99051" y="594299"/>
                  </a:lnTo>
                  <a:lnTo>
                    <a:pt x="60496" y="586516"/>
                  </a:lnTo>
                  <a:lnTo>
                    <a:pt x="29011" y="565288"/>
                  </a:lnTo>
                  <a:lnTo>
                    <a:pt x="7783" y="533803"/>
                  </a:lnTo>
                  <a:lnTo>
                    <a:pt x="0" y="495247"/>
                  </a:lnTo>
                  <a:lnTo>
                    <a:pt x="0" y="9905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31881" y="275063"/>
            <a:ext cx="249766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533" b="1" spc="-53" dirty="0">
                <a:latin typeface="Arial"/>
                <a:cs typeface="Arial"/>
              </a:rPr>
              <a:t>Τ</a:t>
            </a:r>
            <a:r>
              <a:rPr sz="2533" b="1" spc="-7" dirty="0">
                <a:latin typeface="Arial"/>
                <a:cs typeface="Arial"/>
              </a:rPr>
              <a:t>ΟΠΟ</a:t>
            </a:r>
            <a:r>
              <a:rPr sz="2533" b="1" dirty="0">
                <a:latin typeface="Arial"/>
                <a:cs typeface="Arial"/>
              </a:rPr>
              <a:t>Σ</a:t>
            </a:r>
            <a:r>
              <a:rPr sz="2533" b="1" spc="-100" dirty="0">
                <a:latin typeface="Arial"/>
                <a:cs typeface="Arial"/>
              </a:rPr>
              <a:t> </a:t>
            </a:r>
            <a:r>
              <a:rPr sz="2533" b="1" spc="-7" dirty="0">
                <a:latin typeface="Arial"/>
                <a:cs typeface="Arial"/>
              </a:rPr>
              <a:t>Δ</a:t>
            </a:r>
            <a:r>
              <a:rPr sz="2533" b="1" spc="-193" dirty="0">
                <a:latin typeface="Arial"/>
                <a:cs typeface="Arial"/>
              </a:rPr>
              <a:t>Ρ</a:t>
            </a:r>
            <a:r>
              <a:rPr sz="2533" b="1" spc="-7" dirty="0">
                <a:latin typeface="Arial"/>
                <a:cs typeface="Arial"/>
              </a:rPr>
              <a:t>ΑΣΗΣ</a:t>
            </a:r>
            <a:endParaRPr sz="2533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668616" y="92817"/>
            <a:ext cx="2125133" cy="805180"/>
            <a:chOff x="7251462" y="69612"/>
            <a:chExt cx="1593850" cy="603885"/>
          </a:xfrm>
        </p:grpSpPr>
        <p:sp>
          <p:nvSpPr>
            <p:cNvPr id="38" name="object 38"/>
            <p:cNvSpPr/>
            <p:nvPr/>
          </p:nvSpPr>
          <p:spPr>
            <a:xfrm>
              <a:off x="7256225" y="74375"/>
              <a:ext cx="1584325" cy="594360"/>
            </a:xfrm>
            <a:custGeom>
              <a:avLst/>
              <a:gdLst/>
              <a:ahLst/>
              <a:cxnLst/>
              <a:rect l="l" t="t" r="r" b="b"/>
              <a:pathLst>
                <a:path w="1584325" h="594360">
                  <a:moveTo>
                    <a:pt x="1484647" y="594299"/>
                  </a:moveTo>
                  <a:lnTo>
                    <a:pt x="99052" y="594299"/>
                  </a:lnTo>
                  <a:lnTo>
                    <a:pt x="60496" y="586516"/>
                  </a:lnTo>
                  <a:lnTo>
                    <a:pt x="29011" y="565288"/>
                  </a:lnTo>
                  <a:lnTo>
                    <a:pt x="7783" y="533803"/>
                  </a:lnTo>
                  <a:lnTo>
                    <a:pt x="0" y="495247"/>
                  </a:lnTo>
                  <a:lnTo>
                    <a:pt x="0" y="99051"/>
                  </a:lnTo>
                  <a:lnTo>
                    <a:pt x="7783" y="60496"/>
                  </a:lnTo>
                  <a:lnTo>
                    <a:pt x="29011" y="29011"/>
                  </a:lnTo>
                  <a:lnTo>
                    <a:pt x="60496" y="7783"/>
                  </a:lnTo>
                  <a:lnTo>
                    <a:pt x="99052" y="0"/>
                  </a:lnTo>
                  <a:lnTo>
                    <a:pt x="1484647" y="0"/>
                  </a:lnTo>
                  <a:lnTo>
                    <a:pt x="1522553" y="7539"/>
                  </a:lnTo>
                  <a:lnTo>
                    <a:pt x="1554688" y="29011"/>
                  </a:lnTo>
                  <a:lnTo>
                    <a:pt x="1576160" y="61146"/>
                  </a:lnTo>
                  <a:lnTo>
                    <a:pt x="1583699" y="99051"/>
                  </a:lnTo>
                  <a:lnTo>
                    <a:pt x="1583699" y="495247"/>
                  </a:lnTo>
                  <a:lnTo>
                    <a:pt x="1575915" y="533803"/>
                  </a:lnTo>
                  <a:lnTo>
                    <a:pt x="1554688" y="565288"/>
                  </a:lnTo>
                  <a:lnTo>
                    <a:pt x="1523203" y="586516"/>
                  </a:lnTo>
                  <a:lnTo>
                    <a:pt x="1484647" y="59429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256225" y="74375"/>
              <a:ext cx="1584325" cy="594360"/>
            </a:xfrm>
            <a:custGeom>
              <a:avLst/>
              <a:gdLst/>
              <a:ahLst/>
              <a:cxnLst/>
              <a:rect l="l" t="t" r="r" b="b"/>
              <a:pathLst>
                <a:path w="1584325" h="594360">
                  <a:moveTo>
                    <a:pt x="0" y="99051"/>
                  </a:moveTo>
                  <a:lnTo>
                    <a:pt x="7783" y="60496"/>
                  </a:lnTo>
                  <a:lnTo>
                    <a:pt x="29011" y="29011"/>
                  </a:lnTo>
                  <a:lnTo>
                    <a:pt x="60496" y="7783"/>
                  </a:lnTo>
                  <a:lnTo>
                    <a:pt x="99052" y="0"/>
                  </a:lnTo>
                  <a:lnTo>
                    <a:pt x="1484647" y="0"/>
                  </a:lnTo>
                  <a:lnTo>
                    <a:pt x="1522553" y="7539"/>
                  </a:lnTo>
                  <a:lnTo>
                    <a:pt x="1554688" y="29011"/>
                  </a:lnTo>
                  <a:lnTo>
                    <a:pt x="1576160" y="61146"/>
                  </a:lnTo>
                  <a:lnTo>
                    <a:pt x="1583699" y="99051"/>
                  </a:lnTo>
                  <a:lnTo>
                    <a:pt x="1583699" y="495247"/>
                  </a:lnTo>
                  <a:lnTo>
                    <a:pt x="1575916" y="533803"/>
                  </a:lnTo>
                  <a:lnTo>
                    <a:pt x="1554688" y="565288"/>
                  </a:lnTo>
                  <a:lnTo>
                    <a:pt x="1523203" y="586516"/>
                  </a:lnTo>
                  <a:lnTo>
                    <a:pt x="1484647" y="594299"/>
                  </a:lnTo>
                  <a:lnTo>
                    <a:pt x="99052" y="594299"/>
                  </a:lnTo>
                  <a:lnTo>
                    <a:pt x="60496" y="586516"/>
                  </a:lnTo>
                  <a:lnTo>
                    <a:pt x="29011" y="565288"/>
                  </a:lnTo>
                  <a:lnTo>
                    <a:pt x="7783" y="533803"/>
                  </a:lnTo>
                  <a:lnTo>
                    <a:pt x="0" y="495247"/>
                  </a:lnTo>
                  <a:lnTo>
                    <a:pt x="0" y="9905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811015" y="275063"/>
            <a:ext cx="1691640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533" b="1" spc="-27" dirty="0">
                <a:latin typeface="Arial"/>
                <a:cs typeface="Arial"/>
              </a:rPr>
              <a:t>ΠΟΥ</a:t>
            </a:r>
            <a:r>
              <a:rPr sz="2533" b="1" spc="-120" dirty="0">
                <a:latin typeface="Arial"/>
                <a:cs typeface="Arial"/>
              </a:rPr>
              <a:t> </a:t>
            </a:r>
            <a:r>
              <a:rPr sz="2533" b="1" spc="-7" dirty="0">
                <a:latin typeface="Arial"/>
                <a:cs typeface="Arial"/>
              </a:rPr>
              <a:t>πήγε;</a:t>
            </a:r>
            <a:endParaRPr sz="25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00" y="890900"/>
            <a:ext cx="2439800" cy="30371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0901" y="1781636"/>
            <a:ext cx="2640863" cy="13933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0567" y="1393395"/>
            <a:ext cx="1694799" cy="27062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534" y="4346901"/>
            <a:ext cx="2557599" cy="22251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361950" y="1272634"/>
            <a:ext cx="7502313" cy="5229860"/>
            <a:chOff x="2521462" y="954475"/>
            <a:chExt cx="5626735" cy="392239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5226" y="3013700"/>
              <a:ext cx="2362449" cy="17659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0" y="954475"/>
              <a:ext cx="2120274" cy="21202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1200" y="3312775"/>
              <a:ext cx="2481300" cy="15636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26225" y="2302750"/>
              <a:ext cx="1623060" cy="338455"/>
            </a:xfrm>
            <a:custGeom>
              <a:avLst/>
              <a:gdLst/>
              <a:ahLst/>
              <a:cxnLst/>
              <a:rect l="l" t="t" r="r" b="b"/>
              <a:pathLst>
                <a:path w="1623060" h="338455">
                  <a:moveTo>
                    <a:pt x="15662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566298" y="0"/>
                  </a:lnTo>
                  <a:lnTo>
                    <a:pt x="1606180" y="16519"/>
                  </a:lnTo>
                  <a:lnTo>
                    <a:pt x="1622699" y="56401"/>
                  </a:lnTo>
                  <a:lnTo>
                    <a:pt x="1622699" y="281998"/>
                  </a:lnTo>
                  <a:lnTo>
                    <a:pt x="1618267" y="303952"/>
                  </a:lnTo>
                  <a:lnTo>
                    <a:pt x="1606180" y="321880"/>
                  </a:lnTo>
                  <a:lnTo>
                    <a:pt x="1588252" y="333967"/>
                  </a:lnTo>
                  <a:lnTo>
                    <a:pt x="15662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6225" y="2302750"/>
              <a:ext cx="1623060" cy="338455"/>
            </a:xfrm>
            <a:custGeom>
              <a:avLst/>
              <a:gdLst/>
              <a:ahLst/>
              <a:cxnLst/>
              <a:rect l="l" t="t" r="r" b="b"/>
              <a:pathLst>
                <a:path w="162306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566298" y="0"/>
                  </a:lnTo>
                  <a:lnTo>
                    <a:pt x="1606180" y="16519"/>
                  </a:lnTo>
                  <a:lnTo>
                    <a:pt x="1622699" y="56401"/>
                  </a:lnTo>
                  <a:lnTo>
                    <a:pt x="1622699" y="281998"/>
                  </a:lnTo>
                  <a:lnTo>
                    <a:pt x="1618267" y="303952"/>
                  </a:lnTo>
                  <a:lnTo>
                    <a:pt x="1606180" y="321880"/>
                  </a:lnTo>
                  <a:lnTo>
                    <a:pt x="1588252" y="333967"/>
                  </a:lnTo>
                  <a:lnTo>
                    <a:pt x="15662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56143" y="183665"/>
            <a:ext cx="6238240" cy="7966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03275" marR="6773" indent="-987189">
              <a:spcBef>
                <a:spcPts val="133"/>
              </a:spcBef>
            </a:pPr>
            <a:r>
              <a:rPr sz="2533" b="1" spc="-7" dirty="0">
                <a:latin typeface="Arial"/>
                <a:cs typeface="Arial"/>
              </a:rPr>
              <a:t>Διάλεξε την </a:t>
            </a:r>
            <a:r>
              <a:rPr sz="2533" b="1" spc="-20" dirty="0">
                <a:latin typeface="Arial"/>
                <a:cs typeface="Arial"/>
              </a:rPr>
              <a:t>εικόνα </a:t>
            </a:r>
            <a:r>
              <a:rPr sz="2533" b="1" spc="-27" dirty="0">
                <a:latin typeface="Arial"/>
                <a:cs typeface="Arial"/>
              </a:rPr>
              <a:t>που </a:t>
            </a:r>
            <a:r>
              <a:rPr sz="2533" b="1" spc="-7" dirty="0">
                <a:latin typeface="Arial"/>
                <a:cs typeface="Arial"/>
              </a:rPr>
              <a:t>θα </a:t>
            </a:r>
            <a:r>
              <a:rPr sz="2533" b="1" spc="-20" dirty="0">
                <a:latin typeface="Arial"/>
                <a:cs typeface="Arial"/>
              </a:rPr>
              <a:t>αποτελέσει </a:t>
            </a:r>
            <a:r>
              <a:rPr sz="2533" b="1" spc="-40" dirty="0">
                <a:latin typeface="Arial"/>
                <a:cs typeface="Arial"/>
              </a:rPr>
              <a:t>το </a:t>
            </a:r>
            <a:r>
              <a:rPr sz="2533" b="1" spc="-687" dirty="0">
                <a:latin typeface="Arial"/>
                <a:cs typeface="Arial"/>
              </a:rPr>
              <a:t> </a:t>
            </a:r>
            <a:r>
              <a:rPr sz="2533" b="1" spc="-7" dirty="0">
                <a:latin typeface="Arial"/>
                <a:cs typeface="Arial"/>
              </a:rPr>
              <a:t>πρόβλημα</a:t>
            </a:r>
            <a:r>
              <a:rPr sz="2533" b="1" spc="-13" dirty="0">
                <a:latin typeface="Arial"/>
                <a:cs typeface="Arial"/>
              </a:rPr>
              <a:t> </a:t>
            </a:r>
            <a:r>
              <a:rPr sz="2533" b="1" spc="-7" dirty="0">
                <a:latin typeface="Arial"/>
                <a:cs typeface="Arial"/>
              </a:rPr>
              <a:t>της</a:t>
            </a:r>
            <a:r>
              <a:rPr sz="2533" b="1" spc="-13" dirty="0">
                <a:latin typeface="Arial"/>
                <a:cs typeface="Arial"/>
              </a:rPr>
              <a:t> </a:t>
            </a:r>
            <a:r>
              <a:rPr sz="2533" b="1" spc="-20" dirty="0">
                <a:latin typeface="Arial"/>
                <a:cs typeface="Arial"/>
              </a:rPr>
              <a:t>ιστορίας</a:t>
            </a:r>
            <a:r>
              <a:rPr sz="2533" b="1" spc="-13" dirty="0">
                <a:latin typeface="Arial"/>
                <a:cs typeface="Arial"/>
              </a:rPr>
              <a:t> </a:t>
            </a:r>
            <a:r>
              <a:rPr sz="2533" b="1" spc="-7" dirty="0">
                <a:latin typeface="Arial"/>
                <a:cs typeface="Arial"/>
              </a:rPr>
              <a:t>μας</a:t>
            </a:r>
            <a:endParaRPr sz="2533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7183" y="3703583"/>
            <a:ext cx="1707727" cy="463973"/>
            <a:chOff x="462887" y="2777687"/>
            <a:chExt cx="1280795" cy="347980"/>
          </a:xfrm>
        </p:grpSpPr>
        <p:sp>
          <p:nvSpPr>
            <p:cNvPr id="14" name="object 14"/>
            <p:cNvSpPr/>
            <p:nvPr/>
          </p:nvSpPr>
          <p:spPr>
            <a:xfrm>
              <a:off x="467649" y="27824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649" y="27824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93023" y="3742663"/>
            <a:ext cx="112860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μάγισσα</a:t>
            </a:r>
            <a:endParaRPr sz="2133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7788" y="3103063"/>
            <a:ext cx="164592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20" dirty="0">
                <a:latin typeface="Arial"/>
                <a:cs typeface="Arial"/>
              </a:rPr>
              <a:t>κροκόδειλος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77317" y="3703583"/>
            <a:ext cx="1707727" cy="463973"/>
            <a:chOff x="4857987" y="2777687"/>
            <a:chExt cx="1280795" cy="347980"/>
          </a:xfrm>
        </p:grpSpPr>
        <p:sp>
          <p:nvSpPr>
            <p:cNvPr id="19" name="object 19"/>
            <p:cNvSpPr/>
            <p:nvPr/>
          </p:nvSpPr>
          <p:spPr>
            <a:xfrm>
              <a:off x="4862750" y="27824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862750" y="27824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53156" y="3742663"/>
            <a:ext cx="82296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μάγος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018650" y="3921683"/>
            <a:ext cx="1707727" cy="463973"/>
            <a:chOff x="7513987" y="2941262"/>
            <a:chExt cx="1280795" cy="347980"/>
          </a:xfrm>
        </p:grpSpPr>
        <p:sp>
          <p:nvSpPr>
            <p:cNvPr id="23" name="object 23"/>
            <p:cNvSpPr/>
            <p:nvPr/>
          </p:nvSpPr>
          <p:spPr>
            <a:xfrm>
              <a:off x="7518749" y="2946025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1214699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518749" y="2946025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294490" y="3960763"/>
            <a:ext cx="120565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πειρατής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48583" y="6251550"/>
            <a:ext cx="1707727" cy="463973"/>
            <a:chOff x="786437" y="4688662"/>
            <a:chExt cx="1280795" cy="347980"/>
          </a:xfrm>
        </p:grpSpPr>
        <p:sp>
          <p:nvSpPr>
            <p:cNvPr id="27" name="object 27"/>
            <p:cNvSpPr/>
            <p:nvPr/>
          </p:nvSpPr>
          <p:spPr>
            <a:xfrm>
              <a:off x="791200" y="4693425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91200" y="4693425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324423" y="6290630"/>
            <a:ext cx="127254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20" dirty="0">
                <a:latin typeface="Arial"/>
                <a:cs typeface="Arial"/>
              </a:rPr>
              <a:t>βάτραχος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007149" y="5909416"/>
            <a:ext cx="2570480" cy="463973"/>
            <a:chOff x="3005362" y="4432062"/>
            <a:chExt cx="1927860" cy="347980"/>
          </a:xfrm>
        </p:grpSpPr>
        <p:sp>
          <p:nvSpPr>
            <p:cNvPr id="31" name="object 31"/>
            <p:cNvSpPr/>
            <p:nvPr/>
          </p:nvSpPr>
          <p:spPr>
            <a:xfrm>
              <a:off x="3010124" y="4436824"/>
              <a:ext cx="1918335" cy="338455"/>
            </a:xfrm>
            <a:custGeom>
              <a:avLst/>
              <a:gdLst/>
              <a:ahLst/>
              <a:cxnLst/>
              <a:rect l="l" t="t" r="r" b="b"/>
              <a:pathLst>
                <a:path w="1918335" h="338454">
                  <a:moveTo>
                    <a:pt x="18617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861798" y="0"/>
                  </a:lnTo>
                  <a:lnTo>
                    <a:pt x="1901680" y="16519"/>
                  </a:lnTo>
                  <a:lnTo>
                    <a:pt x="1918199" y="56401"/>
                  </a:lnTo>
                  <a:lnTo>
                    <a:pt x="1918199" y="281998"/>
                  </a:lnTo>
                  <a:lnTo>
                    <a:pt x="1913767" y="303952"/>
                  </a:lnTo>
                  <a:lnTo>
                    <a:pt x="1901680" y="321880"/>
                  </a:lnTo>
                  <a:lnTo>
                    <a:pt x="1883752" y="333967"/>
                  </a:lnTo>
                  <a:lnTo>
                    <a:pt x="18617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010124" y="4436824"/>
              <a:ext cx="1918335" cy="338455"/>
            </a:xfrm>
            <a:custGeom>
              <a:avLst/>
              <a:gdLst/>
              <a:ahLst/>
              <a:cxnLst/>
              <a:rect l="l" t="t" r="r" b="b"/>
              <a:pathLst>
                <a:path w="1918335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861798" y="0"/>
                  </a:lnTo>
                  <a:lnTo>
                    <a:pt x="1901680" y="16519"/>
                  </a:lnTo>
                  <a:lnTo>
                    <a:pt x="1918199" y="56401"/>
                  </a:lnTo>
                  <a:lnTo>
                    <a:pt x="1918199" y="281998"/>
                  </a:lnTo>
                  <a:lnTo>
                    <a:pt x="1913767" y="303952"/>
                  </a:lnTo>
                  <a:lnTo>
                    <a:pt x="1901680" y="321880"/>
                  </a:lnTo>
                  <a:lnTo>
                    <a:pt x="1883752" y="333967"/>
                  </a:lnTo>
                  <a:lnTo>
                    <a:pt x="18617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282990" y="5948496"/>
            <a:ext cx="193717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δυνατός</a:t>
            </a:r>
            <a:r>
              <a:rPr sz="2133" b="1" spc="-107" dirty="0">
                <a:latin typeface="Arial"/>
                <a:cs typeface="Arial"/>
              </a:rPr>
              <a:t> </a:t>
            </a:r>
            <a:r>
              <a:rPr sz="2133" b="1" spc="-7" dirty="0">
                <a:latin typeface="Arial"/>
                <a:cs typeface="Arial"/>
              </a:rPr>
              <a:t>αέρας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434850" y="6114450"/>
            <a:ext cx="1707727" cy="463973"/>
            <a:chOff x="6326137" y="4585837"/>
            <a:chExt cx="1280795" cy="347980"/>
          </a:xfrm>
        </p:grpSpPr>
        <p:sp>
          <p:nvSpPr>
            <p:cNvPr id="35" name="object 35"/>
            <p:cNvSpPr/>
            <p:nvPr/>
          </p:nvSpPr>
          <p:spPr>
            <a:xfrm>
              <a:off x="6330900" y="459060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1214699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330900" y="459060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710689" y="6153528"/>
            <a:ext cx="98044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δρά</a:t>
            </a:r>
            <a:r>
              <a:rPr sz="2133" b="1" spc="-73" dirty="0">
                <a:latin typeface="Arial"/>
                <a:cs typeface="Arial"/>
              </a:rPr>
              <a:t>κ</a:t>
            </a:r>
            <a:r>
              <a:rPr sz="2133" b="1" spc="-7" dirty="0">
                <a:latin typeface="Arial"/>
                <a:cs typeface="Arial"/>
              </a:rPr>
              <a:t>ος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07617" y="92816"/>
            <a:ext cx="2227580" cy="804333"/>
            <a:chOff x="230712" y="69612"/>
            <a:chExt cx="1670685" cy="603250"/>
          </a:xfrm>
        </p:grpSpPr>
        <p:sp>
          <p:nvSpPr>
            <p:cNvPr id="39" name="object 39"/>
            <p:cNvSpPr/>
            <p:nvPr/>
          </p:nvSpPr>
          <p:spPr>
            <a:xfrm>
              <a:off x="235474" y="74375"/>
              <a:ext cx="1661160" cy="593725"/>
            </a:xfrm>
            <a:custGeom>
              <a:avLst/>
              <a:gdLst/>
              <a:ahLst/>
              <a:cxnLst/>
              <a:rect l="l" t="t" r="r" b="b"/>
              <a:pathLst>
                <a:path w="1661160" h="593725">
                  <a:moveTo>
                    <a:pt x="1561847" y="593699"/>
                  </a:moveTo>
                  <a:lnTo>
                    <a:pt x="98951" y="593699"/>
                  </a:lnTo>
                  <a:lnTo>
                    <a:pt x="60435" y="585923"/>
                  </a:lnTo>
                  <a:lnTo>
                    <a:pt x="28982" y="564717"/>
                  </a:lnTo>
                  <a:lnTo>
                    <a:pt x="7776" y="533264"/>
                  </a:lnTo>
                  <a:lnTo>
                    <a:pt x="0" y="494747"/>
                  </a:lnTo>
                  <a:lnTo>
                    <a:pt x="0" y="98951"/>
                  </a:lnTo>
                  <a:lnTo>
                    <a:pt x="7776" y="60435"/>
                  </a:lnTo>
                  <a:lnTo>
                    <a:pt x="28982" y="28982"/>
                  </a:lnTo>
                  <a:lnTo>
                    <a:pt x="60435" y="7776"/>
                  </a:lnTo>
                  <a:lnTo>
                    <a:pt x="98951" y="0"/>
                  </a:lnTo>
                  <a:lnTo>
                    <a:pt x="1561847" y="0"/>
                  </a:lnTo>
                  <a:lnTo>
                    <a:pt x="1599715" y="7532"/>
                  </a:lnTo>
                  <a:lnTo>
                    <a:pt x="1631817" y="28982"/>
                  </a:lnTo>
                  <a:lnTo>
                    <a:pt x="1653267" y="61084"/>
                  </a:lnTo>
                  <a:lnTo>
                    <a:pt x="1660799" y="98951"/>
                  </a:lnTo>
                  <a:lnTo>
                    <a:pt x="1660799" y="494747"/>
                  </a:lnTo>
                  <a:lnTo>
                    <a:pt x="1653023" y="533264"/>
                  </a:lnTo>
                  <a:lnTo>
                    <a:pt x="1631817" y="564717"/>
                  </a:lnTo>
                  <a:lnTo>
                    <a:pt x="1600364" y="585923"/>
                  </a:lnTo>
                  <a:lnTo>
                    <a:pt x="1561847" y="5936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35474" y="74375"/>
              <a:ext cx="1661160" cy="593725"/>
            </a:xfrm>
            <a:custGeom>
              <a:avLst/>
              <a:gdLst/>
              <a:ahLst/>
              <a:cxnLst/>
              <a:rect l="l" t="t" r="r" b="b"/>
              <a:pathLst>
                <a:path w="1661160" h="593725">
                  <a:moveTo>
                    <a:pt x="0" y="98951"/>
                  </a:moveTo>
                  <a:lnTo>
                    <a:pt x="7776" y="60435"/>
                  </a:lnTo>
                  <a:lnTo>
                    <a:pt x="28982" y="28982"/>
                  </a:lnTo>
                  <a:lnTo>
                    <a:pt x="60435" y="7776"/>
                  </a:lnTo>
                  <a:lnTo>
                    <a:pt x="98951" y="0"/>
                  </a:lnTo>
                  <a:lnTo>
                    <a:pt x="1561847" y="0"/>
                  </a:lnTo>
                  <a:lnTo>
                    <a:pt x="1599715" y="7532"/>
                  </a:lnTo>
                  <a:lnTo>
                    <a:pt x="1631817" y="28982"/>
                  </a:lnTo>
                  <a:lnTo>
                    <a:pt x="1653267" y="61084"/>
                  </a:lnTo>
                  <a:lnTo>
                    <a:pt x="1660799" y="98951"/>
                  </a:lnTo>
                  <a:lnTo>
                    <a:pt x="1660799" y="494747"/>
                  </a:lnTo>
                  <a:lnTo>
                    <a:pt x="1653023" y="533264"/>
                  </a:lnTo>
                  <a:lnTo>
                    <a:pt x="1631817" y="564717"/>
                  </a:lnTo>
                  <a:lnTo>
                    <a:pt x="1600364" y="585923"/>
                  </a:lnTo>
                  <a:lnTo>
                    <a:pt x="1561847" y="593699"/>
                  </a:lnTo>
                  <a:lnTo>
                    <a:pt x="98951" y="593699"/>
                  </a:lnTo>
                  <a:lnTo>
                    <a:pt x="60435" y="585923"/>
                  </a:lnTo>
                  <a:lnTo>
                    <a:pt x="28982" y="564717"/>
                  </a:lnTo>
                  <a:lnTo>
                    <a:pt x="7776" y="533264"/>
                  </a:lnTo>
                  <a:lnTo>
                    <a:pt x="0" y="494747"/>
                  </a:lnTo>
                  <a:lnTo>
                    <a:pt x="0" y="9895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66011" y="274663"/>
            <a:ext cx="1910927" cy="4068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533" b="1" spc="-7" dirty="0">
                <a:latin typeface="Arial"/>
                <a:cs typeface="Arial"/>
              </a:rPr>
              <a:t>ΠΡΟΒΛΗΜΑ</a:t>
            </a:r>
            <a:endParaRPr sz="2533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203250" y="92816"/>
            <a:ext cx="2654300" cy="1307253"/>
            <a:chOff x="6902437" y="69612"/>
            <a:chExt cx="1990725" cy="980440"/>
          </a:xfrm>
        </p:grpSpPr>
        <p:sp>
          <p:nvSpPr>
            <p:cNvPr id="43" name="object 43"/>
            <p:cNvSpPr/>
            <p:nvPr/>
          </p:nvSpPr>
          <p:spPr>
            <a:xfrm>
              <a:off x="6907200" y="74375"/>
              <a:ext cx="1981200" cy="970915"/>
            </a:xfrm>
            <a:custGeom>
              <a:avLst/>
              <a:gdLst/>
              <a:ahLst/>
              <a:cxnLst/>
              <a:rect l="l" t="t" r="r" b="b"/>
              <a:pathLst>
                <a:path w="1981200" h="970915">
                  <a:moveTo>
                    <a:pt x="1818796" y="970799"/>
                  </a:moveTo>
                  <a:lnTo>
                    <a:pt x="161802" y="970799"/>
                  </a:lnTo>
                  <a:lnTo>
                    <a:pt x="118789" y="965020"/>
                  </a:lnTo>
                  <a:lnTo>
                    <a:pt x="80137" y="948709"/>
                  </a:lnTo>
                  <a:lnTo>
                    <a:pt x="47390" y="923408"/>
                  </a:lnTo>
                  <a:lnTo>
                    <a:pt x="22090" y="890661"/>
                  </a:lnTo>
                  <a:lnTo>
                    <a:pt x="5779" y="852010"/>
                  </a:lnTo>
                  <a:lnTo>
                    <a:pt x="0" y="808996"/>
                  </a:lnTo>
                  <a:lnTo>
                    <a:pt x="0" y="161803"/>
                  </a:lnTo>
                  <a:lnTo>
                    <a:pt x="5779" y="118789"/>
                  </a:lnTo>
                  <a:lnTo>
                    <a:pt x="22090" y="80138"/>
                  </a:lnTo>
                  <a:lnTo>
                    <a:pt x="47390" y="47391"/>
                  </a:lnTo>
                  <a:lnTo>
                    <a:pt x="80137" y="22090"/>
                  </a:lnTo>
                  <a:lnTo>
                    <a:pt x="118789" y="5779"/>
                  </a:lnTo>
                  <a:lnTo>
                    <a:pt x="161802" y="0"/>
                  </a:lnTo>
                  <a:lnTo>
                    <a:pt x="1818796" y="0"/>
                  </a:lnTo>
                  <a:lnTo>
                    <a:pt x="1880716" y="12316"/>
                  </a:lnTo>
                  <a:lnTo>
                    <a:pt x="1933208" y="47391"/>
                  </a:lnTo>
                  <a:lnTo>
                    <a:pt x="1968283" y="99883"/>
                  </a:lnTo>
                  <a:lnTo>
                    <a:pt x="1980599" y="161803"/>
                  </a:lnTo>
                  <a:lnTo>
                    <a:pt x="1980599" y="808996"/>
                  </a:lnTo>
                  <a:lnTo>
                    <a:pt x="1974820" y="852010"/>
                  </a:lnTo>
                  <a:lnTo>
                    <a:pt x="1958509" y="890661"/>
                  </a:lnTo>
                  <a:lnTo>
                    <a:pt x="1933209" y="923408"/>
                  </a:lnTo>
                  <a:lnTo>
                    <a:pt x="1900462" y="948709"/>
                  </a:lnTo>
                  <a:lnTo>
                    <a:pt x="1861810" y="965020"/>
                  </a:lnTo>
                  <a:lnTo>
                    <a:pt x="1818796" y="9707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907200" y="74375"/>
              <a:ext cx="1981200" cy="970915"/>
            </a:xfrm>
            <a:custGeom>
              <a:avLst/>
              <a:gdLst/>
              <a:ahLst/>
              <a:cxnLst/>
              <a:rect l="l" t="t" r="r" b="b"/>
              <a:pathLst>
                <a:path w="1981200" h="970915">
                  <a:moveTo>
                    <a:pt x="0" y="161803"/>
                  </a:moveTo>
                  <a:lnTo>
                    <a:pt x="5779" y="118789"/>
                  </a:lnTo>
                  <a:lnTo>
                    <a:pt x="22090" y="80138"/>
                  </a:lnTo>
                  <a:lnTo>
                    <a:pt x="47390" y="47391"/>
                  </a:lnTo>
                  <a:lnTo>
                    <a:pt x="80137" y="22090"/>
                  </a:lnTo>
                  <a:lnTo>
                    <a:pt x="118789" y="5779"/>
                  </a:lnTo>
                  <a:lnTo>
                    <a:pt x="161802" y="0"/>
                  </a:lnTo>
                  <a:lnTo>
                    <a:pt x="1818796" y="0"/>
                  </a:lnTo>
                  <a:lnTo>
                    <a:pt x="1880716" y="12316"/>
                  </a:lnTo>
                  <a:lnTo>
                    <a:pt x="1933208" y="47391"/>
                  </a:lnTo>
                  <a:lnTo>
                    <a:pt x="1968283" y="99883"/>
                  </a:lnTo>
                  <a:lnTo>
                    <a:pt x="1980599" y="161803"/>
                  </a:lnTo>
                  <a:lnTo>
                    <a:pt x="1980599" y="808996"/>
                  </a:lnTo>
                  <a:lnTo>
                    <a:pt x="1974820" y="852010"/>
                  </a:lnTo>
                  <a:lnTo>
                    <a:pt x="1958509" y="890661"/>
                  </a:lnTo>
                  <a:lnTo>
                    <a:pt x="1933209" y="923408"/>
                  </a:lnTo>
                  <a:lnTo>
                    <a:pt x="1900462" y="948709"/>
                  </a:lnTo>
                  <a:lnTo>
                    <a:pt x="1861810" y="965020"/>
                  </a:lnTo>
                  <a:lnTo>
                    <a:pt x="1818796" y="970799"/>
                  </a:lnTo>
                  <a:lnTo>
                    <a:pt x="161802" y="970799"/>
                  </a:lnTo>
                  <a:lnTo>
                    <a:pt x="118789" y="965020"/>
                  </a:lnTo>
                  <a:lnTo>
                    <a:pt x="80137" y="948709"/>
                  </a:lnTo>
                  <a:lnTo>
                    <a:pt x="47390" y="923408"/>
                  </a:lnTo>
                  <a:lnTo>
                    <a:pt x="22090" y="890661"/>
                  </a:lnTo>
                  <a:lnTo>
                    <a:pt x="5779" y="852010"/>
                  </a:lnTo>
                  <a:lnTo>
                    <a:pt x="0" y="808996"/>
                  </a:lnTo>
                  <a:lnTo>
                    <a:pt x="0" y="161803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9662723" y="141855"/>
            <a:ext cx="1730587" cy="1188360"/>
          </a:xfrm>
          <a:prstGeom prst="rect">
            <a:avLst/>
          </a:prstGeom>
        </p:spPr>
        <p:txBody>
          <a:bodyPr vert="horz" wrap="square" lIns="0" tIns="33867" rIns="0" bIns="0" rtlCol="0" anchor="ctr">
            <a:spAutoFit/>
          </a:bodyPr>
          <a:lstStyle/>
          <a:p>
            <a:pPr marL="16933" marR="6773" algn="ctr">
              <a:lnSpc>
                <a:spcPts val="3000"/>
              </a:lnSpc>
              <a:spcBef>
                <a:spcPts val="267"/>
              </a:spcBef>
            </a:pPr>
            <a:r>
              <a:rPr sz="2800" b="1" spc="-7" dirty="0"/>
              <a:t>ΤΙ</a:t>
            </a:r>
            <a:r>
              <a:rPr sz="2800" b="1" spc="-67" dirty="0"/>
              <a:t> </a:t>
            </a:r>
            <a:r>
              <a:rPr sz="2800" b="1" spc="-20" dirty="0"/>
              <a:t>έκανε;</a:t>
            </a:r>
            <a:r>
              <a:rPr sz="2800" b="1" spc="-67" dirty="0"/>
              <a:t> </a:t>
            </a:r>
            <a:br>
              <a:rPr lang="en-US" sz="2800" b="1" spc="-67" dirty="0"/>
            </a:br>
            <a:r>
              <a:rPr sz="2800" b="1" spc="-7" dirty="0"/>
              <a:t>ΤΙ </a:t>
            </a:r>
            <a:r>
              <a:rPr sz="2800" b="1" spc="-687" dirty="0"/>
              <a:t> </a:t>
            </a:r>
            <a:r>
              <a:rPr sz="2800" b="1" spc="-20" dirty="0"/>
              <a:t>έπαθε; </a:t>
            </a:r>
            <a:r>
              <a:rPr sz="2800" b="1" spc="-7" dirty="0"/>
              <a:t>ΤΙ </a:t>
            </a:r>
            <a:r>
              <a:rPr sz="2800" b="1" dirty="0"/>
              <a:t> </a:t>
            </a:r>
            <a:r>
              <a:rPr sz="2800" b="1" spc="-7" dirty="0"/>
              <a:t>συνέβει;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599" y="161878"/>
            <a:ext cx="5910735" cy="872049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8139">
              <a:spcBef>
                <a:spcPts val="80"/>
              </a:spcBef>
            </a:pPr>
            <a:r>
              <a:rPr sz="2800" b="1" i="1" spc="6" dirty="0">
                <a:solidFill>
                  <a:srgbClr val="5B9BD4"/>
                </a:solidFill>
                <a:latin typeface="Calibri Light"/>
                <a:cs typeface="Calibri Light"/>
              </a:rPr>
              <a:t>2</a:t>
            </a:r>
            <a:r>
              <a:rPr sz="2800" b="1" i="1" spc="26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2800" b="1" spc="13" dirty="0">
                <a:solidFill>
                  <a:srgbClr val="5B9BD4"/>
                </a:solidFill>
                <a:latin typeface="Calibri"/>
                <a:cs typeface="Calibri"/>
              </a:rPr>
              <a:t>Απριλίου</a:t>
            </a:r>
            <a:r>
              <a:rPr sz="2800" b="1" spc="6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5B9BD4"/>
                </a:solidFill>
                <a:latin typeface="Calibri"/>
                <a:cs typeface="Calibri"/>
              </a:rPr>
              <a:t>Παγκόσμια</a:t>
            </a:r>
            <a:r>
              <a:rPr sz="2800" b="1" spc="67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800" b="1" spc="13" dirty="0">
                <a:solidFill>
                  <a:srgbClr val="5B9BD4"/>
                </a:solidFill>
                <a:latin typeface="Calibri"/>
                <a:cs typeface="Calibri"/>
              </a:rPr>
              <a:t>ημέρα</a:t>
            </a:r>
            <a:r>
              <a:rPr sz="2800" b="1" spc="-26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800" b="1" spc="13" dirty="0">
                <a:solidFill>
                  <a:srgbClr val="5B9BD4"/>
                </a:solidFill>
                <a:latin typeface="Calibri"/>
                <a:cs typeface="Calibri"/>
              </a:rPr>
              <a:t>παιδικού</a:t>
            </a:r>
            <a:r>
              <a:rPr sz="2800" b="1" spc="51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800" b="1" spc="6" dirty="0">
                <a:solidFill>
                  <a:srgbClr val="5B9BD4"/>
                </a:solidFill>
                <a:latin typeface="Calibri"/>
                <a:cs typeface="Calibri"/>
              </a:rPr>
              <a:t>βιβλίου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755" y="5149119"/>
            <a:ext cx="7393014" cy="1496046"/>
          </a:xfrm>
          <a:prstGeom prst="rect">
            <a:avLst/>
          </a:prstGeom>
        </p:spPr>
        <p:txBody>
          <a:bodyPr vert="horz" wrap="square" lIns="0" tIns="13838" rIns="0" bIns="0" rtlCol="0">
            <a:spAutoFit/>
          </a:bodyPr>
          <a:lstStyle/>
          <a:p>
            <a:pPr marL="8139" marR="3256">
              <a:lnSpc>
                <a:spcPct val="108100"/>
              </a:lnSpc>
              <a:spcBef>
                <a:spcPts val="109"/>
              </a:spcBef>
            </a:pP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Στις</a:t>
            </a:r>
            <a:r>
              <a:rPr spc="-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2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Απριλίου</a:t>
            </a:r>
            <a:r>
              <a:rPr spc="-6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γιορτάζεται</a:t>
            </a:r>
            <a:r>
              <a:rPr spc="-5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η</a:t>
            </a:r>
            <a:r>
              <a:rPr spc="-6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Παγκόσμια</a:t>
            </a:r>
            <a:r>
              <a:rPr spc="-2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7030A0"/>
                </a:solidFill>
                <a:latin typeface="Calibri"/>
                <a:cs typeface="Calibri"/>
              </a:rPr>
              <a:t>μέρα</a:t>
            </a:r>
            <a:r>
              <a:rPr spc="-2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Παιδικού</a:t>
            </a:r>
            <a:r>
              <a:rPr spc="-6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βιβλίου.</a:t>
            </a:r>
            <a:r>
              <a:rPr spc="-4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Διάλεξαν</a:t>
            </a:r>
            <a:r>
              <a:rPr spc="-3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την</a:t>
            </a:r>
            <a:r>
              <a:rPr spc="-42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ημερομηνία</a:t>
            </a:r>
            <a:r>
              <a:rPr spc="-2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αυτή </a:t>
            </a:r>
            <a:r>
              <a:rPr spc="-147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γιατί </a:t>
            </a:r>
            <a:r>
              <a:rPr spc="10" dirty="0">
                <a:solidFill>
                  <a:srgbClr val="7030A0"/>
                </a:solidFill>
                <a:latin typeface="Calibri"/>
                <a:cs typeface="Calibri"/>
              </a:rPr>
              <a:t>τότε γεννήθηκε </a:t>
            </a:r>
            <a:r>
              <a:rPr spc="16" dirty="0">
                <a:solidFill>
                  <a:srgbClr val="7030A0"/>
                </a:solidFill>
                <a:latin typeface="Calibri"/>
                <a:cs typeface="Calibri"/>
              </a:rPr>
              <a:t>ένας </a:t>
            </a:r>
            <a:r>
              <a:rPr spc="10" dirty="0">
                <a:solidFill>
                  <a:srgbClr val="7030A0"/>
                </a:solidFill>
                <a:latin typeface="Calibri"/>
                <a:cs typeface="Calibri"/>
              </a:rPr>
              <a:t>μεγάλος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παραμυθάς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ο </a:t>
            </a:r>
            <a:r>
              <a:rPr spc="16" dirty="0">
                <a:solidFill>
                  <a:srgbClr val="7030A0"/>
                </a:solidFill>
                <a:latin typeface="Calibri"/>
                <a:cs typeface="Calibri"/>
              </a:rPr>
              <a:t>Χανς </a:t>
            </a:r>
            <a:r>
              <a:rPr spc="10" dirty="0">
                <a:solidFill>
                  <a:srgbClr val="7030A0"/>
                </a:solidFill>
                <a:latin typeface="Calibri"/>
                <a:cs typeface="Calibri"/>
              </a:rPr>
              <a:t>Κρίστιαν Άντερσεν.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Κάθε </a:t>
            </a:r>
            <a:r>
              <a:rPr spc="10" dirty="0">
                <a:solidFill>
                  <a:srgbClr val="7030A0"/>
                </a:solidFill>
                <a:latin typeface="Calibri"/>
                <a:cs typeface="Calibri"/>
              </a:rPr>
              <a:t>χρόνο </a:t>
            </a:r>
            <a:r>
              <a:rPr dirty="0">
                <a:solidFill>
                  <a:srgbClr val="7030A0"/>
                </a:solidFill>
                <a:latin typeface="Calibri"/>
                <a:cs typeface="Calibri"/>
              </a:rPr>
              <a:t>μια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διαφορετική</a:t>
            </a:r>
            <a:r>
              <a:rPr spc="-5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7030A0"/>
                </a:solidFill>
                <a:latin typeface="Calibri"/>
                <a:cs typeface="Calibri"/>
              </a:rPr>
              <a:t>χώρα</a:t>
            </a:r>
            <a:r>
              <a:rPr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αναλαμβάνει</a:t>
            </a:r>
            <a:r>
              <a:rPr spc="-6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να</a:t>
            </a:r>
            <a:r>
              <a:rPr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δημιουργεί</a:t>
            </a:r>
            <a:r>
              <a:rPr spc="-5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7030A0"/>
                </a:solidFill>
                <a:latin typeface="Calibri"/>
                <a:cs typeface="Calibri"/>
              </a:rPr>
              <a:t>μια</a:t>
            </a:r>
            <a:r>
              <a:rPr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αφίσα</a:t>
            </a:r>
            <a:r>
              <a:rPr spc="-3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6" dirty="0">
                <a:solidFill>
                  <a:srgbClr val="7030A0"/>
                </a:solidFill>
                <a:latin typeface="Calibri"/>
                <a:cs typeface="Calibri"/>
              </a:rPr>
              <a:t>και</a:t>
            </a:r>
            <a:r>
              <a:rPr spc="-6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ένα</a:t>
            </a:r>
            <a:r>
              <a:rPr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μήνυμα</a:t>
            </a:r>
            <a:r>
              <a:rPr spc="-3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που</a:t>
            </a:r>
            <a:r>
              <a:rPr spc="-6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7030A0"/>
                </a:solidFill>
                <a:latin typeface="Calibri"/>
                <a:cs typeface="Calibri"/>
              </a:rPr>
              <a:t>μεταφράζεται</a:t>
            </a:r>
            <a:r>
              <a:rPr spc="-67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σε </a:t>
            </a:r>
            <a:r>
              <a:rPr spc="10" dirty="0">
                <a:solidFill>
                  <a:srgbClr val="7030A0"/>
                </a:solidFill>
                <a:latin typeface="Calibri"/>
                <a:cs typeface="Calibri"/>
              </a:rPr>
              <a:t> όλες</a:t>
            </a:r>
            <a:r>
              <a:rPr spc="-22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τις</a:t>
            </a:r>
            <a:r>
              <a:rPr spc="-22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7030A0"/>
                </a:solidFill>
                <a:latin typeface="Calibri"/>
                <a:cs typeface="Calibri"/>
              </a:rPr>
              <a:t>χώρες.</a:t>
            </a:r>
            <a:r>
              <a:rPr spc="-5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Φέτος</a:t>
            </a:r>
            <a:r>
              <a:rPr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η</a:t>
            </a:r>
            <a:r>
              <a:rPr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7030A0"/>
                </a:solidFill>
                <a:latin typeface="Calibri"/>
                <a:cs typeface="Calibri"/>
              </a:rPr>
              <a:t>χώρα</a:t>
            </a:r>
            <a:r>
              <a:rPr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αυτή</a:t>
            </a:r>
            <a:r>
              <a:rPr spc="-6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13" dirty="0">
                <a:solidFill>
                  <a:srgbClr val="7030A0"/>
                </a:solidFill>
                <a:latin typeface="Calibri"/>
                <a:cs typeface="Calibri"/>
              </a:rPr>
              <a:t>είναι</a:t>
            </a:r>
            <a:r>
              <a:rPr spc="-67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6" dirty="0">
                <a:solidFill>
                  <a:srgbClr val="7030A0"/>
                </a:solidFill>
                <a:latin typeface="Calibri"/>
                <a:cs typeface="Calibri"/>
              </a:rPr>
              <a:t>οι</a:t>
            </a:r>
            <a:r>
              <a:rPr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pc="3" dirty="0">
                <a:solidFill>
                  <a:srgbClr val="7030A0"/>
                </a:solidFill>
                <a:latin typeface="Calibri"/>
                <a:cs typeface="Calibri"/>
              </a:rPr>
              <a:t>Η.Π.Α.</a:t>
            </a:r>
            <a:endParaRPr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7730" y="597903"/>
            <a:ext cx="8957186" cy="41151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201" y="822901"/>
            <a:ext cx="2820932" cy="28208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5867" y="1197916"/>
            <a:ext cx="2268999" cy="18946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6467" y="3586400"/>
            <a:ext cx="2821093" cy="2827867"/>
            <a:chOff x="304850" y="2689800"/>
            <a:chExt cx="2115820" cy="21209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50" y="2689800"/>
              <a:ext cx="2115700" cy="2115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5975" y="4467100"/>
              <a:ext cx="1784350" cy="338455"/>
            </a:xfrm>
            <a:custGeom>
              <a:avLst/>
              <a:gdLst/>
              <a:ahLst/>
              <a:cxnLst/>
              <a:rect l="l" t="t" r="r" b="b"/>
              <a:pathLst>
                <a:path w="1784350" h="338454">
                  <a:moveTo>
                    <a:pt x="17273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727398" y="0"/>
                  </a:lnTo>
                  <a:lnTo>
                    <a:pt x="1767280" y="16519"/>
                  </a:lnTo>
                  <a:lnTo>
                    <a:pt x="1783799" y="56401"/>
                  </a:lnTo>
                  <a:lnTo>
                    <a:pt x="1783799" y="281998"/>
                  </a:lnTo>
                  <a:lnTo>
                    <a:pt x="1779367" y="303952"/>
                  </a:lnTo>
                  <a:lnTo>
                    <a:pt x="1767280" y="321880"/>
                  </a:lnTo>
                  <a:lnTo>
                    <a:pt x="1749352" y="333967"/>
                  </a:lnTo>
                  <a:lnTo>
                    <a:pt x="17273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325975" y="4467100"/>
              <a:ext cx="1784350" cy="338455"/>
            </a:xfrm>
            <a:custGeom>
              <a:avLst/>
              <a:gdLst/>
              <a:ahLst/>
              <a:cxnLst/>
              <a:rect l="l" t="t" r="r" b="b"/>
              <a:pathLst>
                <a:path w="178435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727398" y="0"/>
                  </a:lnTo>
                  <a:lnTo>
                    <a:pt x="1767280" y="16519"/>
                  </a:lnTo>
                  <a:lnTo>
                    <a:pt x="1783799" y="56401"/>
                  </a:lnTo>
                  <a:lnTo>
                    <a:pt x="1783799" y="281998"/>
                  </a:lnTo>
                  <a:lnTo>
                    <a:pt x="1779367" y="303952"/>
                  </a:lnTo>
                  <a:lnTo>
                    <a:pt x="1767280" y="321880"/>
                  </a:lnTo>
                  <a:lnTo>
                    <a:pt x="1749352" y="333967"/>
                  </a:lnTo>
                  <a:lnTo>
                    <a:pt x="17273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37333" y="245587"/>
            <a:ext cx="5166733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66198" marR="6773" indent="-1320767">
              <a:lnSpc>
                <a:spcPct val="100000"/>
              </a:lnSpc>
              <a:spcBef>
                <a:spcPts val="133"/>
              </a:spcBef>
            </a:pPr>
            <a:r>
              <a:rPr sz="2000" b="1" u="sng" spc="-7" dirty="0">
                <a:solidFill>
                  <a:srgbClr val="0070C0"/>
                </a:solidFill>
              </a:rPr>
              <a:t>Διάλεξε την </a:t>
            </a:r>
            <a:r>
              <a:rPr sz="2000" b="1" u="sng" spc="-20" dirty="0">
                <a:solidFill>
                  <a:srgbClr val="0070C0"/>
                </a:solidFill>
              </a:rPr>
              <a:t>εικόνα </a:t>
            </a:r>
            <a:r>
              <a:rPr sz="2000" b="1" u="sng" spc="-27" dirty="0">
                <a:solidFill>
                  <a:srgbClr val="0070C0"/>
                </a:solidFill>
              </a:rPr>
              <a:t>που </a:t>
            </a:r>
            <a:r>
              <a:rPr sz="2000" b="1" u="sng" spc="-7" dirty="0">
                <a:solidFill>
                  <a:srgbClr val="0070C0"/>
                </a:solidFill>
              </a:rPr>
              <a:t>θα </a:t>
            </a:r>
            <a:r>
              <a:rPr sz="2000" b="1" u="sng" spc="-20" dirty="0">
                <a:solidFill>
                  <a:srgbClr val="0070C0"/>
                </a:solidFill>
              </a:rPr>
              <a:t>αποτελέσει </a:t>
            </a:r>
            <a:r>
              <a:rPr sz="2000" b="1" u="sng" spc="-7" dirty="0">
                <a:solidFill>
                  <a:srgbClr val="0070C0"/>
                </a:solidFill>
              </a:rPr>
              <a:t>τη </a:t>
            </a:r>
            <a:r>
              <a:rPr sz="2000" b="1" u="sng" spc="-687" dirty="0">
                <a:solidFill>
                  <a:srgbClr val="0070C0"/>
                </a:solidFill>
              </a:rPr>
              <a:t> </a:t>
            </a:r>
            <a:r>
              <a:rPr sz="2000" b="1" u="sng" spc="-13" dirty="0">
                <a:solidFill>
                  <a:srgbClr val="0070C0"/>
                </a:solidFill>
              </a:rPr>
              <a:t>λύση</a:t>
            </a:r>
            <a:r>
              <a:rPr sz="2000" b="1" u="sng" spc="-20" dirty="0">
                <a:solidFill>
                  <a:srgbClr val="0070C0"/>
                </a:solidFill>
              </a:rPr>
              <a:t> </a:t>
            </a:r>
            <a:r>
              <a:rPr sz="2000" b="1" u="sng" spc="-27" dirty="0">
                <a:solidFill>
                  <a:srgbClr val="0070C0"/>
                </a:solidFill>
              </a:rPr>
              <a:t>του</a:t>
            </a:r>
            <a:r>
              <a:rPr sz="2000" b="1" u="sng" spc="-13" dirty="0">
                <a:solidFill>
                  <a:srgbClr val="0070C0"/>
                </a:solidFill>
              </a:rPr>
              <a:t> προβλήματος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553983" y="3643799"/>
            <a:ext cx="2385060" cy="3005667"/>
            <a:chOff x="2665487" y="2732849"/>
            <a:chExt cx="1788795" cy="22542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0251" y="2732849"/>
              <a:ext cx="1783829" cy="20296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70249" y="46438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0249" y="464385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178633" y="3757901"/>
            <a:ext cx="2269067" cy="2815167"/>
            <a:chOff x="6883975" y="2818425"/>
            <a:chExt cx="1701800" cy="211137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3975" y="2818425"/>
              <a:ext cx="1701749" cy="21063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33074" y="458639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1214699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933074" y="458639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395866" y="6185450"/>
            <a:ext cx="1707727" cy="463973"/>
            <a:chOff x="4796899" y="4639087"/>
            <a:chExt cx="1280795" cy="347980"/>
          </a:xfrm>
        </p:grpSpPr>
        <p:sp>
          <p:nvSpPr>
            <p:cNvPr id="18" name="object 18"/>
            <p:cNvSpPr/>
            <p:nvPr/>
          </p:nvSpPr>
          <p:spPr>
            <a:xfrm>
              <a:off x="4801662" y="46438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801662" y="46438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4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71706" y="6224530"/>
            <a:ext cx="109897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λιον</a:t>
            </a:r>
            <a:r>
              <a:rPr sz="2133" b="1" spc="-60" dirty="0">
                <a:latin typeface="Arial"/>
                <a:cs typeface="Arial"/>
              </a:rPr>
              <a:t>τ</a:t>
            </a:r>
            <a:r>
              <a:rPr sz="2133" b="1" spc="-7" dirty="0">
                <a:latin typeface="Arial"/>
                <a:cs typeface="Arial"/>
              </a:rPr>
              <a:t>άρι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13332" y="2971450"/>
            <a:ext cx="1889760" cy="463973"/>
            <a:chOff x="2859999" y="2228587"/>
            <a:chExt cx="1417320" cy="347980"/>
          </a:xfrm>
        </p:grpSpPr>
        <p:sp>
          <p:nvSpPr>
            <p:cNvPr id="22" name="object 22"/>
            <p:cNvSpPr/>
            <p:nvPr/>
          </p:nvSpPr>
          <p:spPr>
            <a:xfrm>
              <a:off x="2864762" y="2233349"/>
              <a:ext cx="1407795" cy="338455"/>
            </a:xfrm>
            <a:custGeom>
              <a:avLst/>
              <a:gdLst/>
              <a:ahLst/>
              <a:cxnLst/>
              <a:rect l="l" t="t" r="r" b="b"/>
              <a:pathLst>
                <a:path w="1407795" h="338455">
                  <a:moveTo>
                    <a:pt x="13508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350898" y="0"/>
                  </a:lnTo>
                  <a:lnTo>
                    <a:pt x="1390780" y="16519"/>
                  </a:lnTo>
                  <a:lnTo>
                    <a:pt x="1407300" y="56401"/>
                  </a:lnTo>
                  <a:lnTo>
                    <a:pt x="1407300" y="281998"/>
                  </a:lnTo>
                  <a:lnTo>
                    <a:pt x="1402867" y="303952"/>
                  </a:lnTo>
                  <a:lnTo>
                    <a:pt x="1390780" y="321880"/>
                  </a:lnTo>
                  <a:lnTo>
                    <a:pt x="1372852" y="333967"/>
                  </a:lnTo>
                  <a:lnTo>
                    <a:pt x="13508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864762" y="2233349"/>
              <a:ext cx="1407795" cy="338455"/>
            </a:xfrm>
            <a:custGeom>
              <a:avLst/>
              <a:gdLst/>
              <a:ahLst/>
              <a:cxnLst/>
              <a:rect l="l" t="t" r="r" b="b"/>
              <a:pathLst>
                <a:path w="1407795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350898" y="0"/>
                  </a:lnTo>
                  <a:lnTo>
                    <a:pt x="1390780" y="16519"/>
                  </a:lnTo>
                  <a:lnTo>
                    <a:pt x="1407300" y="56401"/>
                  </a:lnTo>
                  <a:lnTo>
                    <a:pt x="1407300" y="281998"/>
                  </a:lnTo>
                  <a:lnTo>
                    <a:pt x="1402867" y="303952"/>
                  </a:lnTo>
                  <a:lnTo>
                    <a:pt x="1390780" y="321880"/>
                  </a:lnTo>
                  <a:lnTo>
                    <a:pt x="1372852" y="333967"/>
                  </a:lnTo>
                  <a:lnTo>
                    <a:pt x="13508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89173" y="3010530"/>
            <a:ext cx="126407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δαχτυλίδι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172283" y="3128850"/>
            <a:ext cx="1707727" cy="463973"/>
            <a:chOff x="6879212" y="2346637"/>
            <a:chExt cx="1280795" cy="347980"/>
          </a:xfrm>
        </p:grpSpPr>
        <p:sp>
          <p:nvSpPr>
            <p:cNvPr id="26" name="object 26"/>
            <p:cNvSpPr/>
            <p:nvPr/>
          </p:nvSpPr>
          <p:spPr>
            <a:xfrm>
              <a:off x="6883975" y="235140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9" y="338399"/>
                  </a:move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883975" y="2351400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0" y="0"/>
                  </a:lnTo>
                  <a:lnTo>
                    <a:pt x="1214699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9" y="338399"/>
                  </a:lnTo>
                  <a:lnTo>
                    <a:pt x="56400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448123" y="3167930"/>
            <a:ext cx="111844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διαμάντι</a:t>
            </a:r>
            <a:endParaRPr sz="2133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4123" y="5988863"/>
            <a:ext cx="184658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20" dirty="0">
                <a:latin typeface="Arial"/>
                <a:cs typeface="Arial"/>
              </a:rPr>
              <a:t>μαγικό</a:t>
            </a:r>
            <a:r>
              <a:rPr sz="2133" b="1" spc="-93" dirty="0">
                <a:latin typeface="Arial"/>
                <a:cs typeface="Arial"/>
              </a:rPr>
              <a:t> </a:t>
            </a:r>
            <a:r>
              <a:rPr sz="2133" b="1" spc="-7" dirty="0">
                <a:latin typeface="Arial"/>
                <a:cs typeface="Arial"/>
              </a:rPr>
              <a:t>φίλτρο</a:t>
            </a:r>
            <a:endParaRPr sz="2133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29823" y="6224530"/>
            <a:ext cx="110913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20" dirty="0">
                <a:latin typeface="Arial"/>
                <a:cs typeface="Arial"/>
              </a:rPr>
              <a:t>ιππότης</a:t>
            </a:r>
            <a:endParaRPr sz="2133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13590" y="6147930"/>
            <a:ext cx="105325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νεράιδα</a:t>
            </a:r>
            <a:endParaRPr sz="2133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183" y="122917"/>
            <a:ext cx="2964180" cy="1038860"/>
            <a:chOff x="50387" y="92187"/>
            <a:chExt cx="2223135" cy="779145"/>
          </a:xfrm>
        </p:grpSpPr>
        <p:sp>
          <p:nvSpPr>
            <p:cNvPr id="33" name="object 33"/>
            <p:cNvSpPr/>
            <p:nvPr/>
          </p:nvSpPr>
          <p:spPr>
            <a:xfrm>
              <a:off x="55150" y="96949"/>
              <a:ext cx="2213610" cy="769620"/>
            </a:xfrm>
            <a:custGeom>
              <a:avLst/>
              <a:gdLst/>
              <a:ahLst/>
              <a:cxnLst/>
              <a:rect l="l" t="t" r="r" b="b"/>
              <a:pathLst>
                <a:path w="2213610" h="769619">
                  <a:moveTo>
                    <a:pt x="2084847" y="769499"/>
                  </a:moveTo>
                  <a:lnTo>
                    <a:pt x="128252" y="769499"/>
                  </a:lnTo>
                  <a:lnTo>
                    <a:pt x="78330" y="759421"/>
                  </a:lnTo>
                  <a:lnTo>
                    <a:pt x="37564" y="731935"/>
                  </a:lnTo>
                  <a:lnTo>
                    <a:pt x="10078" y="691169"/>
                  </a:lnTo>
                  <a:lnTo>
                    <a:pt x="0" y="641247"/>
                  </a:lnTo>
                  <a:lnTo>
                    <a:pt x="0" y="128252"/>
                  </a:lnTo>
                  <a:lnTo>
                    <a:pt x="10078" y="78330"/>
                  </a:lnTo>
                  <a:lnTo>
                    <a:pt x="37564" y="37564"/>
                  </a:lnTo>
                  <a:lnTo>
                    <a:pt x="78330" y="10078"/>
                  </a:lnTo>
                  <a:lnTo>
                    <a:pt x="128252" y="0"/>
                  </a:lnTo>
                  <a:lnTo>
                    <a:pt x="2084847" y="0"/>
                  </a:lnTo>
                  <a:lnTo>
                    <a:pt x="2133927" y="9762"/>
                  </a:lnTo>
                  <a:lnTo>
                    <a:pt x="2175535" y="37564"/>
                  </a:lnTo>
                  <a:lnTo>
                    <a:pt x="2203337" y="79172"/>
                  </a:lnTo>
                  <a:lnTo>
                    <a:pt x="2213099" y="128252"/>
                  </a:lnTo>
                  <a:lnTo>
                    <a:pt x="2213099" y="641247"/>
                  </a:lnTo>
                  <a:lnTo>
                    <a:pt x="2203021" y="691169"/>
                  </a:lnTo>
                  <a:lnTo>
                    <a:pt x="2175535" y="731935"/>
                  </a:lnTo>
                  <a:lnTo>
                    <a:pt x="2134769" y="759421"/>
                  </a:lnTo>
                  <a:lnTo>
                    <a:pt x="2084847" y="7694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5150" y="96949"/>
              <a:ext cx="2213610" cy="769620"/>
            </a:xfrm>
            <a:custGeom>
              <a:avLst/>
              <a:gdLst/>
              <a:ahLst/>
              <a:cxnLst/>
              <a:rect l="l" t="t" r="r" b="b"/>
              <a:pathLst>
                <a:path w="2213610" h="769619">
                  <a:moveTo>
                    <a:pt x="0" y="128252"/>
                  </a:moveTo>
                  <a:lnTo>
                    <a:pt x="10078" y="78330"/>
                  </a:lnTo>
                  <a:lnTo>
                    <a:pt x="37564" y="37564"/>
                  </a:lnTo>
                  <a:lnTo>
                    <a:pt x="78330" y="10078"/>
                  </a:lnTo>
                  <a:lnTo>
                    <a:pt x="128252" y="0"/>
                  </a:lnTo>
                  <a:lnTo>
                    <a:pt x="2084847" y="0"/>
                  </a:lnTo>
                  <a:lnTo>
                    <a:pt x="2133927" y="9762"/>
                  </a:lnTo>
                  <a:lnTo>
                    <a:pt x="2175535" y="37564"/>
                  </a:lnTo>
                  <a:lnTo>
                    <a:pt x="2203337" y="79172"/>
                  </a:lnTo>
                  <a:lnTo>
                    <a:pt x="2213099" y="128252"/>
                  </a:lnTo>
                  <a:lnTo>
                    <a:pt x="2213099" y="641247"/>
                  </a:lnTo>
                  <a:lnTo>
                    <a:pt x="2203021" y="691169"/>
                  </a:lnTo>
                  <a:lnTo>
                    <a:pt x="2175535" y="731935"/>
                  </a:lnTo>
                  <a:lnTo>
                    <a:pt x="2134769" y="759421"/>
                  </a:lnTo>
                  <a:lnTo>
                    <a:pt x="2084847" y="769499"/>
                  </a:lnTo>
                  <a:lnTo>
                    <a:pt x="128252" y="769499"/>
                  </a:lnTo>
                  <a:lnTo>
                    <a:pt x="78330" y="759421"/>
                  </a:lnTo>
                  <a:lnTo>
                    <a:pt x="37564" y="731935"/>
                  </a:lnTo>
                  <a:lnTo>
                    <a:pt x="10078" y="691169"/>
                  </a:lnTo>
                  <a:lnTo>
                    <a:pt x="0" y="641247"/>
                  </a:lnTo>
                  <a:lnTo>
                    <a:pt x="0" y="12825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90177" y="231464"/>
            <a:ext cx="2517140" cy="803639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indent="460575">
              <a:lnSpc>
                <a:spcPts val="3000"/>
              </a:lnSpc>
              <a:spcBef>
                <a:spcPts val="267"/>
              </a:spcBef>
            </a:pPr>
            <a:r>
              <a:rPr sz="2533" b="1" spc="-67" dirty="0">
                <a:latin typeface="Arial"/>
                <a:cs typeface="Arial"/>
              </a:rPr>
              <a:t>ΛΥΣΗ</a:t>
            </a:r>
            <a:r>
              <a:rPr sz="2533" b="1" spc="-33" dirty="0">
                <a:latin typeface="Arial"/>
                <a:cs typeface="Arial"/>
              </a:rPr>
              <a:t> </a:t>
            </a:r>
            <a:r>
              <a:rPr sz="2533" b="1" spc="-47" dirty="0">
                <a:latin typeface="Arial"/>
                <a:cs typeface="Arial"/>
              </a:rPr>
              <a:t>ΤΟΥ </a:t>
            </a:r>
            <a:r>
              <a:rPr sz="2533" b="1" spc="-40" dirty="0">
                <a:latin typeface="Arial"/>
                <a:cs typeface="Arial"/>
              </a:rPr>
              <a:t> </a:t>
            </a:r>
            <a:r>
              <a:rPr sz="2533" b="1" spc="-7" dirty="0">
                <a:latin typeface="Arial"/>
                <a:cs typeface="Arial"/>
              </a:rPr>
              <a:t>ΠΡΟΒΛΗΜ</a:t>
            </a:r>
            <a:r>
              <a:rPr sz="2533" b="1" spc="-213" dirty="0">
                <a:latin typeface="Arial"/>
                <a:cs typeface="Arial"/>
              </a:rPr>
              <a:t>Α</a:t>
            </a:r>
            <a:r>
              <a:rPr sz="2533" b="1" spc="-53" dirty="0">
                <a:latin typeface="Arial"/>
                <a:cs typeface="Arial"/>
              </a:rPr>
              <a:t>Τ</a:t>
            </a:r>
            <a:r>
              <a:rPr sz="2533" b="1" spc="-7" dirty="0">
                <a:latin typeface="Arial"/>
                <a:cs typeface="Arial"/>
              </a:rPr>
              <a:t>ΟΣ</a:t>
            </a:r>
            <a:endParaRPr sz="2533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702700" y="1103474"/>
            <a:ext cx="1816947" cy="2557780"/>
            <a:chOff x="5027025" y="827605"/>
            <a:chExt cx="1362710" cy="1918335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7025" y="827605"/>
              <a:ext cx="1271100" cy="169480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13762" y="24025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113762" y="24025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52867" y="3893900"/>
            <a:ext cx="2451199" cy="2456032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111917" y="2971450"/>
            <a:ext cx="1707727" cy="463973"/>
            <a:chOff x="833937" y="2228587"/>
            <a:chExt cx="1280795" cy="347980"/>
          </a:xfrm>
        </p:grpSpPr>
        <p:sp>
          <p:nvSpPr>
            <p:cNvPr id="42" name="object 42"/>
            <p:cNvSpPr/>
            <p:nvPr/>
          </p:nvSpPr>
          <p:spPr>
            <a:xfrm>
              <a:off x="838699" y="22333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1214698" y="338399"/>
                  </a:move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38699" y="2233349"/>
              <a:ext cx="1271270" cy="338455"/>
            </a:xfrm>
            <a:custGeom>
              <a:avLst/>
              <a:gdLst/>
              <a:ahLst/>
              <a:cxnLst/>
              <a:rect l="l" t="t" r="r" b="b"/>
              <a:pathLst>
                <a:path w="1271270" h="338455">
                  <a:moveTo>
                    <a:pt x="0" y="56401"/>
                  </a:moveTo>
                  <a:lnTo>
                    <a:pt x="4432" y="34447"/>
                  </a:lnTo>
                  <a:lnTo>
                    <a:pt x="16519" y="16519"/>
                  </a:lnTo>
                  <a:lnTo>
                    <a:pt x="34447" y="4432"/>
                  </a:lnTo>
                  <a:lnTo>
                    <a:pt x="56401" y="0"/>
                  </a:lnTo>
                  <a:lnTo>
                    <a:pt x="1214698" y="0"/>
                  </a:lnTo>
                  <a:lnTo>
                    <a:pt x="1254580" y="16519"/>
                  </a:lnTo>
                  <a:lnTo>
                    <a:pt x="1271099" y="56401"/>
                  </a:lnTo>
                  <a:lnTo>
                    <a:pt x="1271099" y="281998"/>
                  </a:lnTo>
                  <a:lnTo>
                    <a:pt x="1266667" y="303952"/>
                  </a:lnTo>
                  <a:lnTo>
                    <a:pt x="1254580" y="321880"/>
                  </a:lnTo>
                  <a:lnTo>
                    <a:pt x="1236652" y="333967"/>
                  </a:lnTo>
                  <a:lnTo>
                    <a:pt x="1214698" y="338399"/>
                  </a:lnTo>
                  <a:lnTo>
                    <a:pt x="56401" y="338399"/>
                  </a:lnTo>
                  <a:lnTo>
                    <a:pt x="34447" y="333967"/>
                  </a:lnTo>
                  <a:lnTo>
                    <a:pt x="16519" y="321880"/>
                  </a:lnTo>
                  <a:lnTo>
                    <a:pt x="4432" y="303952"/>
                  </a:lnTo>
                  <a:lnTo>
                    <a:pt x="0" y="281998"/>
                  </a:lnTo>
                  <a:lnTo>
                    <a:pt x="0" y="5640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387757" y="3010530"/>
            <a:ext cx="96096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στέμμα</a:t>
            </a:r>
            <a:endParaRPr sz="2133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87839" y="3236130"/>
            <a:ext cx="102108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Arial"/>
                <a:cs typeface="Arial"/>
              </a:rPr>
              <a:t>γιατρός</a:t>
            </a:r>
            <a:endParaRPr sz="2133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0481" y="1155394"/>
            <a:ext cx="1220703" cy="1894632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9678584" y="122883"/>
            <a:ext cx="2391833" cy="1038860"/>
            <a:chOff x="7258937" y="92162"/>
            <a:chExt cx="1793875" cy="779145"/>
          </a:xfrm>
        </p:grpSpPr>
        <p:sp>
          <p:nvSpPr>
            <p:cNvPr id="48" name="object 48"/>
            <p:cNvSpPr/>
            <p:nvPr/>
          </p:nvSpPr>
          <p:spPr>
            <a:xfrm>
              <a:off x="7263700" y="96925"/>
              <a:ext cx="1784350" cy="769620"/>
            </a:xfrm>
            <a:custGeom>
              <a:avLst/>
              <a:gdLst/>
              <a:ahLst/>
              <a:cxnLst/>
              <a:rect l="l" t="t" r="r" b="b"/>
              <a:pathLst>
                <a:path w="1784350" h="769619">
                  <a:moveTo>
                    <a:pt x="1655547" y="769499"/>
                  </a:moveTo>
                  <a:lnTo>
                    <a:pt x="128252" y="769499"/>
                  </a:lnTo>
                  <a:lnTo>
                    <a:pt x="78330" y="759421"/>
                  </a:lnTo>
                  <a:lnTo>
                    <a:pt x="37564" y="731935"/>
                  </a:lnTo>
                  <a:lnTo>
                    <a:pt x="10078" y="691169"/>
                  </a:lnTo>
                  <a:lnTo>
                    <a:pt x="0" y="641247"/>
                  </a:lnTo>
                  <a:lnTo>
                    <a:pt x="0" y="128252"/>
                  </a:lnTo>
                  <a:lnTo>
                    <a:pt x="10078" y="78330"/>
                  </a:lnTo>
                  <a:lnTo>
                    <a:pt x="37564" y="37564"/>
                  </a:lnTo>
                  <a:lnTo>
                    <a:pt x="78330" y="10078"/>
                  </a:lnTo>
                  <a:lnTo>
                    <a:pt x="128252" y="0"/>
                  </a:lnTo>
                  <a:lnTo>
                    <a:pt x="1655547" y="0"/>
                  </a:lnTo>
                  <a:lnTo>
                    <a:pt x="1704627" y="9762"/>
                  </a:lnTo>
                  <a:lnTo>
                    <a:pt x="1746235" y="37564"/>
                  </a:lnTo>
                  <a:lnTo>
                    <a:pt x="1774037" y="79172"/>
                  </a:lnTo>
                  <a:lnTo>
                    <a:pt x="1783799" y="128252"/>
                  </a:lnTo>
                  <a:lnTo>
                    <a:pt x="1783799" y="641247"/>
                  </a:lnTo>
                  <a:lnTo>
                    <a:pt x="1773721" y="691169"/>
                  </a:lnTo>
                  <a:lnTo>
                    <a:pt x="1746235" y="731935"/>
                  </a:lnTo>
                  <a:lnTo>
                    <a:pt x="1705469" y="759421"/>
                  </a:lnTo>
                  <a:lnTo>
                    <a:pt x="1655547" y="7694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263700" y="96925"/>
              <a:ext cx="1784350" cy="769620"/>
            </a:xfrm>
            <a:custGeom>
              <a:avLst/>
              <a:gdLst/>
              <a:ahLst/>
              <a:cxnLst/>
              <a:rect l="l" t="t" r="r" b="b"/>
              <a:pathLst>
                <a:path w="1784350" h="769619">
                  <a:moveTo>
                    <a:pt x="0" y="128252"/>
                  </a:moveTo>
                  <a:lnTo>
                    <a:pt x="10078" y="78330"/>
                  </a:lnTo>
                  <a:lnTo>
                    <a:pt x="37564" y="37564"/>
                  </a:lnTo>
                  <a:lnTo>
                    <a:pt x="78330" y="10078"/>
                  </a:lnTo>
                  <a:lnTo>
                    <a:pt x="128252" y="0"/>
                  </a:lnTo>
                  <a:lnTo>
                    <a:pt x="1655547" y="0"/>
                  </a:lnTo>
                  <a:lnTo>
                    <a:pt x="1704627" y="9762"/>
                  </a:lnTo>
                  <a:lnTo>
                    <a:pt x="1746235" y="37564"/>
                  </a:lnTo>
                  <a:lnTo>
                    <a:pt x="1774037" y="79172"/>
                  </a:lnTo>
                  <a:lnTo>
                    <a:pt x="1783799" y="128252"/>
                  </a:lnTo>
                  <a:lnTo>
                    <a:pt x="1783799" y="641247"/>
                  </a:lnTo>
                  <a:lnTo>
                    <a:pt x="1773721" y="691169"/>
                  </a:lnTo>
                  <a:lnTo>
                    <a:pt x="1746235" y="731935"/>
                  </a:lnTo>
                  <a:lnTo>
                    <a:pt x="1705469" y="759421"/>
                  </a:lnTo>
                  <a:lnTo>
                    <a:pt x="1655547" y="769499"/>
                  </a:lnTo>
                  <a:lnTo>
                    <a:pt x="128252" y="769499"/>
                  </a:lnTo>
                  <a:lnTo>
                    <a:pt x="78330" y="759421"/>
                  </a:lnTo>
                  <a:lnTo>
                    <a:pt x="37564" y="731935"/>
                  </a:lnTo>
                  <a:lnTo>
                    <a:pt x="10078" y="691169"/>
                  </a:lnTo>
                  <a:lnTo>
                    <a:pt x="0" y="641247"/>
                  </a:lnTo>
                  <a:lnTo>
                    <a:pt x="0" y="12825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976856" y="231432"/>
            <a:ext cx="1793240" cy="803639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429249" marR="6773" indent="-413163">
              <a:lnSpc>
                <a:spcPts val="3000"/>
              </a:lnSpc>
              <a:spcBef>
                <a:spcPts val="267"/>
              </a:spcBef>
            </a:pPr>
            <a:r>
              <a:rPr sz="2533" b="1" spc="-7" dirty="0">
                <a:latin typeface="Arial"/>
                <a:cs typeface="Arial"/>
              </a:rPr>
              <a:t>ΤΙ</a:t>
            </a:r>
            <a:r>
              <a:rPr sz="2533" b="1" spc="-67" dirty="0">
                <a:latin typeface="Arial"/>
                <a:cs typeface="Arial"/>
              </a:rPr>
              <a:t> </a:t>
            </a:r>
            <a:r>
              <a:rPr sz="2533" b="1" spc="-7" dirty="0">
                <a:latin typeface="Arial"/>
                <a:cs typeface="Arial"/>
              </a:rPr>
              <a:t>έγινε</a:t>
            </a:r>
            <a:r>
              <a:rPr sz="2533" b="1" spc="-67" dirty="0">
                <a:latin typeface="Arial"/>
                <a:cs typeface="Arial"/>
              </a:rPr>
              <a:t> </a:t>
            </a:r>
            <a:r>
              <a:rPr sz="2533" b="1" spc="-27" dirty="0">
                <a:latin typeface="Arial"/>
                <a:cs typeface="Arial"/>
              </a:rPr>
              <a:t>στο </a:t>
            </a:r>
            <a:r>
              <a:rPr sz="2533" b="1" spc="-679" dirty="0">
                <a:latin typeface="Arial"/>
                <a:cs typeface="Arial"/>
              </a:rPr>
              <a:t> </a:t>
            </a:r>
            <a:r>
              <a:rPr sz="2533" b="1" spc="-13" dirty="0">
                <a:latin typeface="Arial"/>
                <a:cs typeface="Arial"/>
              </a:rPr>
              <a:t>τέλος;</a:t>
            </a:r>
            <a:endParaRPr sz="25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9301" y="134601"/>
            <a:ext cx="9734127" cy="6589607"/>
            <a:chOff x="921975" y="100950"/>
            <a:chExt cx="7300595" cy="494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975" y="100950"/>
              <a:ext cx="7300050" cy="4941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11184" y="1735213"/>
              <a:ext cx="4692650" cy="1425575"/>
            </a:xfrm>
            <a:custGeom>
              <a:avLst/>
              <a:gdLst/>
              <a:ahLst/>
              <a:cxnLst/>
              <a:rect l="l" t="t" r="r" b="b"/>
              <a:pathLst>
                <a:path w="4692650" h="1425575">
                  <a:moveTo>
                    <a:pt x="219633" y="98056"/>
                  </a:moveTo>
                  <a:lnTo>
                    <a:pt x="0" y="98056"/>
                  </a:lnTo>
                  <a:lnTo>
                    <a:pt x="0" y="178803"/>
                  </a:lnTo>
                  <a:lnTo>
                    <a:pt x="92875" y="343687"/>
                  </a:lnTo>
                  <a:lnTo>
                    <a:pt x="0" y="499503"/>
                  </a:lnTo>
                  <a:lnTo>
                    <a:pt x="0" y="580250"/>
                  </a:lnTo>
                  <a:lnTo>
                    <a:pt x="219633" y="580250"/>
                  </a:lnTo>
                  <a:lnTo>
                    <a:pt x="219633" y="497471"/>
                  </a:lnTo>
                  <a:lnTo>
                    <a:pt x="85585" y="497471"/>
                  </a:lnTo>
                  <a:lnTo>
                    <a:pt x="167513" y="365315"/>
                  </a:lnTo>
                  <a:lnTo>
                    <a:pt x="167513" y="320014"/>
                  </a:lnTo>
                  <a:lnTo>
                    <a:pt x="87617" y="178803"/>
                  </a:lnTo>
                  <a:lnTo>
                    <a:pt x="219633" y="178803"/>
                  </a:lnTo>
                  <a:lnTo>
                    <a:pt x="219633" y="98056"/>
                  </a:lnTo>
                  <a:close/>
                </a:path>
                <a:path w="4692650" h="1425575">
                  <a:moveTo>
                    <a:pt x="253568" y="931532"/>
                  </a:moveTo>
                  <a:lnTo>
                    <a:pt x="40716" y="931532"/>
                  </a:lnTo>
                  <a:lnTo>
                    <a:pt x="40716" y="1413725"/>
                  </a:lnTo>
                  <a:lnTo>
                    <a:pt x="124180" y="1413725"/>
                  </a:lnTo>
                  <a:lnTo>
                    <a:pt x="124180" y="1019175"/>
                  </a:lnTo>
                  <a:lnTo>
                    <a:pt x="245160" y="1019175"/>
                  </a:lnTo>
                  <a:lnTo>
                    <a:pt x="253568" y="931532"/>
                  </a:lnTo>
                  <a:close/>
                </a:path>
                <a:path w="4692650" h="1425575">
                  <a:moveTo>
                    <a:pt x="366699" y="841044"/>
                  </a:moveTo>
                  <a:lnTo>
                    <a:pt x="288925" y="833462"/>
                  </a:lnTo>
                  <a:lnTo>
                    <a:pt x="292582" y="999020"/>
                  </a:lnTo>
                  <a:lnTo>
                    <a:pt x="343776" y="999020"/>
                  </a:lnTo>
                  <a:lnTo>
                    <a:pt x="366699" y="841044"/>
                  </a:lnTo>
                  <a:close/>
                </a:path>
                <a:path w="4692650" h="1425575">
                  <a:moveTo>
                    <a:pt x="378244" y="1348270"/>
                  </a:moveTo>
                  <a:lnTo>
                    <a:pt x="358660" y="1307325"/>
                  </a:lnTo>
                  <a:lnTo>
                    <a:pt x="358381" y="1297533"/>
                  </a:lnTo>
                  <a:lnTo>
                    <a:pt x="358381" y="1044321"/>
                  </a:lnTo>
                  <a:lnTo>
                    <a:pt x="278066" y="1044321"/>
                  </a:lnTo>
                  <a:lnTo>
                    <a:pt x="278066" y="1307947"/>
                  </a:lnTo>
                  <a:lnTo>
                    <a:pt x="279285" y="1332255"/>
                  </a:lnTo>
                  <a:lnTo>
                    <a:pt x="289052" y="1372120"/>
                  </a:lnTo>
                  <a:lnTo>
                    <a:pt x="321805" y="1411173"/>
                  </a:lnTo>
                  <a:lnTo>
                    <a:pt x="355244" y="1425498"/>
                  </a:lnTo>
                  <a:lnTo>
                    <a:pt x="378244" y="1348270"/>
                  </a:lnTo>
                  <a:close/>
                </a:path>
                <a:path w="4692650" h="1425575">
                  <a:moveTo>
                    <a:pt x="470547" y="404952"/>
                  </a:moveTo>
                  <a:lnTo>
                    <a:pt x="469646" y="355942"/>
                  </a:lnTo>
                  <a:lnTo>
                    <a:pt x="466902" y="309257"/>
                  </a:lnTo>
                  <a:lnTo>
                    <a:pt x="462597" y="261835"/>
                  </a:lnTo>
                  <a:lnTo>
                    <a:pt x="456971" y="210858"/>
                  </a:lnTo>
                  <a:lnTo>
                    <a:pt x="377672" y="210858"/>
                  </a:lnTo>
                  <a:lnTo>
                    <a:pt x="383171" y="264033"/>
                  </a:lnTo>
                  <a:lnTo>
                    <a:pt x="387096" y="313055"/>
                  </a:lnTo>
                  <a:lnTo>
                    <a:pt x="389445" y="357911"/>
                  </a:lnTo>
                  <a:lnTo>
                    <a:pt x="390232" y="398614"/>
                  </a:lnTo>
                  <a:lnTo>
                    <a:pt x="387858" y="448551"/>
                  </a:lnTo>
                  <a:lnTo>
                    <a:pt x="380707" y="484225"/>
                  </a:lnTo>
                  <a:lnTo>
                    <a:pt x="368795" y="505625"/>
                  </a:lnTo>
                  <a:lnTo>
                    <a:pt x="352120" y="512762"/>
                  </a:lnTo>
                  <a:lnTo>
                    <a:pt x="343789" y="512762"/>
                  </a:lnTo>
                  <a:lnTo>
                    <a:pt x="326974" y="476313"/>
                  </a:lnTo>
                  <a:lnTo>
                    <a:pt x="326555" y="210858"/>
                  </a:lnTo>
                  <a:lnTo>
                    <a:pt x="246240" y="210858"/>
                  </a:lnTo>
                  <a:lnTo>
                    <a:pt x="246316" y="464058"/>
                  </a:lnTo>
                  <a:lnTo>
                    <a:pt x="253199" y="518452"/>
                  </a:lnTo>
                  <a:lnTo>
                    <a:pt x="274091" y="559079"/>
                  </a:lnTo>
                  <a:lnTo>
                    <a:pt x="306146" y="583793"/>
                  </a:lnTo>
                  <a:lnTo>
                    <a:pt x="346430" y="592023"/>
                  </a:lnTo>
                  <a:lnTo>
                    <a:pt x="362762" y="590880"/>
                  </a:lnTo>
                  <a:lnTo>
                    <a:pt x="407644" y="573684"/>
                  </a:lnTo>
                  <a:lnTo>
                    <a:pt x="443661" y="532676"/>
                  </a:lnTo>
                  <a:lnTo>
                    <a:pt x="460717" y="490537"/>
                  </a:lnTo>
                  <a:lnTo>
                    <a:pt x="469455" y="436473"/>
                  </a:lnTo>
                  <a:lnTo>
                    <a:pt x="470547" y="404952"/>
                  </a:lnTo>
                  <a:close/>
                </a:path>
                <a:path w="4692650" h="1425575">
                  <a:moveTo>
                    <a:pt x="631736" y="1054735"/>
                  </a:moveTo>
                  <a:lnTo>
                    <a:pt x="553974" y="1033106"/>
                  </a:lnTo>
                  <a:lnTo>
                    <a:pt x="507022" y="1327429"/>
                  </a:lnTo>
                  <a:lnTo>
                    <a:pt x="502208" y="1273162"/>
                  </a:lnTo>
                  <a:lnTo>
                    <a:pt x="496620" y="1223721"/>
                  </a:lnTo>
                  <a:lnTo>
                    <a:pt x="490245" y="1179118"/>
                  </a:lnTo>
                  <a:lnTo>
                    <a:pt x="483082" y="1139329"/>
                  </a:lnTo>
                  <a:lnTo>
                    <a:pt x="467309" y="1075182"/>
                  </a:lnTo>
                  <a:lnTo>
                    <a:pt x="450215" y="1032433"/>
                  </a:lnTo>
                  <a:lnTo>
                    <a:pt x="377710" y="1065834"/>
                  </a:lnTo>
                  <a:lnTo>
                    <a:pt x="389394" y="1087716"/>
                  </a:lnTo>
                  <a:lnTo>
                    <a:pt x="400481" y="1115783"/>
                  </a:lnTo>
                  <a:lnTo>
                    <a:pt x="420928" y="1190409"/>
                  </a:lnTo>
                  <a:lnTo>
                    <a:pt x="430504" y="1236980"/>
                  </a:lnTo>
                  <a:lnTo>
                    <a:pt x="439877" y="1289723"/>
                  </a:lnTo>
                  <a:lnTo>
                    <a:pt x="448995" y="1348270"/>
                  </a:lnTo>
                  <a:lnTo>
                    <a:pt x="458025" y="1413725"/>
                  </a:lnTo>
                  <a:lnTo>
                    <a:pt x="551929" y="1413725"/>
                  </a:lnTo>
                  <a:lnTo>
                    <a:pt x="571119" y="1327429"/>
                  </a:lnTo>
                  <a:lnTo>
                    <a:pt x="631736" y="1054735"/>
                  </a:lnTo>
                  <a:close/>
                </a:path>
                <a:path w="4692650" h="1425575">
                  <a:moveTo>
                    <a:pt x="898829" y="1345552"/>
                  </a:moveTo>
                  <a:lnTo>
                    <a:pt x="873455" y="1315808"/>
                  </a:lnTo>
                  <a:lnTo>
                    <a:pt x="859180" y="1233551"/>
                  </a:lnTo>
                  <a:lnTo>
                    <a:pt x="878357" y="1126426"/>
                  </a:lnTo>
                  <a:lnTo>
                    <a:pt x="893064" y="1044321"/>
                  </a:lnTo>
                  <a:lnTo>
                    <a:pt x="826833" y="1044321"/>
                  </a:lnTo>
                  <a:lnTo>
                    <a:pt x="819023" y="1126426"/>
                  </a:lnTo>
                  <a:lnTo>
                    <a:pt x="815365" y="1111021"/>
                  </a:lnTo>
                  <a:lnTo>
                    <a:pt x="809231" y="1085303"/>
                  </a:lnTo>
                  <a:lnTo>
                    <a:pt x="798652" y="1065618"/>
                  </a:lnTo>
                  <a:lnTo>
                    <a:pt x="798652" y="1224495"/>
                  </a:lnTo>
                  <a:lnTo>
                    <a:pt x="794791" y="1256563"/>
                  </a:lnTo>
                  <a:lnTo>
                    <a:pt x="785787" y="1304582"/>
                  </a:lnTo>
                  <a:lnTo>
                    <a:pt x="768718" y="1340307"/>
                  </a:lnTo>
                  <a:lnTo>
                    <a:pt x="754329" y="1346911"/>
                  </a:lnTo>
                  <a:lnTo>
                    <a:pt x="746683" y="1345260"/>
                  </a:lnTo>
                  <a:lnTo>
                    <a:pt x="725335" y="1305052"/>
                  </a:lnTo>
                  <a:lnTo>
                    <a:pt x="720928" y="1260830"/>
                  </a:lnTo>
                  <a:lnTo>
                    <a:pt x="720369" y="1232077"/>
                  </a:lnTo>
                  <a:lnTo>
                    <a:pt x="722617" y="1179118"/>
                  </a:lnTo>
                  <a:lnTo>
                    <a:pt x="729373" y="1141285"/>
                  </a:lnTo>
                  <a:lnTo>
                    <a:pt x="740625" y="1118590"/>
                  </a:lnTo>
                  <a:lnTo>
                    <a:pt x="756373" y="1111021"/>
                  </a:lnTo>
                  <a:lnTo>
                    <a:pt x="763828" y="1112545"/>
                  </a:lnTo>
                  <a:lnTo>
                    <a:pt x="786028" y="1150073"/>
                  </a:lnTo>
                  <a:lnTo>
                    <a:pt x="794639" y="1194625"/>
                  </a:lnTo>
                  <a:lnTo>
                    <a:pt x="798652" y="1224495"/>
                  </a:lnTo>
                  <a:lnTo>
                    <a:pt x="798652" y="1065618"/>
                  </a:lnTo>
                  <a:lnTo>
                    <a:pt x="793445" y="1055928"/>
                  </a:lnTo>
                  <a:lnTo>
                    <a:pt x="771664" y="1038301"/>
                  </a:lnTo>
                  <a:lnTo>
                    <a:pt x="743889" y="1032433"/>
                  </a:lnTo>
                  <a:lnTo>
                    <a:pt x="728484" y="1033970"/>
                  </a:lnTo>
                  <a:lnTo>
                    <a:pt x="688530" y="1057122"/>
                  </a:lnTo>
                  <a:lnTo>
                    <a:pt x="659498" y="1105738"/>
                  </a:lnTo>
                  <a:lnTo>
                    <a:pt x="647077" y="1150607"/>
                  </a:lnTo>
                  <a:lnTo>
                    <a:pt x="640829" y="1203096"/>
                  </a:lnTo>
                  <a:lnTo>
                    <a:pt x="640054" y="1232077"/>
                  </a:lnTo>
                  <a:lnTo>
                    <a:pt x="641667" y="1276858"/>
                  </a:lnTo>
                  <a:lnTo>
                    <a:pt x="646506" y="1315808"/>
                  </a:lnTo>
                  <a:lnTo>
                    <a:pt x="665861" y="1376464"/>
                  </a:lnTo>
                  <a:lnTo>
                    <a:pt x="696582" y="1413243"/>
                  </a:lnTo>
                  <a:lnTo>
                    <a:pt x="737095" y="1425498"/>
                  </a:lnTo>
                  <a:lnTo>
                    <a:pt x="750811" y="1424089"/>
                  </a:lnTo>
                  <a:lnTo>
                    <a:pt x="784301" y="1402956"/>
                  </a:lnTo>
                  <a:lnTo>
                    <a:pt x="807808" y="1356690"/>
                  </a:lnTo>
                  <a:lnTo>
                    <a:pt x="813765" y="1335811"/>
                  </a:lnTo>
                  <a:lnTo>
                    <a:pt x="816902" y="1360157"/>
                  </a:lnTo>
                  <a:lnTo>
                    <a:pt x="823544" y="1385392"/>
                  </a:lnTo>
                  <a:lnTo>
                    <a:pt x="835164" y="1404683"/>
                  </a:lnTo>
                  <a:lnTo>
                    <a:pt x="851738" y="1418056"/>
                  </a:lnTo>
                  <a:lnTo>
                    <a:pt x="873277" y="1425498"/>
                  </a:lnTo>
                  <a:lnTo>
                    <a:pt x="898829" y="1345552"/>
                  </a:lnTo>
                  <a:close/>
                </a:path>
                <a:path w="4692650" h="1425575">
                  <a:moveTo>
                    <a:pt x="971804" y="716597"/>
                  </a:moveTo>
                  <a:lnTo>
                    <a:pt x="914527" y="535749"/>
                  </a:lnTo>
                  <a:lnTo>
                    <a:pt x="887844" y="451497"/>
                  </a:lnTo>
                  <a:lnTo>
                    <a:pt x="909231" y="382638"/>
                  </a:lnTo>
                  <a:lnTo>
                    <a:pt x="961961" y="212890"/>
                  </a:lnTo>
                  <a:lnTo>
                    <a:pt x="881557" y="201790"/>
                  </a:lnTo>
                  <a:lnTo>
                    <a:pt x="847686" y="382638"/>
                  </a:lnTo>
                  <a:lnTo>
                    <a:pt x="840828" y="348767"/>
                  </a:lnTo>
                  <a:lnTo>
                    <a:pt x="834377" y="319506"/>
                  </a:lnTo>
                  <a:lnTo>
                    <a:pt x="822642" y="274840"/>
                  </a:lnTo>
                  <a:lnTo>
                    <a:pt x="810107" y="238620"/>
                  </a:lnTo>
                  <a:lnTo>
                    <a:pt x="806246" y="228968"/>
                  </a:lnTo>
                  <a:lnTo>
                    <a:pt x="802678" y="220027"/>
                  </a:lnTo>
                  <a:lnTo>
                    <a:pt x="794448" y="201117"/>
                  </a:lnTo>
                  <a:lnTo>
                    <a:pt x="729399" y="228968"/>
                  </a:lnTo>
                  <a:lnTo>
                    <a:pt x="731354" y="221272"/>
                  </a:lnTo>
                  <a:lnTo>
                    <a:pt x="652564" y="199644"/>
                  </a:lnTo>
                  <a:lnTo>
                    <a:pt x="607237" y="470966"/>
                  </a:lnTo>
                  <a:lnTo>
                    <a:pt x="602361" y="421144"/>
                  </a:lnTo>
                  <a:lnTo>
                    <a:pt x="596646" y="375958"/>
                  </a:lnTo>
                  <a:lnTo>
                    <a:pt x="590092" y="335419"/>
                  </a:lnTo>
                  <a:lnTo>
                    <a:pt x="574751" y="268097"/>
                  </a:lnTo>
                  <a:lnTo>
                    <a:pt x="558063" y="218160"/>
                  </a:lnTo>
                  <a:lnTo>
                    <a:pt x="549325" y="199644"/>
                  </a:lnTo>
                  <a:lnTo>
                    <a:pt x="476821" y="233045"/>
                  </a:lnTo>
                  <a:lnTo>
                    <a:pt x="488810" y="257733"/>
                  </a:lnTo>
                  <a:lnTo>
                    <a:pt x="500849" y="287947"/>
                  </a:lnTo>
                  <a:lnTo>
                    <a:pt x="525043" y="364972"/>
                  </a:lnTo>
                  <a:lnTo>
                    <a:pt x="536816" y="410718"/>
                  </a:lnTo>
                  <a:lnTo>
                    <a:pt x="548081" y="460870"/>
                  </a:lnTo>
                  <a:lnTo>
                    <a:pt x="558647" y="514731"/>
                  </a:lnTo>
                  <a:lnTo>
                    <a:pt x="568604" y="572554"/>
                  </a:lnTo>
                  <a:lnTo>
                    <a:pt x="563587" y="593940"/>
                  </a:lnTo>
                  <a:lnTo>
                    <a:pt x="560006" y="614311"/>
                  </a:lnTo>
                  <a:lnTo>
                    <a:pt x="557860" y="633641"/>
                  </a:lnTo>
                  <a:lnTo>
                    <a:pt x="557136" y="651929"/>
                  </a:lnTo>
                  <a:lnTo>
                    <a:pt x="558088" y="671969"/>
                  </a:lnTo>
                  <a:lnTo>
                    <a:pt x="560920" y="692442"/>
                  </a:lnTo>
                  <a:lnTo>
                    <a:pt x="565645" y="713359"/>
                  </a:lnTo>
                  <a:lnTo>
                    <a:pt x="572249" y="734720"/>
                  </a:lnTo>
                  <a:lnTo>
                    <a:pt x="635927" y="724293"/>
                  </a:lnTo>
                  <a:lnTo>
                    <a:pt x="634072" y="707631"/>
                  </a:lnTo>
                  <a:lnTo>
                    <a:pt x="632739" y="691057"/>
                  </a:lnTo>
                  <a:lnTo>
                    <a:pt x="631952" y="674573"/>
                  </a:lnTo>
                  <a:lnTo>
                    <a:pt x="631685" y="658164"/>
                  </a:lnTo>
                  <a:lnTo>
                    <a:pt x="631875" y="646391"/>
                  </a:lnTo>
                  <a:lnTo>
                    <a:pt x="636625" y="600290"/>
                  </a:lnTo>
                  <a:lnTo>
                    <a:pt x="644753" y="562127"/>
                  </a:lnTo>
                  <a:lnTo>
                    <a:pt x="667918" y="470966"/>
                  </a:lnTo>
                  <a:lnTo>
                    <a:pt x="725309" y="245071"/>
                  </a:lnTo>
                  <a:lnTo>
                    <a:pt x="751420" y="296468"/>
                  </a:lnTo>
                  <a:lnTo>
                    <a:pt x="769442" y="342150"/>
                  </a:lnTo>
                  <a:lnTo>
                    <a:pt x="792657" y="410718"/>
                  </a:lnTo>
                  <a:lnTo>
                    <a:pt x="805916" y="452970"/>
                  </a:lnTo>
                  <a:lnTo>
                    <a:pt x="720420" y="722147"/>
                  </a:lnTo>
                  <a:lnTo>
                    <a:pt x="800227" y="734034"/>
                  </a:lnTo>
                  <a:lnTo>
                    <a:pt x="845566" y="535749"/>
                  </a:lnTo>
                  <a:lnTo>
                    <a:pt x="894118" y="734034"/>
                  </a:lnTo>
                  <a:lnTo>
                    <a:pt x="971804" y="716597"/>
                  </a:lnTo>
                  <a:close/>
                </a:path>
                <a:path w="4692650" h="1425575">
                  <a:moveTo>
                    <a:pt x="1124165" y="1044321"/>
                  </a:moveTo>
                  <a:lnTo>
                    <a:pt x="965568" y="1044321"/>
                  </a:lnTo>
                  <a:lnTo>
                    <a:pt x="952055" y="1044536"/>
                  </a:lnTo>
                  <a:lnTo>
                    <a:pt x="913930" y="1049845"/>
                  </a:lnTo>
                  <a:lnTo>
                    <a:pt x="892556" y="1059611"/>
                  </a:lnTo>
                  <a:lnTo>
                    <a:pt x="907161" y="1131976"/>
                  </a:lnTo>
                  <a:lnTo>
                    <a:pt x="914120" y="1128725"/>
                  </a:lnTo>
                  <a:lnTo>
                    <a:pt x="920203" y="1126655"/>
                  </a:lnTo>
                  <a:lnTo>
                    <a:pt x="925410" y="1125740"/>
                  </a:lnTo>
                  <a:lnTo>
                    <a:pt x="930617" y="1124762"/>
                  </a:lnTo>
                  <a:lnTo>
                    <a:pt x="938796" y="1124267"/>
                  </a:lnTo>
                  <a:lnTo>
                    <a:pt x="971346" y="1124267"/>
                  </a:lnTo>
                  <a:lnTo>
                    <a:pt x="971346" y="1308633"/>
                  </a:lnTo>
                  <a:lnTo>
                    <a:pt x="972502" y="1332064"/>
                  </a:lnTo>
                  <a:lnTo>
                    <a:pt x="982179" y="1372603"/>
                  </a:lnTo>
                  <a:lnTo>
                    <a:pt x="1014730" y="1411262"/>
                  </a:lnTo>
                  <a:lnTo>
                    <a:pt x="1048512" y="1425498"/>
                  </a:lnTo>
                  <a:lnTo>
                    <a:pt x="1071435" y="1348270"/>
                  </a:lnTo>
                  <a:lnTo>
                    <a:pt x="1064145" y="1343202"/>
                  </a:lnTo>
                  <a:lnTo>
                    <a:pt x="1059014" y="1336979"/>
                  </a:lnTo>
                  <a:lnTo>
                    <a:pt x="1051661" y="1297533"/>
                  </a:lnTo>
                  <a:lnTo>
                    <a:pt x="1051661" y="1124267"/>
                  </a:lnTo>
                  <a:lnTo>
                    <a:pt x="1124165" y="1124267"/>
                  </a:lnTo>
                  <a:lnTo>
                    <a:pt x="1124165" y="1044321"/>
                  </a:lnTo>
                  <a:close/>
                </a:path>
                <a:path w="4692650" h="1425575">
                  <a:moveTo>
                    <a:pt x="1225372" y="512076"/>
                  </a:moveTo>
                  <a:lnTo>
                    <a:pt x="1218082" y="509282"/>
                  </a:lnTo>
                  <a:lnTo>
                    <a:pt x="1212253" y="505129"/>
                  </a:lnTo>
                  <a:lnTo>
                    <a:pt x="1210043" y="502335"/>
                  </a:lnTo>
                  <a:lnTo>
                    <a:pt x="1207884" y="499618"/>
                  </a:lnTo>
                  <a:lnTo>
                    <a:pt x="1185735" y="400075"/>
                  </a:lnTo>
                  <a:lnTo>
                    <a:pt x="1204912" y="292950"/>
                  </a:lnTo>
                  <a:lnTo>
                    <a:pt x="1219606" y="210858"/>
                  </a:lnTo>
                  <a:lnTo>
                    <a:pt x="1153375" y="210858"/>
                  </a:lnTo>
                  <a:lnTo>
                    <a:pt x="1145565" y="292950"/>
                  </a:lnTo>
                  <a:lnTo>
                    <a:pt x="1141907" y="277558"/>
                  </a:lnTo>
                  <a:lnTo>
                    <a:pt x="1135786" y="251828"/>
                  </a:lnTo>
                  <a:lnTo>
                    <a:pt x="1125194" y="232130"/>
                  </a:lnTo>
                  <a:lnTo>
                    <a:pt x="1125194" y="391020"/>
                  </a:lnTo>
                  <a:lnTo>
                    <a:pt x="1121333" y="423100"/>
                  </a:lnTo>
                  <a:lnTo>
                    <a:pt x="1112329" y="471119"/>
                  </a:lnTo>
                  <a:lnTo>
                    <a:pt x="1095260" y="506844"/>
                  </a:lnTo>
                  <a:lnTo>
                    <a:pt x="1080871" y="513435"/>
                  </a:lnTo>
                  <a:lnTo>
                    <a:pt x="1073226" y="511784"/>
                  </a:lnTo>
                  <a:lnTo>
                    <a:pt x="1051877" y="471589"/>
                  </a:lnTo>
                  <a:lnTo>
                    <a:pt x="1047470" y="427367"/>
                  </a:lnTo>
                  <a:lnTo>
                    <a:pt x="1046911" y="398614"/>
                  </a:lnTo>
                  <a:lnTo>
                    <a:pt x="1049159" y="345643"/>
                  </a:lnTo>
                  <a:lnTo>
                    <a:pt x="1055916" y="307822"/>
                  </a:lnTo>
                  <a:lnTo>
                    <a:pt x="1067168" y="285115"/>
                  </a:lnTo>
                  <a:lnTo>
                    <a:pt x="1082916" y="277558"/>
                  </a:lnTo>
                  <a:lnTo>
                    <a:pt x="1090371" y="279069"/>
                  </a:lnTo>
                  <a:lnTo>
                    <a:pt x="1112570" y="316598"/>
                  </a:lnTo>
                  <a:lnTo>
                    <a:pt x="1121194" y="361162"/>
                  </a:lnTo>
                  <a:lnTo>
                    <a:pt x="1125194" y="391020"/>
                  </a:lnTo>
                  <a:lnTo>
                    <a:pt x="1125194" y="232130"/>
                  </a:lnTo>
                  <a:lnTo>
                    <a:pt x="1120000" y="222465"/>
                  </a:lnTo>
                  <a:lnTo>
                    <a:pt x="1098207" y="204838"/>
                  </a:lnTo>
                  <a:lnTo>
                    <a:pt x="1070432" y="198958"/>
                  </a:lnTo>
                  <a:lnTo>
                    <a:pt x="1055039" y="200507"/>
                  </a:lnTo>
                  <a:lnTo>
                    <a:pt x="1015072" y="223647"/>
                  </a:lnTo>
                  <a:lnTo>
                    <a:pt x="986040" y="272275"/>
                  </a:lnTo>
                  <a:lnTo>
                    <a:pt x="973620" y="317144"/>
                  </a:lnTo>
                  <a:lnTo>
                    <a:pt x="967384" y="369620"/>
                  </a:lnTo>
                  <a:lnTo>
                    <a:pt x="966597" y="398614"/>
                  </a:lnTo>
                  <a:lnTo>
                    <a:pt x="968209" y="443395"/>
                  </a:lnTo>
                  <a:lnTo>
                    <a:pt x="973048" y="482333"/>
                  </a:lnTo>
                  <a:lnTo>
                    <a:pt x="992403" y="542988"/>
                  </a:lnTo>
                  <a:lnTo>
                    <a:pt x="1023124" y="579767"/>
                  </a:lnTo>
                  <a:lnTo>
                    <a:pt x="1063637" y="592023"/>
                  </a:lnTo>
                  <a:lnTo>
                    <a:pt x="1077353" y="590626"/>
                  </a:lnTo>
                  <a:lnTo>
                    <a:pt x="1110843" y="569493"/>
                  </a:lnTo>
                  <a:lnTo>
                    <a:pt x="1134364" y="523227"/>
                  </a:lnTo>
                  <a:lnTo>
                    <a:pt x="1137145" y="513435"/>
                  </a:lnTo>
                  <a:lnTo>
                    <a:pt x="1140307" y="502335"/>
                  </a:lnTo>
                  <a:lnTo>
                    <a:pt x="1150086" y="551916"/>
                  </a:lnTo>
                  <a:lnTo>
                    <a:pt x="1178280" y="584593"/>
                  </a:lnTo>
                  <a:lnTo>
                    <a:pt x="1199819" y="592023"/>
                  </a:lnTo>
                  <a:lnTo>
                    <a:pt x="1225372" y="512076"/>
                  </a:lnTo>
                  <a:close/>
                </a:path>
                <a:path w="4692650" h="1425575">
                  <a:moveTo>
                    <a:pt x="1341132" y="1380998"/>
                  </a:moveTo>
                  <a:lnTo>
                    <a:pt x="1323098" y="1349057"/>
                  </a:lnTo>
                  <a:lnTo>
                    <a:pt x="1307757" y="1321879"/>
                  </a:lnTo>
                  <a:lnTo>
                    <a:pt x="1299375" y="1328661"/>
                  </a:lnTo>
                  <a:lnTo>
                    <a:pt x="1263294" y="1347495"/>
                  </a:lnTo>
                  <a:lnTo>
                    <a:pt x="1249349" y="1349057"/>
                  </a:lnTo>
                  <a:lnTo>
                    <a:pt x="1232230" y="1346187"/>
                  </a:lnTo>
                  <a:lnTo>
                    <a:pt x="1220000" y="1337564"/>
                  </a:lnTo>
                  <a:lnTo>
                    <a:pt x="1212659" y="1323200"/>
                  </a:lnTo>
                  <a:lnTo>
                    <a:pt x="1210208" y="1303083"/>
                  </a:lnTo>
                  <a:lnTo>
                    <a:pt x="1210754" y="1292707"/>
                  </a:lnTo>
                  <a:lnTo>
                    <a:pt x="1238859" y="1258608"/>
                  </a:lnTo>
                  <a:lnTo>
                    <a:pt x="1248333" y="1257896"/>
                  </a:lnTo>
                  <a:lnTo>
                    <a:pt x="1274394" y="1257896"/>
                  </a:lnTo>
                  <a:lnTo>
                    <a:pt x="1282204" y="1188935"/>
                  </a:lnTo>
                  <a:lnTo>
                    <a:pt x="1251978" y="1188935"/>
                  </a:lnTo>
                  <a:lnTo>
                    <a:pt x="1244104" y="1188237"/>
                  </a:lnTo>
                  <a:lnTo>
                    <a:pt x="1218069" y="1156474"/>
                  </a:lnTo>
                  <a:lnTo>
                    <a:pt x="1217510" y="1147254"/>
                  </a:lnTo>
                  <a:lnTo>
                    <a:pt x="1218044" y="1138085"/>
                  </a:lnTo>
                  <a:lnTo>
                    <a:pt x="1242707" y="1107490"/>
                  </a:lnTo>
                  <a:lnTo>
                    <a:pt x="1249857" y="1106830"/>
                  </a:lnTo>
                  <a:lnTo>
                    <a:pt x="1256563" y="1107160"/>
                  </a:lnTo>
                  <a:lnTo>
                    <a:pt x="1295425" y="1123276"/>
                  </a:lnTo>
                  <a:lnTo>
                    <a:pt x="1302588" y="1128458"/>
                  </a:lnTo>
                  <a:lnTo>
                    <a:pt x="1314881" y="1106830"/>
                  </a:lnTo>
                  <a:lnTo>
                    <a:pt x="1333830" y="1073543"/>
                  </a:lnTo>
                  <a:lnTo>
                    <a:pt x="1289888" y="1042708"/>
                  </a:lnTo>
                  <a:lnTo>
                    <a:pt x="1238402" y="1032433"/>
                  </a:lnTo>
                  <a:lnTo>
                    <a:pt x="1216761" y="1034148"/>
                  </a:lnTo>
                  <a:lnTo>
                    <a:pt x="1179957" y="1047915"/>
                  </a:lnTo>
                  <a:lnTo>
                    <a:pt x="1152499" y="1074851"/>
                  </a:lnTo>
                  <a:lnTo>
                    <a:pt x="1138440" y="1111885"/>
                  </a:lnTo>
                  <a:lnTo>
                    <a:pt x="1136688" y="1134008"/>
                  </a:lnTo>
                  <a:lnTo>
                    <a:pt x="1140498" y="1163726"/>
                  </a:lnTo>
                  <a:lnTo>
                    <a:pt x="1151940" y="1187437"/>
                  </a:lnTo>
                  <a:lnTo>
                    <a:pt x="1171028" y="1205115"/>
                  </a:lnTo>
                  <a:lnTo>
                    <a:pt x="1197724" y="1216787"/>
                  </a:lnTo>
                  <a:lnTo>
                    <a:pt x="1181112" y="1221613"/>
                  </a:lnTo>
                  <a:lnTo>
                    <a:pt x="1144752" y="1247813"/>
                  </a:lnTo>
                  <a:lnTo>
                    <a:pt x="1128356" y="1292707"/>
                  </a:lnTo>
                  <a:lnTo>
                    <a:pt x="1127264" y="1312138"/>
                  </a:lnTo>
                  <a:lnTo>
                    <a:pt x="1129169" y="1337449"/>
                  </a:lnTo>
                  <a:lnTo>
                    <a:pt x="1144409" y="1379169"/>
                  </a:lnTo>
                  <a:lnTo>
                    <a:pt x="1174140" y="1408684"/>
                  </a:lnTo>
                  <a:lnTo>
                    <a:pt x="1213662" y="1423631"/>
                  </a:lnTo>
                  <a:lnTo>
                    <a:pt x="1236789" y="1425498"/>
                  </a:lnTo>
                  <a:lnTo>
                    <a:pt x="1252372" y="1424762"/>
                  </a:lnTo>
                  <a:lnTo>
                    <a:pt x="1295196" y="1413725"/>
                  </a:lnTo>
                  <a:lnTo>
                    <a:pt x="1331036" y="1390891"/>
                  </a:lnTo>
                  <a:lnTo>
                    <a:pt x="1341132" y="1380998"/>
                  </a:lnTo>
                  <a:close/>
                </a:path>
                <a:path w="4692650" h="1425575">
                  <a:moveTo>
                    <a:pt x="1495488" y="395897"/>
                  </a:moveTo>
                  <a:lnTo>
                    <a:pt x="1495412" y="391706"/>
                  </a:lnTo>
                  <a:lnTo>
                    <a:pt x="1493583" y="348805"/>
                  </a:lnTo>
                  <a:lnTo>
                    <a:pt x="1487754" y="309143"/>
                  </a:lnTo>
                  <a:lnTo>
                    <a:pt x="1478432" y="276872"/>
                  </a:lnTo>
                  <a:lnTo>
                    <a:pt x="1478051" y="275539"/>
                  </a:lnTo>
                  <a:lnTo>
                    <a:pt x="1464449" y="247992"/>
                  </a:lnTo>
                  <a:lnTo>
                    <a:pt x="1447215" y="226542"/>
                  </a:lnTo>
                  <a:lnTo>
                    <a:pt x="1426476" y="211226"/>
                  </a:lnTo>
                  <a:lnTo>
                    <a:pt x="1413167" y="206184"/>
                  </a:lnTo>
                  <a:lnTo>
                    <a:pt x="1413167" y="395897"/>
                  </a:lnTo>
                  <a:lnTo>
                    <a:pt x="1410652" y="447319"/>
                  </a:lnTo>
                  <a:lnTo>
                    <a:pt x="1403108" y="484047"/>
                  </a:lnTo>
                  <a:lnTo>
                    <a:pt x="1390535" y="506095"/>
                  </a:lnTo>
                  <a:lnTo>
                    <a:pt x="1372933" y="513435"/>
                  </a:lnTo>
                  <a:lnTo>
                    <a:pt x="1362240" y="511352"/>
                  </a:lnTo>
                  <a:lnTo>
                    <a:pt x="1352600" y="505091"/>
                  </a:lnTo>
                  <a:lnTo>
                    <a:pt x="1343990" y="494652"/>
                  </a:lnTo>
                  <a:lnTo>
                    <a:pt x="1336421" y="480034"/>
                  </a:lnTo>
                  <a:lnTo>
                    <a:pt x="1336421" y="391706"/>
                  </a:lnTo>
                  <a:lnTo>
                    <a:pt x="1338567" y="338226"/>
                  </a:lnTo>
                  <a:lnTo>
                    <a:pt x="1350086" y="291592"/>
                  </a:lnTo>
                  <a:lnTo>
                    <a:pt x="1374546" y="276872"/>
                  </a:lnTo>
                  <a:lnTo>
                    <a:pt x="1383576" y="278460"/>
                  </a:lnTo>
                  <a:lnTo>
                    <a:pt x="1407731" y="317715"/>
                  </a:lnTo>
                  <a:lnTo>
                    <a:pt x="1412570" y="364477"/>
                  </a:lnTo>
                  <a:lnTo>
                    <a:pt x="1413167" y="395897"/>
                  </a:lnTo>
                  <a:lnTo>
                    <a:pt x="1413167" y="206184"/>
                  </a:lnTo>
                  <a:lnTo>
                    <a:pt x="1402257" y="202031"/>
                  </a:lnTo>
                  <a:lnTo>
                    <a:pt x="1374546" y="198958"/>
                  </a:lnTo>
                  <a:lnTo>
                    <a:pt x="1331899" y="206400"/>
                  </a:lnTo>
                  <a:lnTo>
                    <a:pt x="1298740" y="228688"/>
                  </a:lnTo>
                  <a:lnTo>
                    <a:pt x="1275054" y="265861"/>
                  </a:lnTo>
                  <a:lnTo>
                    <a:pt x="1260894" y="317715"/>
                  </a:lnTo>
                  <a:lnTo>
                    <a:pt x="1256106" y="384797"/>
                  </a:lnTo>
                  <a:lnTo>
                    <a:pt x="1256106" y="734720"/>
                  </a:lnTo>
                  <a:lnTo>
                    <a:pt x="1336421" y="722934"/>
                  </a:lnTo>
                  <a:lnTo>
                    <a:pt x="1336421" y="552399"/>
                  </a:lnTo>
                  <a:lnTo>
                    <a:pt x="1348359" y="569734"/>
                  </a:lnTo>
                  <a:lnTo>
                    <a:pt x="1362252" y="582117"/>
                  </a:lnTo>
                  <a:lnTo>
                    <a:pt x="1378115" y="589546"/>
                  </a:lnTo>
                  <a:lnTo>
                    <a:pt x="1395933" y="592023"/>
                  </a:lnTo>
                  <a:lnTo>
                    <a:pt x="1410360" y="590423"/>
                  </a:lnTo>
                  <a:lnTo>
                    <a:pt x="1448320" y="566318"/>
                  </a:lnTo>
                  <a:lnTo>
                    <a:pt x="1476527" y="516801"/>
                  </a:lnTo>
                  <a:lnTo>
                    <a:pt x="1488655" y="472135"/>
                  </a:lnTo>
                  <a:lnTo>
                    <a:pt x="1494764" y="421690"/>
                  </a:lnTo>
                  <a:lnTo>
                    <a:pt x="1495488" y="395897"/>
                  </a:lnTo>
                  <a:close/>
                </a:path>
                <a:path w="4692650" h="1425575">
                  <a:moveTo>
                    <a:pt x="1734997" y="931799"/>
                  </a:moveTo>
                  <a:lnTo>
                    <a:pt x="1478343" y="931799"/>
                  </a:lnTo>
                  <a:lnTo>
                    <a:pt x="1478343" y="1016889"/>
                  </a:lnTo>
                  <a:lnTo>
                    <a:pt x="1478343" y="1413129"/>
                  </a:lnTo>
                  <a:lnTo>
                    <a:pt x="1561807" y="1413129"/>
                  </a:lnTo>
                  <a:lnTo>
                    <a:pt x="1561807" y="1016889"/>
                  </a:lnTo>
                  <a:lnTo>
                    <a:pt x="1651038" y="1016889"/>
                  </a:lnTo>
                  <a:lnTo>
                    <a:pt x="1651038" y="1413129"/>
                  </a:lnTo>
                  <a:lnTo>
                    <a:pt x="1734997" y="1413129"/>
                  </a:lnTo>
                  <a:lnTo>
                    <a:pt x="1734997" y="1016889"/>
                  </a:lnTo>
                  <a:lnTo>
                    <a:pt x="1734997" y="931799"/>
                  </a:lnTo>
                  <a:close/>
                </a:path>
                <a:path w="4692650" h="1425575">
                  <a:moveTo>
                    <a:pt x="1761032" y="308241"/>
                  </a:moveTo>
                  <a:lnTo>
                    <a:pt x="1756397" y="262801"/>
                  </a:lnTo>
                  <a:lnTo>
                    <a:pt x="1732407" y="215392"/>
                  </a:lnTo>
                  <a:lnTo>
                    <a:pt x="1691665" y="198958"/>
                  </a:lnTo>
                  <a:lnTo>
                    <a:pt x="1680286" y="199834"/>
                  </a:lnTo>
                  <a:lnTo>
                    <a:pt x="1641411" y="220675"/>
                  </a:lnTo>
                  <a:lnTo>
                    <a:pt x="1617116" y="253885"/>
                  </a:lnTo>
                  <a:lnTo>
                    <a:pt x="1615033" y="238658"/>
                  </a:lnTo>
                  <a:lnTo>
                    <a:pt x="1612404" y="224891"/>
                  </a:lnTo>
                  <a:lnTo>
                    <a:pt x="1609255" y="212610"/>
                  </a:lnTo>
                  <a:lnTo>
                    <a:pt x="1605572" y="201790"/>
                  </a:lnTo>
                  <a:lnTo>
                    <a:pt x="1532051" y="214249"/>
                  </a:lnTo>
                  <a:lnTo>
                    <a:pt x="1536395" y="237540"/>
                  </a:lnTo>
                  <a:lnTo>
                    <a:pt x="1539494" y="262128"/>
                  </a:lnTo>
                  <a:lnTo>
                    <a:pt x="1541360" y="287997"/>
                  </a:lnTo>
                  <a:lnTo>
                    <a:pt x="1541983" y="315150"/>
                  </a:lnTo>
                  <a:lnTo>
                    <a:pt x="1541983" y="580250"/>
                  </a:lnTo>
                  <a:lnTo>
                    <a:pt x="1622298" y="580250"/>
                  </a:lnTo>
                  <a:lnTo>
                    <a:pt x="1622298" y="322846"/>
                  </a:lnTo>
                  <a:lnTo>
                    <a:pt x="1631937" y="303974"/>
                  </a:lnTo>
                  <a:lnTo>
                    <a:pt x="1641589" y="290487"/>
                  </a:lnTo>
                  <a:lnTo>
                    <a:pt x="1651254" y="282397"/>
                  </a:lnTo>
                  <a:lnTo>
                    <a:pt x="1660931" y="279704"/>
                  </a:lnTo>
                  <a:lnTo>
                    <a:pt x="1667497" y="279704"/>
                  </a:lnTo>
                  <a:lnTo>
                    <a:pt x="1680718" y="321373"/>
                  </a:lnTo>
                  <a:lnTo>
                    <a:pt x="1680718" y="722934"/>
                  </a:lnTo>
                  <a:lnTo>
                    <a:pt x="1761032" y="734034"/>
                  </a:lnTo>
                  <a:lnTo>
                    <a:pt x="1761032" y="308241"/>
                  </a:lnTo>
                  <a:close/>
                </a:path>
                <a:path w="4692650" h="1425575">
                  <a:moveTo>
                    <a:pt x="2008860" y="210858"/>
                  </a:moveTo>
                  <a:lnTo>
                    <a:pt x="1850263" y="210858"/>
                  </a:lnTo>
                  <a:lnTo>
                    <a:pt x="1836750" y="211074"/>
                  </a:lnTo>
                  <a:lnTo>
                    <a:pt x="1798624" y="216369"/>
                  </a:lnTo>
                  <a:lnTo>
                    <a:pt x="1777250" y="226136"/>
                  </a:lnTo>
                  <a:lnTo>
                    <a:pt x="1791855" y="298500"/>
                  </a:lnTo>
                  <a:lnTo>
                    <a:pt x="1798815" y="295262"/>
                  </a:lnTo>
                  <a:lnTo>
                    <a:pt x="1804898" y="293179"/>
                  </a:lnTo>
                  <a:lnTo>
                    <a:pt x="1810105" y="292277"/>
                  </a:lnTo>
                  <a:lnTo>
                    <a:pt x="1815312" y="291287"/>
                  </a:lnTo>
                  <a:lnTo>
                    <a:pt x="1823491" y="290804"/>
                  </a:lnTo>
                  <a:lnTo>
                    <a:pt x="1856041" y="290804"/>
                  </a:lnTo>
                  <a:lnTo>
                    <a:pt x="1856041" y="475157"/>
                  </a:lnTo>
                  <a:lnTo>
                    <a:pt x="1857235" y="499440"/>
                  </a:lnTo>
                  <a:lnTo>
                    <a:pt x="1866874" y="539140"/>
                  </a:lnTo>
                  <a:lnTo>
                    <a:pt x="1899424" y="577786"/>
                  </a:lnTo>
                  <a:lnTo>
                    <a:pt x="1933206" y="592023"/>
                  </a:lnTo>
                  <a:lnTo>
                    <a:pt x="1956130" y="514794"/>
                  </a:lnTo>
                  <a:lnTo>
                    <a:pt x="1948827" y="509739"/>
                  </a:lnTo>
                  <a:lnTo>
                    <a:pt x="1943709" y="503504"/>
                  </a:lnTo>
                  <a:lnTo>
                    <a:pt x="1936356" y="464058"/>
                  </a:lnTo>
                  <a:lnTo>
                    <a:pt x="1936356" y="290804"/>
                  </a:lnTo>
                  <a:lnTo>
                    <a:pt x="2008860" y="290804"/>
                  </a:lnTo>
                  <a:lnTo>
                    <a:pt x="2008860" y="210858"/>
                  </a:lnTo>
                  <a:close/>
                </a:path>
                <a:path w="4692650" h="1425575">
                  <a:moveTo>
                    <a:pt x="2052154" y="1413725"/>
                  </a:moveTo>
                  <a:lnTo>
                    <a:pt x="2031009" y="1308633"/>
                  </a:lnTo>
                  <a:lnTo>
                    <a:pt x="2014918" y="1228686"/>
                  </a:lnTo>
                  <a:lnTo>
                    <a:pt x="1971497" y="1012952"/>
                  </a:lnTo>
                  <a:lnTo>
                    <a:pt x="1955114" y="931532"/>
                  </a:lnTo>
                  <a:lnTo>
                    <a:pt x="1937372" y="931532"/>
                  </a:lnTo>
                  <a:lnTo>
                    <a:pt x="1937372" y="1228686"/>
                  </a:lnTo>
                  <a:lnTo>
                    <a:pt x="1870633" y="1228686"/>
                  </a:lnTo>
                  <a:lnTo>
                    <a:pt x="1903996" y="1012952"/>
                  </a:lnTo>
                  <a:lnTo>
                    <a:pt x="1937372" y="1228686"/>
                  </a:lnTo>
                  <a:lnTo>
                    <a:pt x="1937372" y="931532"/>
                  </a:lnTo>
                  <a:lnTo>
                    <a:pt x="1854923" y="931532"/>
                  </a:lnTo>
                  <a:lnTo>
                    <a:pt x="1757375" y="1413725"/>
                  </a:lnTo>
                  <a:lnTo>
                    <a:pt x="1841931" y="1413725"/>
                  </a:lnTo>
                  <a:lnTo>
                    <a:pt x="1858073" y="1308633"/>
                  </a:lnTo>
                  <a:lnTo>
                    <a:pt x="1949932" y="1308633"/>
                  </a:lnTo>
                  <a:lnTo>
                    <a:pt x="1966061" y="1413725"/>
                  </a:lnTo>
                  <a:lnTo>
                    <a:pt x="2052154" y="1413725"/>
                  </a:lnTo>
                  <a:close/>
                </a:path>
                <a:path w="4692650" h="1425575">
                  <a:moveTo>
                    <a:pt x="2195055" y="7581"/>
                  </a:moveTo>
                  <a:lnTo>
                    <a:pt x="2117280" y="0"/>
                  </a:lnTo>
                  <a:lnTo>
                    <a:pt x="2120938" y="165557"/>
                  </a:lnTo>
                  <a:lnTo>
                    <a:pt x="2172131" y="165557"/>
                  </a:lnTo>
                  <a:lnTo>
                    <a:pt x="2195055" y="7581"/>
                  </a:lnTo>
                  <a:close/>
                </a:path>
                <a:path w="4692650" h="1425575">
                  <a:moveTo>
                    <a:pt x="2257628" y="308241"/>
                  </a:moveTo>
                  <a:lnTo>
                    <a:pt x="2252992" y="262801"/>
                  </a:lnTo>
                  <a:lnTo>
                    <a:pt x="2229002" y="215392"/>
                  </a:lnTo>
                  <a:lnTo>
                    <a:pt x="2188260" y="198958"/>
                  </a:lnTo>
                  <a:lnTo>
                    <a:pt x="2176881" y="199834"/>
                  </a:lnTo>
                  <a:lnTo>
                    <a:pt x="2138007" y="220675"/>
                  </a:lnTo>
                  <a:lnTo>
                    <a:pt x="2113711" y="253885"/>
                  </a:lnTo>
                  <a:lnTo>
                    <a:pt x="2111629" y="238658"/>
                  </a:lnTo>
                  <a:lnTo>
                    <a:pt x="2109000" y="224891"/>
                  </a:lnTo>
                  <a:lnTo>
                    <a:pt x="2105850" y="212610"/>
                  </a:lnTo>
                  <a:lnTo>
                    <a:pt x="2102167" y="201790"/>
                  </a:lnTo>
                  <a:lnTo>
                    <a:pt x="2028647" y="214249"/>
                  </a:lnTo>
                  <a:lnTo>
                    <a:pt x="2032990" y="237540"/>
                  </a:lnTo>
                  <a:lnTo>
                    <a:pt x="2036102" y="262128"/>
                  </a:lnTo>
                  <a:lnTo>
                    <a:pt x="2037956" y="287997"/>
                  </a:lnTo>
                  <a:lnTo>
                    <a:pt x="2038489" y="311061"/>
                  </a:lnTo>
                  <a:lnTo>
                    <a:pt x="2038578" y="580250"/>
                  </a:lnTo>
                  <a:lnTo>
                    <a:pt x="2118893" y="580250"/>
                  </a:lnTo>
                  <a:lnTo>
                    <a:pt x="2118893" y="322846"/>
                  </a:lnTo>
                  <a:lnTo>
                    <a:pt x="2128532" y="303974"/>
                  </a:lnTo>
                  <a:lnTo>
                    <a:pt x="2138184" y="290487"/>
                  </a:lnTo>
                  <a:lnTo>
                    <a:pt x="2147849" y="282397"/>
                  </a:lnTo>
                  <a:lnTo>
                    <a:pt x="2157526" y="279704"/>
                  </a:lnTo>
                  <a:lnTo>
                    <a:pt x="2164092" y="279704"/>
                  </a:lnTo>
                  <a:lnTo>
                    <a:pt x="2177313" y="321373"/>
                  </a:lnTo>
                  <a:lnTo>
                    <a:pt x="2177313" y="722934"/>
                  </a:lnTo>
                  <a:lnTo>
                    <a:pt x="2257628" y="734034"/>
                  </a:lnTo>
                  <a:lnTo>
                    <a:pt x="2257628" y="308241"/>
                  </a:lnTo>
                  <a:close/>
                </a:path>
                <a:path w="4692650" h="1425575">
                  <a:moveTo>
                    <a:pt x="2322322" y="1088148"/>
                  </a:moveTo>
                  <a:lnTo>
                    <a:pt x="2319998" y="1051877"/>
                  </a:lnTo>
                  <a:lnTo>
                    <a:pt x="2313013" y="1020318"/>
                  </a:lnTo>
                  <a:lnTo>
                    <a:pt x="2308936" y="1010920"/>
                  </a:lnTo>
                  <a:lnTo>
                    <a:pt x="2301367" y="993444"/>
                  </a:lnTo>
                  <a:lnTo>
                    <a:pt x="2285060" y="971283"/>
                  </a:lnTo>
                  <a:lnTo>
                    <a:pt x="2264410" y="953884"/>
                  </a:lnTo>
                  <a:lnTo>
                    <a:pt x="2239734" y="941463"/>
                  </a:lnTo>
                  <a:lnTo>
                    <a:pt x="2236825" y="940714"/>
                  </a:lnTo>
                  <a:lnTo>
                    <a:pt x="2236825" y="1088821"/>
                  </a:lnTo>
                  <a:lnTo>
                    <a:pt x="2235949" y="1109497"/>
                  </a:lnTo>
                  <a:lnTo>
                    <a:pt x="2222741" y="1152474"/>
                  </a:lnTo>
                  <a:lnTo>
                    <a:pt x="2179434" y="1171600"/>
                  </a:lnTo>
                  <a:lnTo>
                    <a:pt x="2158555" y="1171600"/>
                  </a:lnTo>
                  <a:lnTo>
                    <a:pt x="2158555" y="1010920"/>
                  </a:lnTo>
                  <a:lnTo>
                    <a:pt x="2179434" y="1010920"/>
                  </a:lnTo>
                  <a:lnTo>
                    <a:pt x="2222995" y="1030058"/>
                  </a:lnTo>
                  <a:lnTo>
                    <a:pt x="2235962" y="1070292"/>
                  </a:lnTo>
                  <a:lnTo>
                    <a:pt x="2236825" y="1088821"/>
                  </a:lnTo>
                  <a:lnTo>
                    <a:pt x="2236825" y="940714"/>
                  </a:lnTo>
                  <a:lnTo>
                    <a:pt x="2211044" y="934021"/>
                  </a:lnTo>
                  <a:lnTo>
                    <a:pt x="2178329" y="931532"/>
                  </a:lnTo>
                  <a:lnTo>
                    <a:pt x="2075091" y="931532"/>
                  </a:lnTo>
                  <a:lnTo>
                    <a:pt x="2075091" y="1413725"/>
                  </a:lnTo>
                  <a:lnTo>
                    <a:pt x="2158555" y="1413725"/>
                  </a:lnTo>
                  <a:lnTo>
                    <a:pt x="2158555" y="1252347"/>
                  </a:lnTo>
                  <a:lnTo>
                    <a:pt x="2186228" y="1252347"/>
                  </a:lnTo>
                  <a:lnTo>
                    <a:pt x="2242985" y="1241983"/>
                  </a:lnTo>
                  <a:lnTo>
                    <a:pt x="2286076" y="1210906"/>
                  </a:lnTo>
                  <a:lnTo>
                    <a:pt x="2308390" y="1171600"/>
                  </a:lnTo>
                  <a:lnTo>
                    <a:pt x="2313267" y="1159484"/>
                  </a:lnTo>
                  <a:lnTo>
                    <a:pt x="2320061" y="1126312"/>
                  </a:lnTo>
                  <a:lnTo>
                    <a:pt x="2322322" y="1088148"/>
                  </a:lnTo>
                  <a:close/>
                </a:path>
                <a:path w="4692650" h="1425575">
                  <a:moveTo>
                    <a:pt x="2545016" y="395897"/>
                  </a:moveTo>
                  <a:lnTo>
                    <a:pt x="2544940" y="391706"/>
                  </a:lnTo>
                  <a:lnTo>
                    <a:pt x="2543111" y="348805"/>
                  </a:lnTo>
                  <a:lnTo>
                    <a:pt x="2537282" y="309143"/>
                  </a:lnTo>
                  <a:lnTo>
                    <a:pt x="2527960" y="276872"/>
                  </a:lnTo>
                  <a:lnTo>
                    <a:pt x="2527579" y="275539"/>
                  </a:lnTo>
                  <a:lnTo>
                    <a:pt x="2513977" y="247992"/>
                  </a:lnTo>
                  <a:lnTo>
                    <a:pt x="2496743" y="226542"/>
                  </a:lnTo>
                  <a:lnTo>
                    <a:pt x="2476004" y="211226"/>
                  </a:lnTo>
                  <a:lnTo>
                    <a:pt x="2462695" y="206184"/>
                  </a:lnTo>
                  <a:lnTo>
                    <a:pt x="2462695" y="395897"/>
                  </a:lnTo>
                  <a:lnTo>
                    <a:pt x="2460180" y="447319"/>
                  </a:lnTo>
                  <a:lnTo>
                    <a:pt x="2452636" y="484047"/>
                  </a:lnTo>
                  <a:lnTo>
                    <a:pt x="2440063" y="506095"/>
                  </a:lnTo>
                  <a:lnTo>
                    <a:pt x="2422461" y="513435"/>
                  </a:lnTo>
                  <a:lnTo>
                    <a:pt x="2411768" y="511352"/>
                  </a:lnTo>
                  <a:lnTo>
                    <a:pt x="2402128" y="505091"/>
                  </a:lnTo>
                  <a:lnTo>
                    <a:pt x="2393518" y="494652"/>
                  </a:lnTo>
                  <a:lnTo>
                    <a:pt x="2385949" y="480034"/>
                  </a:lnTo>
                  <a:lnTo>
                    <a:pt x="2385949" y="391706"/>
                  </a:lnTo>
                  <a:lnTo>
                    <a:pt x="2388095" y="338226"/>
                  </a:lnTo>
                  <a:lnTo>
                    <a:pt x="2399614" y="291592"/>
                  </a:lnTo>
                  <a:lnTo>
                    <a:pt x="2424074" y="276872"/>
                  </a:lnTo>
                  <a:lnTo>
                    <a:pt x="2433104" y="278460"/>
                  </a:lnTo>
                  <a:lnTo>
                    <a:pt x="2457259" y="317715"/>
                  </a:lnTo>
                  <a:lnTo>
                    <a:pt x="2462098" y="364477"/>
                  </a:lnTo>
                  <a:lnTo>
                    <a:pt x="2462695" y="395897"/>
                  </a:lnTo>
                  <a:lnTo>
                    <a:pt x="2462695" y="206184"/>
                  </a:lnTo>
                  <a:lnTo>
                    <a:pt x="2451785" y="202031"/>
                  </a:lnTo>
                  <a:lnTo>
                    <a:pt x="2424074" y="198958"/>
                  </a:lnTo>
                  <a:lnTo>
                    <a:pt x="2381427" y="206400"/>
                  </a:lnTo>
                  <a:lnTo>
                    <a:pt x="2348268" y="228688"/>
                  </a:lnTo>
                  <a:lnTo>
                    <a:pt x="2324582" y="265861"/>
                  </a:lnTo>
                  <a:lnTo>
                    <a:pt x="2310422" y="317715"/>
                  </a:lnTo>
                  <a:lnTo>
                    <a:pt x="2305634" y="384797"/>
                  </a:lnTo>
                  <a:lnTo>
                    <a:pt x="2305634" y="734720"/>
                  </a:lnTo>
                  <a:lnTo>
                    <a:pt x="2385949" y="722934"/>
                  </a:lnTo>
                  <a:lnTo>
                    <a:pt x="2385949" y="552399"/>
                  </a:lnTo>
                  <a:lnTo>
                    <a:pt x="2397887" y="569734"/>
                  </a:lnTo>
                  <a:lnTo>
                    <a:pt x="2411780" y="582117"/>
                  </a:lnTo>
                  <a:lnTo>
                    <a:pt x="2427643" y="589546"/>
                  </a:lnTo>
                  <a:lnTo>
                    <a:pt x="2445461" y="592023"/>
                  </a:lnTo>
                  <a:lnTo>
                    <a:pt x="2459888" y="590423"/>
                  </a:lnTo>
                  <a:lnTo>
                    <a:pt x="2497848" y="566318"/>
                  </a:lnTo>
                  <a:lnTo>
                    <a:pt x="2526055" y="516801"/>
                  </a:lnTo>
                  <a:lnTo>
                    <a:pt x="2538184" y="472135"/>
                  </a:lnTo>
                  <a:lnTo>
                    <a:pt x="2544292" y="421690"/>
                  </a:lnTo>
                  <a:lnTo>
                    <a:pt x="2545016" y="395897"/>
                  </a:lnTo>
                  <a:close/>
                </a:path>
                <a:path w="4692650" h="1425575">
                  <a:moveTo>
                    <a:pt x="2587879" y="1413725"/>
                  </a:moveTo>
                  <a:lnTo>
                    <a:pt x="2566720" y="1308633"/>
                  </a:lnTo>
                  <a:lnTo>
                    <a:pt x="2550630" y="1228686"/>
                  </a:lnTo>
                  <a:lnTo>
                    <a:pt x="2507221" y="1012952"/>
                  </a:lnTo>
                  <a:lnTo>
                    <a:pt x="2490825" y="931532"/>
                  </a:lnTo>
                  <a:lnTo>
                    <a:pt x="2473083" y="931532"/>
                  </a:lnTo>
                  <a:lnTo>
                    <a:pt x="2473083" y="1228686"/>
                  </a:lnTo>
                  <a:lnTo>
                    <a:pt x="2406358" y="1228686"/>
                  </a:lnTo>
                  <a:lnTo>
                    <a:pt x="2439720" y="1012952"/>
                  </a:lnTo>
                  <a:lnTo>
                    <a:pt x="2473083" y="1228686"/>
                  </a:lnTo>
                  <a:lnTo>
                    <a:pt x="2473083" y="931532"/>
                  </a:lnTo>
                  <a:lnTo>
                    <a:pt x="2390648" y="931532"/>
                  </a:lnTo>
                  <a:lnTo>
                    <a:pt x="2293099" y="1413725"/>
                  </a:lnTo>
                  <a:lnTo>
                    <a:pt x="2377656" y="1413725"/>
                  </a:lnTo>
                  <a:lnTo>
                    <a:pt x="2393785" y="1308633"/>
                  </a:lnTo>
                  <a:lnTo>
                    <a:pt x="2485656" y="1308633"/>
                  </a:lnTo>
                  <a:lnTo>
                    <a:pt x="2501785" y="1413725"/>
                  </a:lnTo>
                  <a:lnTo>
                    <a:pt x="2587879" y="1413725"/>
                  </a:lnTo>
                  <a:close/>
                </a:path>
                <a:path w="4692650" h="1425575">
                  <a:moveTo>
                    <a:pt x="2688044" y="514794"/>
                  </a:moveTo>
                  <a:lnTo>
                    <a:pt x="2668460" y="473862"/>
                  </a:lnTo>
                  <a:lnTo>
                    <a:pt x="2668181" y="464058"/>
                  </a:lnTo>
                  <a:lnTo>
                    <a:pt x="2668181" y="210858"/>
                  </a:lnTo>
                  <a:lnTo>
                    <a:pt x="2587866" y="210858"/>
                  </a:lnTo>
                  <a:lnTo>
                    <a:pt x="2587866" y="474484"/>
                  </a:lnTo>
                  <a:lnTo>
                    <a:pt x="2589085" y="498792"/>
                  </a:lnTo>
                  <a:lnTo>
                    <a:pt x="2598851" y="538645"/>
                  </a:lnTo>
                  <a:lnTo>
                    <a:pt x="2631605" y="577697"/>
                  </a:lnTo>
                  <a:lnTo>
                    <a:pt x="2665031" y="592023"/>
                  </a:lnTo>
                  <a:lnTo>
                    <a:pt x="2688044" y="514794"/>
                  </a:lnTo>
                  <a:close/>
                </a:path>
                <a:path w="4692650" h="1425575">
                  <a:moveTo>
                    <a:pt x="2942018" y="1413725"/>
                  </a:moveTo>
                  <a:lnTo>
                    <a:pt x="2922879" y="1028242"/>
                  </a:lnTo>
                  <a:lnTo>
                    <a:pt x="2918066" y="931532"/>
                  </a:lnTo>
                  <a:lnTo>
                    <a:pt x="2813215" y="931532"/>
                  </a:lnTo>
                  <a:lnTo>
                    <a:pt x="2771444" y="1259941"/>
                  </a:lnTo>
                  <a:lnTo>
                    <a:pt x="2739466" y="1028242"/>
                  </a:lnTo>
                  <a:lnTo>
                    <a:pt x="2726105" y="931532"/>
                  </a:lnTo>
                  <a:lnTo>
                    <a:pt x="2621762" y="931532"/>
                  </a:lnTo>
                  <a:lnTo>
                    <a:pt x="2597734" y="1413725"/>
                  </a:lnTo>
                  <a:lnTo>
                    <a:pt x="2677033" y="1413725"/>
                  </a:lnTo>
                  <a:lnTo>
                    <a:pt x="2681795" y="1225169"/>
                  </a:lnTo>
                  <a:lnTo>
                    <a:pt x="2682557" y="1174724"/>
                  </a:lnTo>
                  <a:lnTo>
                    <a:pt x="2682671" y="1111072"/>
                  </a:lnTo>
                  <a:lnTo>
                    <a:pt x="2681617" y="1055077"/>
                  </a:lnTo>
                  <a:lnTo>
                    <a:pt x="2680690" y="1028242"/>
                  </a:lnTo>
                  <a:lnTo>
                    <a:pt x="2730779" y="1362875"/>
                  </a:lnTo>
                  <a:lnTo>
                    <a:pt x="2809062" y="1362875"/>
                  </a:lnTo>
                  <a:lnTo>
                    <a:pt x="2823654" y="1259941"/>
                  </a:lnTo>
                  <a:lnTo>
                    <a:pt x="2856522" y="1028242"/>
                  </a:lnTo>
                  <a:lnTo>
                    <a:pt x="2856052" y="1040815"/>
                  </a:lnTo>
                  <a:lnTo>
                    <a:pt x="2855747" y="1055077"/>
                  </a:lnTo>
                  <a:lnTo>
                    <a:pt x="2855620" y="1063891"/>
                  </a:lnTo>
                  <a:lnTo>
                    <a:pt x="2855480" y="1077188"/>
                  </a:lnTo>
                  <a:lnTo>
                    <a:pt x="2855544" y="1122489"/>
                  </a:lnTo>
                  <a:lnTo>
                    <a:pt x="2855950" y="1150543"/>
                  </a:lnTo>
                  <a:lnTo>
                    <a:pt x="2856611" y="1184097"/>
                  </a:lnTo>
                  <a:lnTo>
                    <a:pt x="2862211" y="1413725"/>
                  </a:lnTo>
                  <a:lnTo>
                    <a:pt x="2942018" y="1413725"/>
                  </a:lnTo>
                  <a:close/>
                </a:path>
                <a:path w="4692650" h="1425575">
                  <a:moveTo>
                    <a:pt x="2972333" y="512076"/>
                  </a:moveTo>
                  <a:lnTo>
                    <a:pt x="2946958" y="482384"/>
                  </a:lnTo>
                  <a:lnTo>
                    <a:pt x="2932684" y="400075"/>
                  </a:lnTo>
                  <a:lnTo>
                    <a:pt x="2951861" y="292950"/>
                  </a:lnTo>
                  <a:lnTo>
                    <a:pt x="2966555" y="210858"/>
                  </a:lnTo>
                  <a:lnTo>
                    <a:pt x="2900337" y="210858"/>
                  </a:lnTo>
                  <a:lnTo>
                    <a:pt x="2892526" y="292950"/>
                  </a:lnTo>
                  <a:lnTo>
                    <a:pt x="2888856" y="277558"/>
                  </a:lnTo>
                  <a:lnTo>
                    <a:pt x="2882735" y="251828"/>
                  </a:lnTo>
                  <a:lnTo>
                    <a:pt x="2872143" y="232130"/>
                  </a:lnTo>
                  <a:lnTo>
                    <a:pt x="2872143" y="391020"/>
                  </a:lnTo>
                  <a:lnTo>
                    <a:pt x="2868282" y="423100"/>
                  </a:lnTo>
                  <a:lnTo>
                    <a:pt x="2859290" y="471119"/>
                  </a:lnTo>
                  <a:lnTo>
                    <a:pt x="2842222" y="506844"/>
                  </a:lnTo>
                  <a:lnTo>
                    <a:pt x="2827832" y="513435"/>
                  </a:lnTo>
                  <a:lnTo>
                    <a:pt x="2820174" y="511784"/>
                  </a:lnTo>
                  <a:lnTo>
                    <a:pt x="2798838" y="471589"/>
                  </a:lnTo>
                  <a:lnTo>
                    <a:pt x="2794419" y="427367"/>
                  </a:lnTo>
                  <a:lnTo>
                    <a:pt x="2793873" y="398614"/>
                  </a:lnTo>
                  <a:lnTo>
                    <a:pt x="2796121" y="345643"/>
                  </a:lnTo>
                  <a:lnTo>
                    <a:pt x="2802864" y="307822"/>
                  </a:lnTo>
                  <a:lnTo>
                    <a:pt x="2814116" y="285115"/>
                  </a:lnTo>
                  <a:lnTo>
                    <a:pt x="2829864" y="277558"/>
                  </a:lnTo>
                  <a:lnTo>
                    <a:pt x="2837319" y="279069"/>
                  </a:lnTo>
                  <a:lnTo>
                    <a:pt x="2859519" y="316598"/>
                  </a:lnTo>
                  <a:lnTo>
                    <a:pt x="2868142" y="361162"/>
                  </a:lnTo>
                  <a:lnTo>
                    <a:pt x="2872143" y="391020"/>
                  </a:lnTo>
                  <a:lnTo>
                    <a:pt x="2872143" y="232130"/>
                  </a:lnTo>
                  <a:lnTo>
                    <a:pt x="2866948" y="222465"/>
                  </a:lnTo>
                  <a:lnTo>
                    <a:pt x="2845168" y="204838"/>
                  </a:lnTo>
                  <a:lnTo>
                    <a:pt x="2817393" y="198958"/>
                  </a:lnTo>
                  <a:lnTo>
                    <a:pt x="2801988" y="200507"/>
                  </a:lnTo>
                  <a:lnTo>
                    <a:pt x="2762034" y="223647"/>
                  </a:lnTo>
                  <a:lnTo>
                    <a:pt x="2733002" y="272275"/>
                  </a:lnTo>
                  <a:lnTo>
                    <a:pt x="2720568" y="317144"/>
                  </a:lnTo>
                  <a:lnTo>
                    <a:pt x="2714333" y="369620"/>
                  </a:lnTo>
                  <a:lnTo>
                    <a:pt x="2713558" y="398614"/>
                  </a:lnTo>
                  <a:lnTo>
                    <a:pt x="2715171" y="443395"/>
                  </a:lnTo>
                  <a:lnTo>
                    <a:pt x="2719997" y="482333"/>
                  </a:lnTo>
                  <a:lnTo>
                    <a:pt x="2739364" y="542988"/>
                  </a:lnTo>
                  <a:lnTo>
                    <a:pt x="2770073" y="579767"/>
                  </a:lnTo>
                  <a:lnTo>
                    <a:pt x="2810599" y="592023"/>
                  </a:lnTo>
                  <a:lnTo>
                    <a:pt x="2824302" y="590626"/>
                  </a:lnTo>
                  <a:lnTo>
                    <a:pt x="2857804" y="569493"/>
                  </a:lnTo>
                  <a:lnTo>
                    <a:pt x="2881312" y="523227"/>
                  </a:lnTo>
                  <a:lnTo>
                    <a:pt x="2887256" y="502335"/>
                  </a:lnTo>
                  <a:lnTo>
                    <a:pt x="2890405" y="526681"/>
                  </a:lnTo>
                  <a:lnTo>
                    <a:pt x="2897047" y="551916"/>
                  </a:lnTo>
                  <a:lnTo>
                    <a:pt x="2908655" y="571220"/>
                  </a:lnTo>
                  <a:lnTo>
                    <a:pt x="2925229" y="584593"/>
                  </a:lnTo>
                  <a:lnTo>
                    <a:pt x="2946781" y="592023"/>
                  </a:lnTo>
                  <a:lnTo>
                    <a:pt x="2972333" y="512076"/>
                  </a:lnTo>
                  <a:close/>
                </a:path>
                <a:path w="4692650" h="1425575">
                  <a:moveTo>
                    <a:pt x="3233610" y="931532"/>
                  </a:moveTo>
                  <a:lnTo>
                    <a:pt x="3147606" y="931532"/>
                  </a:lnTo>
                  <a:lnTo>
                    <a:pt x="3088602" y="1145895"/>
                  </a:lnTo>
                  <a:lnTo>
                    <a:pt x="3030690" y="931532"/>
                  </a:lnTo>
                  <a:lnTo>
                    <a:pt x="2941548" y="931532"/>
                  </a:lnTo>
                  <a:lnTo>
                    <a:pt x="3045891" y="1233551"/>
                  </a:lnTo>
                  <a:lnTo>
                    <a:pt x="3045891" y="1413725"/>
                  </a:lnTo>
                  <a:lnTo>
                    <a:pt x="3129343" y="1413725"/>
                  </a:lnTo>
                  <a:lnTo>
                    <a:pt x="3129343" y="1232865"/>
                  </a:lnTo>
                  <a:lnTo>
                    <a:pt x="3159442" y="1145895"/>
                  </a:lnTo>
                  <a:lnTo>
                    <a:pt x="3233610" y="931532"/>
                  </a:lnTo>
                  <a:close/>
                </a:path>
                <a:path w="4692650" h="1425575">
                  <a:moveTo>
                    <a:pt x="3419856" y="1136840"/>
                  </a:moveTo>
                  <a:lnTo>
                    <a:pt x="3328085" y="1136840"/>
                  </a:lnTo>
                  <a:lnTo>
                    <a:pt x="3328085" y="1200823"/>
                  </a:lnTo>
                  <a:lnTo>
                    <a:pt x="3419856" y="1200823"/>
                  </a:lnTo>
                  <a:lnTo>
                    <a:pt x="3419856" y="1136840"/>
                  </a:lnTo>
                  <a:close/>
                </a:path>
                <a:path w="4692650" h="1425575">
                  <a:moveTo>
                    <a:pt x="3522586" y="1172286"/>
                  </a:moveTo>
                  <a:lnTo>
                    <a:pt x="3520173" y="1114069"/>
                  </a:lnTo>
                  <a:lnTo>
                    <a:pt x="3512934" y="1063294"/>
                  </a:lnTo>
                  <a:lnTo>
                    <a:pt x="3500856" y="1019962"/>
                  </a:lnTo>
                  <a:lnTo>
                    <a:pt x="3483965" y="984072"/>
                  </a:lnTo>
                  <a:lnTo>
                    <a:pt x="3440239" y="938263"/>
                  </a:lnTo>
                  <a:lnTo>
                    <a:pt x="3440239" y="1172286"/>
                  </a:lnTo>
                  <a:lnTo>
                    <a:pt x="3439249" y="1215796"/>
                  </a:lnTo>
                  <a:lnTo>
                    <a:pt x="3431400" y="1282268"/>
                  </a:lnTo>
                  <a:lnTo>
                    <a:pt x="3415512" y="1322273"/>
                  </a:lnTo>
                  <a:lnTo>
                    <a:pt x="3373932" y="1344193"/>
                  </a:lnTo>
                  <a:lnTo>
                    <a:pt x="3357880" y="1341729"/>
                  </a:lnTo>
                  <a:lnTo>
                    <a:pt x="3323577" y="1304886"/>
                  </a:lnTo>
                  <a:lnTo>
                    <a:pt x="3311677" y="1252042"/>
                  </a:lnTo>
                  <a:lnTo>
                    <a:pt x="3307702" y="1172286"/>
                  </a:lnTo>
                  <a:lnTo>
                    <a:pt x="3308718" y="1129626"/>
                  </a:lnTo>
                  <a:lnTo>
                    <a:pt x="3316782" y="1063891"/>
                  </a:lnTo>
                  <a:lnTo>
                    <a:pt x="3333051" y="1023467"/>
                  </a:lnTo>
                  <a:lnTo>
                    <a:pt x="3373932" y="1001179"/>
                  </a:lnTo>
                  <a:lnTo>
                    <a:pt x="3389998" y="1003655"/>
                  </a:lnTo>
                  <a:lnTo>
                    <a:pt x="3424275" y="1040815"/>
                  </a:lnTo>
                  <a:lnTo>
                    <a:pt x="3436239" y="1093495"/>
                  </a:lnTo>
                  <a:lnTo>
                    <a:pt x="3440239" y="1172286"/>
                  </a:lnTo>
                  <a:lnTo>
                    <a:pt x="3440239" y="938263"/>
                  </a:lnTo>
                  <a:lnTo>
                    <a:pt x="3437178" y="935837"/>
                  </a:lnTo>
                  <a:lnTo>
                    <a:pt x="3407613" y="923772"/>
                  </a:lnTo>
                  <a:lnTo>
                    <a:pt x="3373932" y="919759"/>
                  </a:lnTo>
                  <a:lnTo>
                    <a:pt x="3340481" y="923848"/>
                  </a:lnTo>
                  <a:lnTo>
                    <a:pt x="3285591" y="956576"/>
                  </a:lnTo>
                  <a:lnTo>
                    <a:pt x="3247136" y="1021397"/>
                  </a:lnTo>
                  <a:lnTo>
                    <a:pt x="3234982" y="1064653"/>
                  </a:lnTo>
                  <a:lnTo>
                    <a:pt x="3227692" y="1114945"/>
                  </a:lnTo>
                  <a:lnTo>
                    <a:pt x="3225266" y="1172286"/>
                  </a:lnTo>
                  <a:lnTo>
                    <a:pt x="3227692" y="1230528"/>
                  </a:lnTo>
                  <a:lnTo>
                    <a:pt x="3234982" y="1281366"/>
                  </a:lnTo>
                  <a:lnTo>
                    <a:pt x="3247136" y="1324800"/>
                  </a:lnTo>
                  <a:lnTo>
                    <a:pt x="3264154" y="1360830"/>
                  </a:lnTo>
                  <a:lnTo>
                    <a:pt x="3311042" y="1409331"/>
                  </a:lnTo>
                  <a:lnTo>
                    <a:pt x="3373932" y="1425498"/>
                  </a:lnTo>
                  <a:lnTo>
                    <a:pt x="3407410" y="1421409"/>
                  </a:lnTo>
                  <a:lnTo>
                    <a:pt x="3462299" y="1388745"/>
                  </a:lnTo>
                  <a:lnTo>
                    <a:pt x="3491192" y="1344193"/>
                  </a:lnTo>
                  <a:lnTo>
                    <a:pt x="3512870" y="1280464"/>
                  </a:lnTo>
                  <a:lnTo>
                    <a:pt x="3520160" y="1229931"/>
                  </a:lnTo>
                  <a:lnTo>
                    <a:pt x="3522586" y="1172286"/>
                  </a:lnTo>
                  <a:close/>
                </a:path>
                <a:path w="4692650" h="1425575">
                  <a:moveTo>
                    <a:pt x="4109466" y="1413725"/>
                  </a:moveTo>
                  <a:lnTo>
                    <a:pt x="4103662" y="1385455"/>
                  </a:lnTo>
                  <a:lnTo>
                    <a:pt x="4092600" y="1331620"/>
                  </a:lnTo>
                  <a:lnTo>
                    <a:pt x="4027259" y="1013637"/>
                  </a:lnTo>
                  <a:lnTo>
                    <a:pt x="4010393" y="931532"/>
                  </a:lnTo>
                  <a:lnTo>
                    <a:pt x="4009796" y="931532"/>
                  </a:lnTo>
                  <a:lnTo>
                    <a:pt x="4009796" y="1331620"/>
                  </a:lnTo>
                  <a:lnTo>
                    <a:pt x="3908082" y="1331620"/>
                  </a:lnTo>
                  <a:lnTo>
                    <a:pt x="3959199" y="1013637"/>
                  </a:lnTo>
                  <a:lnTo>
                    <a:pt x="4009796" y="1331620"/>
                  </a:lnTo>
                  <a:lnTo>
                    <a:pt x="4009796" y="931532"/>
                  </a:lnTo>
                  <a:lnTo>
                    <a:pt x="3910203" y="931532"/>
                  </a:lnTo>
                  <a:lnTo>
                    <a:pt x="3816375" y="1385455"/>
                  </a:lnTo>
                  <a:lnTo>
                    <a:pt x="3800906" y="1308633"/>
                  </a:lnTo>
                  <a:lnTo>
                    <a:pt x="3784816" y="1228686"/>
                  </a:lnTo>
                  <a:lnTo>
                    <a:pt x="3741407" y="1012952"/>
                  </a:lnTo>
                  <a:lnTo>
                    <a:pt x="3725024" y="931532"/>
                  </a:lnTo>
                  <a:lnTo>
                    <a:pt x="3707269" y="931532"/>
                  </a:lnTo>
                  <a:lnTo>
                    <a:pt x="3707269" y="1228686"/>
                  </a:lnTo>
                  <a:lnTo>
                    <a:pt x="3640544" y="1228686"/>
                  </a:lnTo>
                  <a:lnTo>
                    <a:pt x="3673906" y="1012952"/>
                  </a:lnTo>
                  <a:lnTo>
                    <a:pt x="3707269" y="1228686"/>
                  </a:lnTo>
                  <a:lnTo>
                    <a:pt x="3707269" y="931532"/>
                  </a:lnTo>
                  <a:lnTo>
                    <a:pt x="3624834" y="931532"/>
                  </a:lnTo>
                  <a:lnTo>
                    <a:pt x="3527285" y="1413725"/>
                  </a:lnTo>
                  <a:lnTo>
                    <a:pt x="3611842" y="1413725"/>
                  </a:lnTo>
                  <a:lnTo>
                    <a:pt x="3627971" y="1308633"/>
                  </a:lnTo>
                  <a:lnTo>
                    <a:pt x="3719842" y="1308633"/>
                  </a:lnTo>
                  <a:lnTo>
                    <a:pt x="3735971" y="1413725"/>
                  </a:lnTo>
                  <a:lnTo>
                    <a:pt x="4109466" y="1413725"/>
                  </a:lnTo>
                  <a:close/>
                </a:path>
                <a:path w="4692650" h="1425575">
                  <a:moveTo>
                    <a:pt x="4336859" y="931532"/>
                  </a:moveTo>
                  <a:lnTo>
                    <a:pt x="4132427" y="931532"/>
                  </a:lnTo>
                  <a:lnTo>
                    <a:pt x="4132427" y="1413725"/>
                  </a:lnTo>
                  <a:lnTo>
                    <a:pt x="4335843" y="1413725"/>
                  </a:lnTo>
                  <a:lnTo>
                    <a:pt x="4335843" y="1332979"/>
                  </a:lnTo>
                  <a:lnTo>
                    <a:pt x="4215879" y="1332979"/>
                  </a:lnTo>
                  <a:lnTo>
                    <a:pt x="4215879" y="1207731"/>
                  </a:lnTo>
                  <a:lnTo>
                    <a:pt x="4313936" y="1207731"/>
                  </a:lnTo>
                  <a:lnTo>
                    <a:pt x="4313936" y="1129817"/>
                  </a:lnTo>
                  <a:lnTo>
                    <a:pt x="4215879" y="1129817"/>
                  </a:lnTo>
                  <a:lnTo>
                    <a:pt x="4215879" y="1010920"/>
                  </a:lnTo>
                  <a:lnTo>
                    <a:pt x="4328033" y="1010920"/>
                  </a:lnTo>
                  <a:lnTo>
                    <a:pt x="4336859" y="931532"/>
                  </a:lnTo>
                  <a:close/>
                </a:path>
                <a:path w="4692650" h="1425575">
                  <a:moveTo>
                    <a:pt x="4578934" y="931532"/>
                  </a:moveTo>
                  <a:lnTo>
                    <a:pt x="4359300" y="931532"/>
                  </a:lnTo>
                  <a:lnTo>
                    <a:pt x="4359300" y="1012278"/>
                  </a:lnTo>
                  <a:lnTo>
                    <a:pt x="4452188" y="1177150"/>
                  </a:lnTo>
                  <a:lnTo>
                    <a:pt x="4359300" y="1332979"/>
                  </a:lnTo>
                  <a:lnTo>
                    <a:pt x="4359300" y="1413725"/>
                  </a:lnTo>
                  <a:lnTo>
                    <a:pt x="4578934" y="1413725"/>
                  </a:lnTo>
                  <a:lnTo>
                    <a:pt x="4578934" y="1330934"/>
                  </a:lnTo>
                  <a:lnTo>
                    <a:pt x="4444885" y="1330934"/>
                  </a:lnTo>
                  <a:lnTo>
                    <a:pt x="4526813" y="1198778"/>
                  </a:lnTo>
                  <a:lnTo>
                    <a:pt x="4526813" y="1153490"/>
                  </a:lnTo>
                  <a:lnTo>
                    <a:pt x="4446917" y="1012278"/>
                  </a:lnTo>
                  <a:lnTo>
                    <a:pt x="4578934" y="1012278"/>
                  </a:lnTo>
                  <a:lnTo>
                    <a:pt x="4578934" y="931532"/>
                  </a:lnTo>
                  <a:close/>
                </a:path>
                <a:path w="4692650" h="1425575">
                  <a:moveTo>
                    <a:pt x="4689500" y="931532"/>
                  </a:moveTo>
                  <a:lnTo>
                    <a:pt x="4604512" y="931532"/>
                  </a:lnTo>
                  <a:lnTo>
                    <a:pt x="4615472" y="1236941"/>
                  </a:lnTo>
                  <a:lnTo>
                    <a:pt x="4678553" y="1236941"/>
                  </a:lnTo>
                  <a:lnTo>
                    <a:pt x="4689500" y="931532"/>
                  </a:lnTo>
                  <a:close/>
                </a:path>
                <a:path w="4692650" h="1425575">
                  <a:moveTo>
                    <a:pt x="4692637" y="1363662"/>
                  </a:moveTo>
                  <a:lnTo>
                    <a:pt x="4679569" y="1320520"/>
                  </a:lnTo>
                  <a:lnTo>
                    <a:pt x="4647311" y="1302397"/>
                  </a:lnTo>
                  <a:lnTo>
                    <a:pt x="4637798" y="1303540"/>
                  </a:lnTo>
                  <a:lnTo>
                    <a:pt x="4608677" y="1329969"/>
                  </a:lnTo>
                  <a:lnTo>
                    <a:pt x="4601375" y="1363662"/>
                  </a:lnTo>
                  <a:lnTo>
                    <a:pt x="4602188" y="1376045"/>
                  </a:lnTo>
                  <a:lnTo>
                    <a:pt x="4621327" y="1415364"/>
                  </a:lnTo>
                  <a:lnTo>
                    <a:pt x="4647311" y="1425498"/>
                  </a:lnTo>
                  <a:lnTo>
                    <a:pt x="4656760" y="1424368"/>
                  </a:lnTo>
                  <a:lnTo>
                    <a:pt x="4685436" y="1397952"/>
                  </a:lnTo>
                  <a:lnTo>
                    <a:pt x="4692637" y="1363662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411188" y="1833270"/>
              <a:ext cx="219710" cy="482600"/>
            </a:xfrm>
            <a:custGeom>
              <a:avLst/>
              <a:gdLst/>
              <a:ahLst/>
              <a:cxnLst/>
              <a:rect l="l" t="t" r="r" b="b"/>
              <a:pathLst>
                <a:path w="219710" h="482600">
                  <a:moveTo>
                    <a:pt x="0" y="0"/>
                  </a:moveTo>
                  <a:lnTo>
                    <a:pt x="0" y="80742"/>
                  </a:lnTo>
                  <a:lnTo>
                    <a:pt x="92882" y="245623"/>
                  </a:lnTo>
                  <a:lnTo>
                    <a:pt x="0" y="401446"/>
                  </a:lnTo>
                  <a:lnTo>
                    <a:pt x="0" y="482188"/>
                  </a:lnTo>
                  <a:lnTo>
                    <a:pt x="219640" y="482188"/>
                  </a:lnTo>
                  <a:lnTo>
                    <a:pt x="219640" y="399407"/>
                  </a:lnTo>
                  <a:lnTo>
                    <a:pt x="85580" y="399407"/>
                  </a:lnTo>
                  <a:lnTo>
                    <a:pt x="167510" y="267253"/>
                  </a:lnTo>
                  <a:lnTo>
                    <a:pt x="167510" y="221956"/>
                  </a:lnTo>
                  <a:lnTo>
                    <a:pt x="87618" y="80742"/>
                  </a:lnTo>
                  <a:lnTo>
                    <a:pt x="219640" y="80742"/>
                  </a:lnTo>
                  <a:lnTo>
                    <a:pt x="219640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3342" y="2007997"/>
              <a:ext cx="87804" cy="2454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57433" y="1934169"/>
              <a:ext cx="979169" cy="393065"/>
            </a:xfrm>
            <a:custGeom>
              <a:avLst/>
              <a:gdLst/>
              <a:ahLst/>
              <a:cxnLst/>
              <a:rect l="l" t="t" r="r" b="b"/>
              <a:pathLst>
                <a:path w="979170" h="393064">
                  <a:moveTo>
                    <a:pt x="0" y="11890"/>
                  </a:moveTo>
                  <a:lnTo>
                    <a:pt x="0" y="263742"/>
                  </a:lnTo>
                  <a:lnTo>
                    <a:pt x="1740" y="293504"/>
                  </a:lnTo>
                  <a:lnTo>
                    <a:pt x="15664" y="341689"/>
                  </a:lnTo>
                  <a:lnTo>
                    <a:pt x="42843" y="374530"/>
                  </a:lnTo>
                  <a:lnTo>
                    <a:pt x="79011" y="391007"/>
                  </a:lnTo>
                  <a:lnTo>
                    <a:pt x="100183" y="393066"/>
                  </a:lnTo>
                  <a:lnTo>
                    <a:pt x="116522" y="391920"/>
                  </a:lnTo>
                  <a:lnTo>
                    <a:pt x="161397" y="374721"/>
                  </a:lnTo>
                  <a:lnTo>
                    <a:pt x="197422" y="333720"/>
                  </a:lnTo>
                  <a:lnTo>
                    <a:pt x="214471" y="291579"/>
                  </a:lnTo>
                  <a:lnTo>
                    <a:pt x="223216" y="237506"/>
                  </a:lnTo>
                  <a:lnTo>
                    <a:pt x="224309" y="205989"/>
                  </a:lnTo>
                  <a:lnTo>
                    <a:pt x="224081" y="181196"/>
                  </a:lnTo>
                  <a:lnTo>
                    <a:pt x="222256" y="133350"/>
                  </a:lnTo>
                  <a:lnTo>
                    <a:pt x="218669" y="87034"/>
                  </a:lnTo>
                  <a:lnTo>
                    <a:pt x="213702" y="37830"/>
                  </a:lnTo>
                  <a:lnTo>
                    <a:pt x="210725" y="11890"/>
                  </a:lnTo>
                  <a:lnTo>
                    <a:pt x="131427" y="11890"/>
                  </a:lnTo>
                  <a:lnTo>
                    <a:pt x="136924" y="65072"/>
                  </a:lnTo>
                  <a:lnTo>
                    <a:pt x="140851" y="114092"/>
                  </a:lnTo>
                  <a:lnTo>
                    <a:pt x="143207" y="158950"/>
                  </a:lnTo>
                  <a:lnTo>
                    <a:pt x="143992" y="199647"/>
                  </a:lnTo>
                  <a:lnTo>
                    <a:pt x="141610" y="249587"/>
                  </a:lnTo>
                  <a:lnTo>
                    <a:pt x="134462" y="285259"/>
                  </a:lnTo>
                  <a:lnTo>
                    <a:pt x="122550" y="306662"/>
                  </a:lnTo>
                  <a:lnTo>
                    <a:pt x="105872" y="313796"/>
                  </a:lnTo>
                  <a:lnTo>
                    <a:pt x="97551" y="313796"/>
                  </a:lnTo>
                  <a:lnTo>
                    <a:pt x="80725" y="277346"/>
                  </a:lnTo>
                  <a:lnTo>
                    <a:pt x="80316" y="265101"/>
                  </a:lnTo>
                  <a:lnTo>
                    <a:pt x="80316" y="11890"/>
                  </a:lnTo>
                  <a:lnTo>
                    <a:pt x="0" y="11890"/>
                  </a:lnTo>
                  <a:close/>
                </a:path>
                <a:path w="979170" h="393064">
                  <a:moveTo>
                    <a:pt x="824189" y="0"/>
                  </a:moveTo>
                  <a:lnTo>
                    <a:pt x="781112" y="13886"/>
                  </a:lnTo>
                  <a:lnTo>
                    <a:pt x="748117" y="54526"/>
                  </a:lnTo>
                  <a:lnTo>
                    <a:pt x="732835" y="94671"/>
                  </a:lnTo>
                  <a:lnTo>
                    <a:pt x="723475" y="143507"/>
                  </a:lnTo>
                  <a:lnTo>
                    <a:pt x="720355" y="199647"/>
                  </a:lnTo>
                  <a:lnTo>
                    <a:pt x="721968" y="244428"/>
                  </a:lnTo>
                  <a:lnTo>
                    <a:pt x="726807" y="283419"/>
                  </a:lnTo>
                  <a:lnTo>
                    <a:pt x="746164" y="344032"/>
                  </a:lnTo>
                  <a:lnTo>
                    <a:pt x="776878" y="380808"/>
                  </a:lnTo>
                  <a:lnTo>
                    <a:pt x="817397" y="393066"/>
                  </a:lnTo>
                  <a:lnTo>
                    <a:pt x="831108" y="391658"/>
                  </a:lnTo>
                  <a:lnTo>
                    <a:pt x="864602" y="370531"/>
                  </a:lnTo>
                  <a:lnTo>
                    <a:pt x="888115" y="324264"/>
                  </a:lnTo>
                  <a:lnTo>
                    <a:pt x="894063" y="303378"/>
                  </a:lnTo>
                  <a:lnTo>
                    <a:pt x="897204" y="327725"/>
                  </a:lnTo>
                  <a:lnTo>
                    <a:pt x="903848" y="352957"/>
                  </a:lnTo>
                  <a:lnTo>
                    <a:pt x="915458" y="372258"/>
                  </a:lnTo>
                  <a:lnTo>
                    <a:pt x="932035" y="385628"/>
                  </a:lnTo>
                  <a:lnTo>
                    <a:pt x="953579" y="393066"/>
                  </a:lnTo>
                  <a:lnTo>
                    <a:pt x="979134" y="313116"/>
                  </a:lnTo>
                  <a:lnTo>
                    <a:pt x="971833" y="310323"/>
                  </a:lnTo>
                  <a:lnTo>
                    <a:pt x="966003" y="306171"/>
                  </a:lnTo>
                  <a:lnTo>
                    <a:pt x="939485" y="201119"/>
                  </a:lnTo>
                  <a:lnTo>
                    <a:pt x="973361" y="11890"/>
                  </a:lnTo>
                  <a:lnTo>
                    <a:pt x="907138" y="11890"/>
                  </a:lnTo>
                  <a:lnTo>
                    <a:pt x="899327" y="93991"/>
                  </a:lnTo>
                  <a:lnTo>
                    <a:pt x="889537" y="52870"/>
                  </a:lnTo>
                  <a:lnTo>
                    <a:pt x="873750" y="23498"/>
                  </a:lnTo>
                  <a:lnTo>
                    <a:pt x="851968" y="5874"/>
                  </a:lnTo>
                  <a:lnTo>
                    <a:pt x="824189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6652" y="1730438"/>
              <a:ext cx="1632286" cy="6015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88014" y="1934848"/>
              <a:ext cx="495300" cy="535305"/>
            </a:xfrm>
            <a:custGeom>
              <a:avLst/>
              <a:gdLst/>
              <a:ahLst/>
              <a:cxnLst/>
              <a:rect l="l" t="t" r="r" b="b"/>
              <a:pathLst>
                <a:path w="495300" h="535305">
                  <a:moveTo>
                    <a:pt x="72505" y="0"/>
                  </a:moveTo>
                  <a:lnTo>
                    <a:pt x="0" y="33406"/>
                  </a:lnTo>
                  <a:lnTo>
                    <a:pt x="11992" y="58086"/>
                  </a:lnTo>
                  <a:lnTo>
                    <a:pt x="24027" y="88301"/>
                  </a:lnTo>
                  <a:lnTo>
                    <a:pt x="48224" y="165334"/>
                  </a:lnTo>
                  <a:lnTo>
                    <a:pt x="60051" y="211304"/>
                  </a:lnTo>
                  <a:lnTo>
                    <a:pt x="71253" y="261223"/>
                  </a:lnTo>
                  <a:lnTo>
                    <a:pt x="81829" y="315091"/>
                  </a:lnTo>
                  <a:lnTo>
                    <a:pt x="91778" y="372909"/>
                  </a:lnTo>
                  <a:lnTo>
                    <a:pt x="86764" y="394305"/>
                  </a:lnTo>
                  <a:lnTo>
                    <a:pt x="83182" y="414667"/>
                  </a:lnTo>
                  <a:lnTo>
                    <a:pt x="81033" y="433996"/>
                  </a:lnTo>
                  <a:lnTo>
                    <a:pt x="80316" y="452292"/>
                  </a:lnTo>
                  <a:lnTo>
                    <a:pt x="81261" y="472329"/>
                  </a:lnTo>
                  <a:lnTo>
                    <a:pt x="84095" y="492805"/>
                  </a:lnTo>
                  <a:lnTo>
                    <a:pt x="88817" y="513719"/>
                  </a:lnTo>
                  <a:lnTo>
                    <a:pt x="95429" y="535073"/>
                  </a:lnTo>
                  <a:lnTo>
                    <a:pt x="159105" y="524654"/>
                  </a:lnTo>
                  <a:lnTo>
                    <a:pt x="157248" y="507994"/>
                  </a:lnTo>
                  <a:lnTo>
                    <a:pt x="155921" y="491418"/>
                  </a:lnTo>
                  <a:lnTo>
                    <a:pt x="155125" y="474927"/>
                  </a:lnTo>
                  <a:lnTo>
                    <a:pt x="154860" y="458520"/>
                  </a:lnTo>
                  <a:lnTo>
                    <a:pt x="155056" y="446750"/>
                  </a:lnTo>
                  <a:lnTo>
                    <a:pt x="159800" y="400646"/>
                  </a:lnTo>
                  <a:lnTo>
                    <a:pt x="167935" y="362490"/>
                  </a:lnTo>
                  <a:lnTo>
                    <a:pt x="248487" y="45431"/>
                  </a:lnTo>
                  <a:lnTo>
                    <a:pt x="274590" y="96830"/>
                  </a:lnTo>
                  <a:lnTo>
                    <a:pt x="292616" y="142509"/>
                  </a:lnTo>
                  <a:lnTo>
                    <a:pt x="315837" y="211078"/>
                  </a:lnTo>
                  <a:lnTo>
                    <a:pt x="329087" y="253324"/>
                  </a:lnTo>
                  <a:lnTo>
                    <a:pt x="243591" y="522503"/>
                  </a:lnTo>
                  <a:lnTo>
                    <a:pt x="323398" y="534393"/>
                  </a:lnTo>
                  <a:lnTo>
                    <a:pt x="368736" y="336105"/>
                  </a:lnTo>
                  <a:lnTo>
                    <a:pt x="417299" y="534393"/>
                  </a:lnTo>
                  <a:lnTo>
                    <a:pt x="494984" y="516954"/>
                  </a:lnTo>
                  <a:lnTo>
                    <a:pt x="411016" y="251852"/>
                  </a:lnTo>
                  <a:lnTo>
                    <a:pt x="485136" y="13249"/>
                  </a:lnTo>
                  <a:lnTo>
                    <a:pt x="404734" y="2151"/>
                  </a:lnTo>
                  <a:lnTo>
                    <a:pt x="370858" y="183000"/>
                  </a:lnTo>
                  <a:lnTo>
                    <a:pt x="364008" y="149126"/>
                  </a:lnTo>
                  <a:lnTo>
                    <a:pt x="357550" y="119867"/>
                  </a:lnTo>
                  <a:lnTo>
                    <a:pt x="345812" y="75193"/>
                  </a:lnTo>
                  <a:lnTo>
                    <a:pt x="333289" y="38984"/>
                  </a:lnTo>
                  <a:lnTo>
                    <a:pt x="317625" y="1472"/>
                  </a:lnTo>
                  <a:lnTo>
                    <a:pt x="252578" y="29328"/>
                  </a:lnTo>
                  <a:lnTo>
                    <a:pt x="254534" y="21629"/>
                  </a:lnTo>
                  <a:lnTo>
                    <a:pt x="175746" y="0"/>
                  </a:lnTo>
                  <a:lnTo>
                    <a:pt x="130408" y="271330"/>
                  </a:lnTo>
                  <a:lnTo>
                    <a:pt x="125532" y="221503"/>
                  </a:lnTo>
                  <a:lnTo>
                    <a:pt x="119817" y="176319"/>
                  </a:lnTo>
                  <a:lnTo>
                    <a:pt x="113263" y="135778"/>
                  </a:lnTo>
                  <a:lnTo>
                    <a:pt x="97928" y="68455"/>
                  </a:lnTo>
                  <a:lnTo>
                    <a:pt x="81245" y="18515"/>
                  </a:lnTo>
                  <a:lnTo>
                    <a:pt x="72505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2848" y="2007318"/>
              <a:ext cx="86276" cy="2460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67294" y="1735201"/>
              <a:ext cx="1002030" cy="735330"/>
            </a:xfrm>
            <a:custGeom>
              <a:avLst/>
              <a:gdLst/>
              <a:ahLst/>
              <a:cxnLst/>
              <a:rect l="l" t="t" r="r" b="b"/>
              <a:pathLst>
                <a:path w="1002029" h="735330">
                  <a:moveTo>
                    <a:pt x="118437" y="198967"/>
                  </a:moveTo>
                  <a:lnTo>
                    <a:pt x="75800" y="206401"/>
                  </a:lnTo>
                  <a:lnTo>
                    <a:pt x="42637" y="228700"/>
                  </a:lnTo>
                  <a:lnTo>
                    <a:pt x="18950" y="265867"/>
                  </a:lnTo>
                  <a:lnTo>
                    <a:pt x="4737" y="317900"/>
                  </a:lnTo>
                  <a:lnTo>
                    <a:pt x="0" y="384799"/>
                  </a:lnTo>
                  <a:lnTo>
                    <a:pt x="0" y="734720"/>
                  </a:lnTo>
                  <a:lnTo>
                    <a:pt x="80316" y="722943"/>
                  </a:lnTo>
                  <a:lnTo>
                    <a:pt x="80316" y="552399"/>
                  </a:lnTo>
                  <a:lnTo>
                    <a:pt x="92250" y="569739"/>
                  </a:lnTo>
                  <a:lnTo>
                    <a:pt x="106148" y="582125"/>
                  </a:lnTo>
                  <a:lnTo>
                    <a:pt x="122008" y="589557"/>
                  </a:lnTo>
                  <a:lnTo>
                    <a:pt x="139832" y="592034"/>
                  </a:lnTo>
                  <a:lnTo>
                    <a:pt x="154250" y="590427"/>
                  </a:lnTo>
                  <a:lnTo>
                    <a:pt x="192217" y="566328"/>
                  </a:lnTo>
                  <a:lnTo>
                    <a:pt x="220425" y="516812"/>
                  </a:lnTo>
                  <a:lnTo>
                    <a:pt x="232545" y="472145"/>
                  </a:lnTo>
                  <a:lnTo>
                    <a:pt x="238658" y="421695"/>
                  </a:lnTo>
                  <a:lnTo>
                    <a:pt x="239422" y="394538"/>
                  </a:lnTo>
                  <a:lnTo>
                    <a:pt x="237480" y="348816"/>
                  </a:lnTo>
                  <a:lnTo>
                    <a:pt x="231653" y="309153"/>
                  </a:lnTo>
                  <a:lnTo>
                    <a:pt x="208348" y="248002"/>
                  </a:lnTo>
                  <a:lnTo>
                    <a:pt x="170376" y="211226"/>
                  </a:lnTo>
                  <a:lnTo>
                    <a:pt x="146152" y="202032"/>
                  </a:lnTo>
                  <a:lnTo>
                    <a:pt x="118437" y="198967"/>
                  </a:lnTo>
                  <a:close/>
                </a:path>
                <a:path w="1002029" h="735330">
                  <a:moveTo>
                    <a:pt x="435560" y="198967"/>
                  </a:moveTo>
                  <a:lnTo>
                    <a:pt x="394128" y="212896"/>
                  </a:lnTo>
                  <a:lnTo>
                    <a:pt x="361016" y="253890"/>
                  </a:lnTo>
                  <a:lnTo>
                    <a:pt x="358926" y="238659"/>
                  </a:lnTo>
                  <a:lnTo>
                    <a:pt x="356304" y="224900"/>
                  </a:lnTo>
                  <a:lnTo>
                    <a:pt x="353152" y="212613"/>
                  </a:lnTo>
                  <a:lnTo>
                    <a:pt x="349470" y="201799"/>
                  </a:lnTo>
                  <a:lnTo>
                    <a:pt x="275945" y="214255"/>
                  </a:lnTo>
                  <a:lnTo>
                    <a:pt x="280291" y="237548"/>
                  </a:lnTo>
                  <a:lnTo>
                    <a:pt x="283395" y="262129"/>
                  </a:lnTo>
                  <a:lnTo>
                    <a:pt x="285258" y="287998"/>
                  </a:lnTo>
                  <a:lnTo>
                    <a:pt x="285878" y="315155"/>
                  </a:lnTo>
                  <a:lnTo>
                    <a:pt x="285878" y="580257"/>
                  </a:lnTo>
                  <a:lnTo>
                    <a:pt x="366195" y="580257"/>
                  </a:lnTo>
                  <a:lnTo>
                    <a:pt x="366195" y="322855"/>
                  </a:lnTo>
                  <a:lnTo>
                    <a:pt x="375837" y="303979"/>
                  </a:lnTo>
                  <a:lnTo>
                    <a:pt x="385489" y="290496"/>
                  </a:lnTo>
                  <a:lnTo>
                    <a:pt x="395152" y="282406"/>
                  </a:lnTo>
                  <a:lnTo>
                    <a:pt x="404826" y="279710"/>
                  </a:lnTo>
                  <a:lnTo>
                    <a:pt x="411391" y="279710"/>
                  </a:lnTo>
                  <a:lnTo>
                    <a:pt x="424608" y="321383"/>
                  </a:lnTo>
                  <a:lnTo>
                    <a:pt x="424608" y="722943"/>
                  </a:lnTo>
                  <a:lnTo>
                    <a:pt x="504924" y="734041"/>
                  </a:lnTo>
                  <a:lnTo>
                    <a:pt x="504924" y="308247"/>
                  </a:lnTo>
                  <a:lnTo>
                    <a:pt x="503768" y="284176"/>
                  </a:lnTo>
                  <a:lnTo>
                    <a:pt x="494513" y="244144"/>
                  </a:lnTo>
                  <a:lnTo>
                    <a:pt x="464448" y="206272"/>
                  </a:lnTo>
                  <a:lnTo>
                    <a:pt x="450869" y="200793"/>
                  </a:lnTo>
                  <a:lnTo>
                    <a:pt x="435560" y="198967"/>
                  </a:lnTo>
                  <a:close/>
                </a:path>
                <a:path w="1002029" h="735330">
                  <a:moveTo>
                    <a:pt x="594157" y="210858"/>
                  </a:moveTo>
                  <a:lnTo>
                    <a:pt x="550093" y="214369"/>
                  </a:lnTo>
                  <a:lnTo>
                    <a:pt x="521142" y="226146"/>
                  </a:lnTo>
                  <a:lnTo>
                    <a:pt x="535745" y="298508"/>
                  </a:lnTo>
                  <a:lnTo>
                    <a:pt x="542707" y="295262"/>
                  </a:lnTo>
                  <a:lnTo>
                    <a:pt x="548791" y="293186"/>
                  </a:lnTo>
                  <a:lnTo>
                    <a:pt x="553999" y="292280"/>
                  </a:lnTo>
                  <a:lnTo>
                    <a:pt x="559206" y="291298"/>
                  </a:lnTo>
                  <a:lnTo>
                    <a:pt x="567385" y="290808"/>
                  </a:lnTo>
                  <a:lnTo>
                    <a:pt x="578535" y="290808"/>
                  </a:lnTo>
                  <a:lnTo>
                    <a:pt x="599930" y="290808"/>
                  </a:lnTo>
                  <a:lnTo>
                    <a:pt x="599930" y="475167"/>
                  </a:lnTo>
                  <a:lnTo>
                    <a:pt x="604749" y="520776"/>
                  </a:lnTo>
                  <a:lnTo>
                    <a:pt x="630049" y="567297"/>
                  </a:lnTo>
                  <a:lnTo>
                    <a:pt x="677106" y="592034"/>
                  </a:lnTo>
                  <a:lnTo>
                    <a:pt x="700029" y="514802"/>
                  </a:lnTo>
                  <a:lnTo>
                    <a:pt x="692727" y="509744"/>
                  </a:lnTo>
                  <a:lnTo>
                    <a:pt x="687605" y="503516"/>
                  </a:lnTo>
                  <a:lnTo>
                    <a:pt x="680247" y="464069"/>
                  </a:lnTo>
                  <a:lnTo>
                    <a:pt x="680247" y="290808"/>
                  </a:lnTo>
                  <a:lnTo>
                    <a:pt x="752753" y="290808"/>
                  </a:lnTo>
                  <a:lnTo>
                    <a:pt x="752753" y="210858"/>
                  </a:lnTo>
                  <a:lnTo>
                    <a:pt x="594157" y="210858"/>
                  </a:lnTo>
                  <a:close/>
                </a:path>
                <a:path w="1002029" h="735330">
                  <a:moveTo>
                    <a:pt x="861178" y="0"/>
                  </a:moveTo>
                  <a:lnTo>
                    <a:pt x="864829" y="165561"/>
                  </a:lnTo>
                  <a:lnTo>
                    <a:pt x="916025" y="165561"/>
                  </a:lnTo>
                  <a:lnTo>
                    <a:pt x="938948" y="7587"/>
                  </a:lnTo>
                  <a:lnTo>
                    <a:pt x="861178" y="0"/>
                  </a:lnTo>
                  <a:close/>
                </a:path>
                <a:path w="1002029" h="735330">
                  <a:moveTo>
                    <a:pt x="932156" y="198967"/>
                  </a:moveTo>
                  <a:lnTo>
                    <a:pt x="890724" y="212896"/>
                  </a:lnTo>
                  <a:lnTo>
                    <a:pt x="857612" y="253890"/>
                  </a:lnTo>
                  <a:lnTo>
                    <a:pt x="855522" y="238659"/>
                  </a:lnTo>
                  <a:lnTo>
                    <a:pt x="852901" y="224900"/>
                  </a:lnTo>
                  <a:lnTo>
                    <a:pt x="849749" y="212613"/>
                  </a:lnTo>
                  <a:lnTo>
                    <a:pt x="846066" y="201799"/>
                  </a:lnTo>
                  <a:lnTo>
                    <a:pt x="772541" y="214255"/>
                  </a:lnTo>
                  <a:lnTo>
                    <a:pt x="776887" y="237548"/>
                  </a:lnTo>
                  <a:lnTo>
                    <a:pt x="779991" y="262129"/>
                  </a:lnTo>
                  <a:lnTo>
                    <a:pt x="781854" y="287998"/>
                  </a:lnTo>
                  <a:lnTo>
                    <a:pt x="782474" y="315155"/>
                  </a:lnTo>
                  <a:lnTo>
                    <a:pt x="782474" y="580257"/>
                  </a:lnTo>
                  <a:lnTo>
                    <a:pt x="862792" y="580257"/>
                  </a:lnTo>
                  <a:lnTo>
                    <a:pt x="862792" y="322855"/>
                  </a:lnTo>
                  <a:lnTo>
                    <a:pt x="872433" y="303979"/>
                  </a:lnTo>
                  <a:lnTo>
                    <a:pt x="882085" y="290496"/>
                  </a:lnTo>
                  <a:lnTo>
                    <a:pt x="891748" y="282406"/>
                  </a:lnTo>
                  <a:lnTo>
                    <a:pt x="901422" y="279710"/>
                  </a:lnTo>
                  <a:lnTo>
                    <a:pt x="907987" y="279710"/>
                  </a:lnTo>
                  <a:lnTo>
                    <a:pt x="921204" y="321383"/>
                  </a:lnTo>
                  <a:lnTo>
                    <a:pt x="921204" y="722943"/>
                  </a:lnTo>
                  <a:lnTo>
                    <a:pt x="1001520" y="734041"/>
                  </a:lnTo>
                  <a:lnTo>
                    <a:pt x="1001520" y="308247"/>
                  </a:lnTo>
                  <a:lnTo>
                    <a:pt x="1000364" y="284176"/>
                  </a:lnTo>
                  <a:lnTo>
                    <a:pt x="991109" y="244144"/>
                  </a:lnTo>
                  <a:lnTo>
                    <a:pt x="961044" y="206272"/>
                  </a:lnTo>
                  <a:lnTo>
                    <a:pt x="947465" y="200793"/>
                  </a:lnTo>
                  <a:lnTo>
                    <a:pt x="932156" y="198967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2377" y="2007318"/>
              <a:ext cx="86275" cy="2460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16823" y="1934169"/>
              <a:ext cx="382905" cy="535940"/>
            </a:xfrm>
            <a:custGeom>
              <a:avLst/>
              <a:gdLst/>
              <a:ahLst/>
              <a:cxnLst/>
              <a:rect l="l" t="t" r="r" b="b"/>
              <a:pathLst>
                <a:path w="382904" h="535939">
                  <a:moveTo>
                    <a:pt x="118437" y="0"/>
                  </a:moveTo>
                  <a:lnTo>
                    <a:pt x="75799" y="7433"/>
                  </a:lnTo>
                  <a:lnTo>
                    <a:pt x="42637" y="29733"/>
                  </a:lnTo>
                  <a:lnTo>
                    <a:pt x="18949" y="66899"/>
                  </a:lnTo>
                  <a:lnTo>
                    <a:pt x="4737" y="118932"/>
                  </a:lnTo>
                  <a:lnTo>
                    <a:pt x="0" y="185831"/>
                  </a:lnTo>
                  <a:lnTo>
                    <a:pt x="0" y="535752"/>
                  </a:lnTo>
                  <a:lnTo>
                    <a:pt x="80316" y="523975"/>
                  </a:lnTo>
                  <a:lnTo>
                    <a:pt x="80316" y="353431"/>
                  </a:lnTo>
                  <a:lnTo>
                    <a:pt x="92250" y="370771"/>
                  </a:lnTo>
                  <a:lnTo>
                    <a:pt x="106148" y="383157"/>
                  </a:lnTo>
                  <a:lnTo>
                    <a:pt x="122008" y="390589"/>
                  </a:lnTo>
                  <a:lnTo>
                    <a:pt x="139832" y="393066"/>
                  </a:lnTo>
                  <a:lnTo>
                    <a:pt x="154250" y="391460"/>
                  </a:lnTo>
                  <a:lnTo>
                    <a:pt x="192216" y="367360"/>
                  </a:lnTo>
                  <a:lnTo>
                    <a:pt x="220425" y="317844"/>
                  </a:lnTo>
                  <a:lnTo>
                    <a:pt x="232545" y="273177"/>
                  </a:lnTo>
                  <a:lnTo>
                    <a:pt x="238658" y="222727"/>
                  </a:lnTo>
                  <a:lnTo>
                    <a:pt x="239422" y="195570"/>
                  </a:lnTo>
                  <a:lnTo>
                    <a:pt x="237480" y="149849"/>
                  </a:lnTo>
                  <a:lnTo>
                    <a:pt x="231653" y="110185"/>
                  </a:lnTo>
                  <a:lnTo>
                    <a:pt x="208348" y="49034"/>
                  </a:lnTo>
                  <a:lnTo>
                    <a:pt x="170376" y="12258"/>
                  </a:lnTo>
                  <a:lnTo>
                    <a:pt x="146152" y="3064"/>
                  </a:lnTo>
                  <a:lnTo>
                    <a:pt x="118437" y="0"/>
                  </a:lnTo>
                  <a:close/>
                </a:path>
                <a:path w="382904" h="535939">
                  <a:moveTo>
                    <a:pt x="282228" y="11890"/>
                  </a:moveTo>
                  <a:lnTo>
                    <a:pt x="282228" y="275520"/>
                  </a:lnTo>
                  <a:lnTo>
                    <a:pt x="283448" y="299825"/>
                  </a:lnTo>
                  <a:lnTo>
                    <a:pt x="293212" y="339686"/>
                  </a:lnTo>
                  <a:lnTo>
                    <a:pt x="325973" y="378741"/>
                  </a:lnTo>
                  <a:lnTo>
                    <a:pt x="359403" y="393066"/>
                  </a:lnTo>
                  <a:lnTo>
                    <a:pt x="382412" y="315834"/>
                  </a:lnTo>
                  <a:lnTo>
                    <a:pt x="375110" y="310323"/>
                  </a:lnTo>
                  <a:lnTo>
                    <a:pt x="369959" y="303982"/>
                  </a:lnTo>
                  <a:lnTo>
                    <a:pt x="362544" y="265101"/>
                  </a:lnTo>
                  <a:lnTo>
                    <a:pt x="362544" y="11890"/>
                  </a:lnTo>
                  <a:lnTo>
                    <a:pt x="282228" y="1189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0297" y="2007997"/>
              <a:ext cx="87803" cy="24540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51908" y="1934169"/>
              <a:ext cx="2931795" cy="1214755"/>
            </a:xfrm>
            <a:custGeom>
              <a:avLst/>
              <a:gdLst/>
              <a:ahLst/>
              <a:cxnLst/>
              <a:rect l="l" t="t" r="r" b="b"/>
              <a:pathLst>
                <a:path w="2931795" h="1214755">
                  <a:moveTo>
                    <a:pt x="2776669" y="0"/>
                  </a:moveTo>
                  <a:lnTo>
                    <a:pt x="2733592" y="13886"/>
                  </a:lnTo>
                  <a:lnTo>
                    <a:pt x="2700598" y="54526"/>
                  </a:lnTo>
                  <a:lnTo>
                    <a:pt x="2685315" y="94671"/>
                  </a:lnTo>
                  <a:lnTo>
                    <a:pt x="2675955" y="143507"/>
                  </a:lnTo>
                  <a:lnTo>
                    <a:pt x="2672834" y="199647"/>
                  </a:lnTo>
                  <a:lnTo>
                    <a:pt x="2674448" y="244428"/>
                  </a:lnTo>
                  <a:lnTo>
                    <a:pt x="2679287" y="283419"/>
                  </a:lnTo>
                  <a:lnTo>
                    <a:pt x="2698645" y="344032"/>
                  </a:lnTo>
                  <a:lnTo>
                    <a:pt x="2729358" y="380808"/>
                  </a:lnTo>
                  <a:lnTo>
                    <a:pt x="2769877" y="393066"/>
                  </a:lnTo>
                  <a:lnTo>
                    <a:pt x="2783589" y="391658"/>
                  </a:lnTo>
                  <a:lnTo>
                    <a:pt x="2817083" y="370531"/>
                  </a:lnTo>
                  <a:lnTo>
                    <a:pt x="2840595" y="324264"/>
                  </a:lnTo>
                  <a:lnTo>
                    <a:pt x="2846543" y="303378"/>
                  </a:lnTo>
                  <a:lnTo>
                    <a:pt x="2849684" y="327725"/>
                  </a:lnTo>
                  <a:lnTo>
                    <a:pt x="2856328" y="352957"/>
                  </a:lnTo>
                  <a:lnTo>
                    <a:pt x="2867938" y="372258"/>
                  </a:lnTo>
                  <a:lnTo>
                    <a:pt x="2884515" y="385628"/>
                  </a:lnTo>
                  <a:lnTo>
                    <a:pt x="2906059" y="393066"/>
                  </a:lnTo>
                  <a:lnTo>
                    <a:pt x="2931615" y="313116"/>
                  </a:lnTo>
                  <a:lnTo>
                    <a:pt x="2924313" y="310323"/>
                  </a:lnTo>
                  <a:lnTo>
                    <a:pt x="2918483" y="306171"/>
                  </a:lnTo>
                  <a:lnTo>
                    <a:pt x="2891965" y="201119"/>
                  </a:lnTo>
                  <a:lnTo>
                    <a:pt x="2925841" y="11890"/>
                  </a:lnTo>
                  <a:lnTo>
                    <a:pt x="2859618" y="11890"/>
                  </a:lnTo>
                  <a:lnTo>
                    <a:pt x="2851807" y="93991"/>
                  </a:lnTo>
                  <a:lnTo>
                    <a:pt x="2842017" y="52870"/>
                  </a:lnTo>
                  <a:lnTo>
                    <a:pt x="2826230" y="23498"/>
                  </a:lnTo>
                  <a:lnTo>
                    <a:pt x="2804448" y="5874"/>
                  </a:lnTo>
                  <a:lnTo>
                    <a:pt x="2776669" y="0"/>
                  </a:lnTo>
                  <a:close/>
                </a:path>
                <a:path w="2931795" h="1214755">
                  <a:moveTo>
                    <a:pt x="0" y="732569"/>
                  </a:moveTo>
                  <a:lnTo>
                    <a:pt x="0" y="1214757"/>
                  </a:lnTo>
                  <a:lnTo>
                    <a:pt x="83458" y="1214757"/>
                  </a:lnTo>
                  <a:lnTo>
                    <a:pt x="83458" y="820219"/>
                  </a:lnTo>
                  <a:lnTo>
                    <a:pt x="204442" y="820219"/>
                  </a:lnTo>
                  <a:lnTo>
                    <a:pt x="212848" y="732569"/>
                  </a:lnTo>
                  <a:lnTo>
                    <a:pt x="0" y="732569"/>
                  </a:lnTo>
                  <a:close/>
                </a:path>
                <a:path w="2931795" h="1214755">
                  <a:moveTo>
                    <a:pt x="248212" y="634500"/>
                  </a:moveTo>
                  <a:lnTo>
                    <a:pt x="251862" y="800061"/>
                  </a:lnTo>
                  <a:lnTo>
                    <a:pt x="303058" y="800061"/>
                  </a:lnTo>
                  <a:lnTo>
                    <a:pt x="325981" y="642087"/>
                  </a:lnTo>
                  <a:lnTo>
                    <a:pt x="248212" y="63450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6799" y="2841466"/>
              <a:ext cx="87803" cy="2454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89253" y="2666738"/>
              <a:ext cx="1774189" cy="494030"/>
            </a:xfrm>
            <a:custGeom>
              <a:avLst/>
              <a:gdLst/>
              <a:ahLst/>
              <a:cxnLst/>
              <a:rect l="l" t="t" r="r" b="b"/>
              <a:pathLst>
                <a:path w="1774189" h="494030">
                  <a:moveTo>
                    <a:pt x="172156" y="100899"/>
                  </a:moveTo>
                  <a:lnTo>
                    <a:pt x="99650" y="134306"/>
                  </a:lnTo>
                  <a:lnTo>
                    <a:pt x="111329" y="156190"/>
                  </a:lnTo>
                  <a:lnTo>
                    <a:pt x="122425" y="184246"/>
                  </a:lnTo>
                  <a:lnTo>
                    <a:pt x="142865" y="258873"/>
                  </a:lnTo>
                  <a:lnTo>
                    <a:pt x="152443" y="305444"/>
                  </a:lnTo>
                  <a:lnTo>
                    <a:pt x="161819" y="358187"/>
                  </a:lnTo>
                  <a:lnTo>
                    <a:pt x="170994" y="417102"/>
                  </a:lnTo>
                  <a:lnTo>
                    <a:pt x="179967" y="482188"/>
                  </a:lnTo>
                  <a:lnTo>
                    <a:pt x="273868" y="482188"/>
                  </a:lnTo>
                  <a:lnTo>
                    <a:pt x="353675" y="123208"/>
                  </a:lnTo>
                  <a:lnTo>
                    <a:pt x="275906" y="101578"/>
                  </a:lnTo>
                  <a:lnTo>
                    <a:pt x="228955" y="395897"/>
                  </a:lnTo>
                  <a:lnTo>
                    <a:pt x="224147" y="341632"/>
                  </a:lnTo>
                  <a:lnTo>
                    <a:pt x="218555" y="292195"/>
                  </a:lnTo>
                  <a:lnTo>
                    <a:pt x="212176" y="247584"/>
                  </a:lnTo>
                  <a:lnTo>
                    <a:pt x="205013" y="207800"/>
                  </a:lnTo>
                  <a:lnTo>
                    <a:pt x="189242" y="143648"/>
                  </a:lnTo>
                  <a:lnTo>
                    <a:pt x="180864" y="119598"/>
                  </a:lnTo>
                  <a:lnTo>
                    <a:pt x="172156" y="100899"/>
                  </a:lnTo>
                  <a:close/>
                </a:path>
                <a:path w="1774189" h="494030">
                  <a:moveTo>
                    <a:pt x="0" y="112789"/>
                  </a:moveTo>
                  <a:lnTo>
                    <a:pt x="0" y="376419"/>
                  </a:lnTo>
                  <a:lnTo>
                    <a:pt x="1220" y="400724"/>
                  </a:lnTo>
                  <a:lnTo>
                    <a:pt x="10984" y="440586"/>
                  </a:lnTo>
                  <a:lnTo>
                    <a:pt x="43745" y="479640"/>
                  </a:lnTo>
                  <a:lnTo>
                    <a:pt x="77175" y="493965"/>
                  </a:lnTo>
                  <a:lnTo>
                    <a:pt x="100183" y="416734"/>
                  </a:lnTo>
                  <a:lnTo>
                    <a:pt x="92882" y="411222"/>
                  </a:lnTo>
                  <a:lnTo>
                    <a:pt x="87731" y="404881"/>
                  </a:lnTo>
                  <a:lnTo>
                    <a:pt x="80316" y="366001"/>
                  </a:lnTo>
                  <a:lnTo>
                    <a:pt x="80316" y="112789"/>
                  </a:lnTo>
                  <a:lnTo>
                    <a:pt x="0" y="112789"/>
                  </a:lnTo>
                  <a:close/>
                </a:path>
                <a:path w="1774189" h="494030">
                  <a:moveTo>
                    <a:pt x="465826" y="100899"/>
                  </a:moveTo>
                  <a:lnTo>
                    <a:pt x="422749" y="114785"/>
                  </a:lnTo>
                  <a:lnTo>
                    <a:pt x="389754" y="155425"/>
                  </a:lnTo>
                  <a:lnTo>
                    <a:pt x="374472" y="195570"/>
                  </a:lnTo>
                  <a:lnTo>
                    <a:pt x="365112" y="244406"/>
                  </a:lnTo>
                  <a:lnTo>
                    <a:pt x="361991" y="300546"/>
                  </a:lnTo>
                  <a:lnTo>
                    <a:pt x="363605" y="345327"/>
                  </a:lnTo>
                  <a:lnTo>
                    <a:pt x="368444" y="384318"/>
                  </a:lnTo>
                  <a:lnTo>
                    <a:pt x="387801" y="444931"/>
                  </a:lnTo>
                  <a:lnTo>
                    <a:pt x="418515" y="481707"/>
                  </a:lnTo>
                  <a:lnTo>
                    <a:pt x="459034" y="493965"/>
                  </a:lnTo>
                  <a:lnTo>
                    <a:pt x="472746" y="492557"/>
                  </a:lnTo>
                  <a:lnTo>
                    <a:pt x="506239" y="471430"/>
                  </a:lnTo>
                  <a:lnTo>
                    <a:pt x="529752" y="425163"/>
                  </a:lnTo>
                  <a:lnTo>
                    <a:pt x="535700" y="404277"/>
                  </a:lnTo>
                  <a:lnTo>
                    <a:pt x="538841" y="428624"/>
                  </a:lnTo>
                  <a:lnTo>
                    <a:pt x="545485" y="453856"/>
                  </a:lnTo>
                  <a:lnTo>
                    <a:pt x="557095" y="473157"/>
                  </a:lnTo>
                  <a:lnTo>
                    <a:pt x="573672" y="486527"/>
                  </a:lnTo>
                  <a:lnTo>
                    <a:pt x="595216" y="493965"/>
                  </a:lnTo>
                  <a:lnTo>
                    <a:pt x="620771" y="414016"/>
                  </a:lnTo>
                  <a:lnTo>
                    <a:pt x="613470" y="411222"/>
                  </a:lnTo>
                  <a:lnTo>
                    <a:pt x="607640" y="407070"/>
                  </a:lnTo>
                  <a:lnTo>
                    <a:pt x="581122" y="302019"/>
                  </a:lnTo>
                  <a:lnTo>
                    <a:pt x="614998" y="112789"/>
                  </a:lnTo>
                  <a:lnTo>
                    <a:pt x="548775" y="112789"/>
                  </a:lnTo>
                  <a:lnTo>
                    <a:pt x="540964" y="194891"/>
                  </a:lnTo>
                  <a:lnTo>
                    <a:pt x="531174" y="153769"/>
                  </a:lnTo>
                  <a:lnTo>
                    <a:pt x="515387" y="124397"/>
                  </a:lnTo>
                  <a:lnTo>
                    <a:pt x="493605" y="106773"/>
                  </a:lnTo>
                  <a:lnTo>
                    <a:pt x="465826" y="100899"/>
                  </a:lnTo>
                  <a:close/>
                </a:path>
                <a:path w="1774189" h="494030">
                  <a:moveTo>
                    <a:pt x="687506" y="112789"/>
                  </a:moveTo>
                  <a:lnTo>
                    <a:pt x="643442" y="116300"/>
                  </a:lnTo>
                  <a:lnTo>
                    <a:pt x="614491" y="128077"/>
                  </a:lnTo>
                  <a:lnTo>
                    <a:pt x="629094" y="200439"/>
                  </a:lnTo>
                  <a:lnTo>
                    <a:pt x="636055" y="197193"/>
                  </a:lnTo>
                  <a:lnTo>
                    <a:pt x="642140" y="195117"/>
                  </a:lnTo>
                  <a:lnTo>
                    <a:pt x="647348" y="194211"/>
                  </a:lnTo>
                  <a:lnTo>
                    <a:pt x="652555" y="193230"/>
                  </a:lnTo>
                  <a:lnTo>
                    <a:pt x="660733" y="192739"/>
                  </a:lnTo>
                  <a:lnTo>
                    <a:pt x="671884" y="192739"/>
                  </a:lnTo>
                  <a:lnTo>
                    <a:pt x="693279" y="192739"/>
                  </a:lnTo>
                  <a:lnTo>
                    <a:pt x="693279" y="377099"/>
                  </a:lnTo>
                  <a:lnTo>
                    <a:pt x="698097" y="422707"/>
                  </a:lnTo>
                  <a:lnTo>
                    <a:pt x="723398" y="469229"/>
                  </a:lnTo>
                  <a:lnTo>
                    <a:pt x="770455" y="493965"/>
                  </a:lnTo>
                  <a:lnTo>
                    <a:pt x="793378" y="416734"/>
                  </a:lnTo>
                  <a:lnTo>
                    <a:pt x="786076" y="411675"/>
                  </a:lnTo>
                  <a:lnTo>
                    <a:pt x="780954" y="405447"/>
                  </a:lnTo>
                  <a:lnTo>
                    <a:pt x="773596" y="366001"/>
                  </a:lnTo>
                  <a:lnTo>
                    <a:pt x="773596" y="192739"/>
                  </a:lnTo>
                  <a:lnTo>
                    <a:pt x="846102" y="192739"/>
                  </a:lnTo>
                  <a:lnTo>
                    <a:pt x="846102" y="112789"/>
                  </a:lnTo>
                  <a:lnTo>
                    <a:pt x="687506" y="112789"/>
                  </a:lnTo>
                  <a:close/>
                </a:path>
                <a:path w="1774189" h="494030">
                  <a:moveTo>
                    <a:pt x="960334" y="100899"/>
                  </a:moveTo>
                  <a:lnTo>
                    <a:pt x="919221" y="107778"/>
                  </a:lnTo>
                  <a:lnTo>
                    <a:pt x="886725" y="128417"/>
                  </a:lnTo>
                  <a:lnTo>
                    <a:pt x="865648" y="160635"/>
                  </a:lnTo>
                  <a:lnTo>
                    <a:pt x="858623" y="202478"/>
                  </a:lnTo>
                  <a:lnTo>
                    <a:pt x="862438" y="232197"/>
                  </a:lnTo>
                  <a:lnTo>
                    <a:pt x="873884" y="255900"/>
                  </a:lnTo>
                  <a:lnTo>
                    <a:pt x="892960" y="273588"/>
                  </a:lnTo>
                  <a:lnTo>
                    <a:pt x="919667" y="285259"/>
                  </a:lnTo>
                  <a:lnTo>
                    <a:pt x="903047" y="290086"/>
                  </a:lnTo>
                  <a:lnTo>
                    <a:pt x="866688" y="316287"/>
                  </a:lnTo>
                  <a:lnTo>
                    <a:pt x="850292" y="361174"/>
                  </a:lnTo>
                  <a:lnTo>
                    <a:pt x="849198" y="380609"/>
                  </a:lnTo>
                  <a:lnTo>
                    <a:pt x="851103" y="405912"/>
                  </a:lnTo>
                  <a:lnTo>
                    <a:pt x="866343" y="447642"/>
                  </a:lnTo>
                  <a:lnTo>
                    <a:pt x="896080" y="477149"/>
                  </a:lnTo>
                  <a:lnTo>
                    <a:pt x="935602" y="492097"/>
                  </a:lnTo>
                  <a:lnTo>
                    <a:pt x="958721" y="493965"/>
                  </a:lnTo>
                  <a:lnTo>
                    <a:pt x="974312" y="493229"/>
                  </a:lnTo>
                  <a:lnTo>
                    <a:pt x="1017133" y="482188"/>
                  </a:lnTo>
                  <a:lnTo>
                    <a:pt x="1052967" y="459363"/>
                  </a:lnTo>
                  <a:lnTo>
                    <a:pt x="1063065" y="449461"/>
                  </a:lnTo>
                  <a:lnTo>
                    <a:pt x="1029699" y="390348"/>
                  </a:lnTo>
                  <a:lnTo>
                    <a:pt x="1021310" y="397136"/>
                  </a:lnTo>
                  <a:lnTo>
                    <a:pt x="1013377" y="402890"/>
                  </a:lnTo>
                  <a:lnTo>
                    <a:pt x="971287" y="417526"/>
                  </a:lnTo>
                  <a:lnTo>
                    <a:pt x="954163" y="414653"/>
                  </a:lnTo>
                  <a:lnTo>
                    <a:pt x="941932" y="406032"/>
                  </a:lnTo>
                  <a:lnTo>
                    <a:pt x="934593" y="391665"/>
                  </a:lnTo>
                  <a:lnTo>
                    <a:pt x="932147" y="371550"/>
                  </a:lnTo>
                  <a:lnTo>
                    <a:pt x="932699" y="361075"/>
                  </a:lnTo>
                  <a:lnTo>
                    <a:pt x="960796" y="327081"/>
                  </a:lnTo>
                  <a:lnTo>
                    <a:pt x="970268" y="326366"/>
                  </a:lnTo>
                  <a:lnTo>
                    <a:pt x="996333" y="326366"/>
                  </a:lnTo>
                  <a:lnTo>
                    <a:pt x="1004144" y="257401"/>
                  </a:lnTo>
                  <a:lnTo>
                    <a:pt x="973919" y="257401"/>
                  </a:lnTo>
                  <a:lnTo>
                    <a:pt x="966044" y="256707"/>
                  </a:lnTo>
                  <a:lnTo>
                    <a:pt x="940001" y="224943"/>
                  </a:lnTo>
                  <a:lnTo>
                    <a:pt x="939449" y="215727"/>
                  </a:lnTo>
                  <a:lnTo>
                    <a:pt x="939985" y="206555"/>
                  </a:lnTo>
                  <a:lnTo>
                    <a:pt x="964643" y="175958"/>
                  </a:lnTo>
                  <a:lnTo>
                    <a:pt x="971796" y="175300"/>
                  </a:lnTo>
                  <a:lnTo>
                    <a:pt x="978503" y="175632"/>
                  </a:lnTo>
                  <a:lnTo>
                    <a:pt x="1017362" y="191748"/>
                  </a:lnTo>
                  <a:lnTo>
                    <a:pt x="1024520" y="196929"/>
                  </a:lnTo>
                  <a:lnTo>
                    <a:pt x="1055764" y="142006"/>
                  </a:lnTo>
                  <a:lnTo>
                    <a:pt x="1034740" y="124022"/>
                  </a:lnTo>
                  <a:lnTo>
                    <a:pt x="1011827" y="111176"/>
                  </a:lnTo>
                  <a:lnTo>
                    <a:pt x="987025" y="103468"/>
                  </a:lnTo>
                  <a:lnTo>
                    <a:pt x="960334" y="100899"/>
                  </a:lnTo>
                  <a:close/>
                </a:path>
                <a:path w="1774189" h="494030">
                  <a:moveTo>
                    <a:pt x="1200280" y="0"/>
                  </a:moveTo>
                  <a:lnTo>
                    <a:pt x="1200280" y="482188"/>
                  </a:lnTo>
                  <a:lnTo>
                    <a:pt x="1283739" y="482188"/>
                  </a:lnTo>
                  <a:lnTo>
                    <a:pt x="1283739" y="85611"/>
                  </a:lnTo>
                  <a:lnTo>
                    <a:pt x="1372970" y="85611"/>
                  </a:lnTo>
                  <a:lnTo>
                    <a:pt x="1372970" y="482188"/>
                  </a:lnTo>
                  <a:lnTo>
                    <a:pt x="1456937" y="482188"/>
                  </a:lnTo>
                  <a:lnTo>
                    <a:pt x="1456937" y="0"/>
                  </a:lnTo>
                  <a:lnTo>
                    <a:pt x="1200280" y="0"/>
                  </a:lnTo>
                  <a:close/>
                </a:path>
                <a:path w="1774189" h="494030">
                  <a:moveTo>
                    <a:pt x="1625938" y="81421"/>
                  </a:moveTo>
                  <a:lnTo>
                    <a:pt x="1659304" y="297149"/>
                  </a:lnTo>
                  <a:lnTo>
                    <a:pt x="1592571" y="297149"/>
                  </a:lnTo>
                  <a:lnTo>
                    <a:pt x="1625938" y="81421"/>
                  </a:lnTo>
                  <a:close/>
                </a:path>
                <a:path w="1774189" h="494030">
                  <a:moveTo>
                    <a:pt x="1576865" y="0"/>
                  </a:moveTo>
                  <a:lnTo>
                    <a:pt x="1479313" y="482188"/>
                  </a:lnTo>
                  <a:lnTo>
                    <a:pt x="1563874" y="482188"/>
                  </a:lnTo>
                  <a:lnTo>
                    <a:pt x="1580006" y="377099"/>
                  </a:lnTo>
                  <a:lnTo>
                    <a:pt x="1671869" y="377099"/>
                  </a:lnTo>
                  <a:lnTo>
                    <a:pt x="1688001" y="482188"/>
                  </a:lnTo>
                  <a:lnTo>
                    <a:pt x="1774091" y="482188"/>
                  </a:lnTo>
                  <a:lnTo>
                    <a:pt x="1677048" y="0"/>
                  </a:lnTo>
                  <a:lnTo>
                    <a:pt x="1576865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4979" y="2741359"/>
              <a:ext cx="87804" cy="1702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86283" y="2654961"/>
              <a:ext cx="2614930" cy="506095"/>
            </a:xfrm>
            <a:custGeom>
              <a:avLst/>
              <a:gdLst/>
              <a:ahLst/>
              <a:cxnLst/>
              <a:rect l="l" t="t" r="r" b="b"/>
              <a:pathLst>
                <a:path w="2614929" h="506094">
                  <a:moveTo>
                    <a:pt x="1252986" y="217086"/>
                  </a:moveTo>
                  <a:lnTo>
                    <a:pt x="1252986" y="281069"/>
                  </a:lnTo>
                  <a:lnTo>
                    <a:pt x="1344765" y="281069"/>
                  </a:lnTo>
                  <a:lnTo>
                    <a:pt x="1344765" y="217086"/>
                  </a:lnTo>
                  <a:lnTo>
                    <a:pt x="1252986" y="217086"/>
                  </a:lnTo>
                  <a:close/>
                </a:path>
                <a:path w="2614929" h="506094">
                  <a:moveTo>
                    <a:pt x="364626" y="93199"/>
                  </a:moveTo>
                  <a:lnTo>
                    <a:pt x="397992" y="308926"/>
                  </a:lnTo>
                  <a:lnTo>
                    <a:pt x="331260" y="308926"/>
                  </a:lnTo>
                  <a:lnTo>
                    <a:pt x="364626" y="93199"/>
                  </a:lnTo>
                  <a:close/>
                </a:path>
                <a:path w="2614929" h="506094">
                  <a:moveTo>
                    <a:pt x="1598813" y="93199"/>
                  </a:moveTo>
                  <a:lnTo>
                    <a:pt x="1632180" y="308926"/>
                  </a:lnTo>
                  <a:lnTo>
                    <a:pt x="1565447" y="308926"/>
                  </a:lnTo>
                  <a:lnTo>
                    <a:pt x="1598813" y="93199"/>
                  </a:lnTo>
                  <a:close/>
                </a:path>
                <a:path w="2614929" h="506094">
                  <a:moveTo>
                    <a:pt x="1884099" y="93878"/>
                  </a:moveTo>
                  <a:lnTo>
                    <a:pt x="1934700" y="411864"/>
                  </a:lnTo>
                  <a:lnTo>
                    <a:pt x="1832988" y="411864"/>
                  </a:lnTo>
                  <a:lnTo>
                    <a:pt x="1884099" y="93878"/>
                  </a:lnTo>
                  <a:close/>
                </a:path>
                <a:path w="2614929" h="506094">
                  <a:moveTo>
                    <a:pt x="1298833" y="81421"/>
                  </a:moveTo>
                  <a:lnTo>
                    <a:pt x="1340079" y="103716"/>
                  </a:lnTo>
                  <a:lnTo>
                    <a:pt x="1356163" y="144137"/>
                  </a:lnTo>
                  <a:lnTo>
                    <a:pt x="1364143" y="209874"/>
                  </a:lnTo>
                  <a:lnTo>
                    <a:pt x="1365141" y="252532"/>
                  </a:lnTo>
                  <a:lnTo>
                    <a:pt x="1364159" y="296045"/>
                  </a:lnTo>
                  <a:lnTo>
                    <a:pt x="1356306" y="362519"/>
                  </a:lnTo>
                  <a:lnTo>
                    <a:pt x="1340413" y="402522"/>
                  </a:lnTo>
                  <a:lnTo>
                    <a:pt x="1298833" y="424434"/>
                  </a:lnTo>
                  <a:lnTo>
                    <a:pt x="1282792" y="421978"/>
                  </a:lnTo>
                  <a:lnTo>
                    <a:pt x="1248486" y="385139"/>
                  </a:lnTo>
                  <a:lnTo>
                    <a:pt x="1236579" y="332283"/>
                  </a:lnTo>
                  <a:lnTo>
                    <a:pt x="1232610" y="252532"/>
                  </a:lnTo>
                  <a:lnTo>
                    <a:pt x="1233618" y="209874"/>
                  </a:lnTo>
                  <a:lnTo>
                    <a:pt x="1241684" y="144137"/>
                  </a:lnTo>
                  <a:lnTo>
                    <a:pt x="1257953" y="103716"/>
                  </a:lnTo>
                  <a:lnTo>
                    <a:pt x="1298833" y="81421"/>
                  </a:lnTo>
                  <a:close/>
                </a:path>
                <a:path w="2614929" h="506094">
                  <a:moveTo>
                    <a:pt x="0" y="11777"/>
                  </a:moveTo>
                  <a:lnTo>
                    <a:pt x="0" y="493966"/>
                  </a:lnTo>
                  <a:lnTo>
                    <a:pt x="83458" y="493966"/>
                  </a:lnTo>
                  <a:lnTo>
                    <a:pt x="83458" y="332594"/>
                  </a:lnTo>
                  <a:lnTo>
                    <a:pt x="111136" y="332594"/>
                  </a:lnTo>
                  <a:lnTo>
                    <a:pt x="167892" y="322233"/>
                  </a:lnTo>
                  <a:lnTo>
                    <a:pt x="210980" y="291147"/>
                  </a:lnTo>
                  <a:lnTo>
                    <a:pt x="238170" y="239735"/>
                  </a:lnTo>
                  <a:lnTo>
                    <a:pt x="247233" y="168392"/>
                  </a:lnTo>
                  <a:lnTo>
                    <a:pt x="244903" y="132126"/>
                  </a:lnTo>
                  <a:lnTo>
                    <a:pt x="226267" y="73692"/>
                  </a:lnTo>
                  <a:lnTo>
                    <a:pt x="189314" y="34135"/>
                  </a:lnTo>
                  <a:lnTo>
                    <a:pt x="135954" y="14261"/>
                  </a:lnTo>
                  <a:lnTo>
                    <a:pt x="103240" y="11777"/>
                  </a:lnTo>
                  <a:lnTo>
                    <a:pt x="0" y="11777"/>
                  </a:lnTo>
                  <a:close/>
                </a:path>
                <a:path w="2614929" h="506094">
                  <a:moveTo>
                    <a:pt x="315552" y="11777"/>
                  </a:moveTo>
                  <a:lnTo>
                    <a:pt x="218001" y="493966"/>
                  </a:lnTo>
                  <a:lnTo>
                    <a:pt x="302563" y="493966"/>
                  </a:lnTo>
                  <a:lnTo>
                    <a:pt x="318694" y="388876"/>
                  </a:lnTo>
                  <a:lnTo>
                    <a:pt x="410558" y="388876"/>
                  </a:lnTo>
                  <a:lnTo>
                    <a:pt x="426689" y="493966"/>
                  </a:lnTo>
                  <a:lnTo>
                    <a:pt x="512779" y="493966"/>
                  </a:lnTo>
                  <a:lnTo>
                    <a:pt x="415736" y="11777"/>
                  </a:lnTo>
                  <a:lnTo>
                    <a:pt x="315552" y="11777"/>
                  </a:lnTo>
                  <a:close/>
                </a:path>
                <a:path w="2614929" h="506094">
                  <a:moveTo>
                    <a:pt x="546671" y="11777"/>
                  </a:moveTo>
                  <a:lnTo>
                    <a:pt x="522644" y="493966"/>
                  </a:lnTo>
                  <a:lnTo>
                    <a:pt x="601942" y="493966"/>
                  </a:lnTo>
                  <a:lnTo>
                    <a:pt x="606696" y="305416"/>
                  </a:lnTo>
                  <a:lnTo>
                    <a:pt x="607460" y="254966"/>
                  </a:lnTo>
                  <a:lnTo>
                    <a:pt x="607715" y="220484"/>
                  </a:lnTo>
                  <a:lnTo>
                    <a:pt x="607582" y="191317"/>
                  </a:lnTo>
                  <a:lnTo>
                    <a:pt x="607185" y="162928"/>
                  </a:lnTo>
                  <a:lnTo>
                    <a:pt x="606521" y="135318"/>
                  </a:lnTo>
                  <a:lnTo>
                    <a:pt x="605593" y="108486"/>
                  </a:lnTo>
                  <a:lnTo>
                    <a:pt x="655685" y="443119"/>
                  </a:lnTo>
                  <a:lnTo>
                    <a:pt x="733964" y="443119"/>
                  </a:lnTo>
                  <a:lnTo>
                    <a:pt x="781424" y="108486"/>
                  </a:lnTo>
                  <a:lnTo>
                    <a:pt x="780389" y="157429"/>
                  </a:lnTo>
                  <a:lnTo>
                    <a:pt x="780453" y="202733"/>
                  </a:lnTo>
                  <a:lnTo>
                    <a:pt x="781514" y="264337"/>
                  </a:lnTo>
                  <a:lnTo>
                    <a:pt x="782442" y="303378"/>
                  </a:lnTo>
                  <a:lnTo>
                    <a:pt x="787112" y="493966"/>
                  </a:lnTo>
                  <a:lnTo>
                    <a:pt x="866920" y="493966"/>
                  </a:lnTo>
                  <a:lnTo>
                    <a:pt x="842977" y="11777"/>
                  </a:lnTo>
                  <a:lnTo>
                    <a:pt x="738124" y="11777"/>
                  </a:lnTo>
                  <a:lnTo>
                    <a:pt x="696352" y="340182"/>
                  </a:lnTo>
                  <a:lnTo>
                    <a:pt x="651015" y="11777"/>
                  </a:lnTo>
                  <a:lnTo>
                    <a:pt x="546671" y="11777"/>
                  </a:lnTo>
                  <a:close/>
                </a:path>
                <a:path w="2614929" h="506094">
                  <a:moveTo>
                    <a:pt x="866453" y="11777"/>
                  </a:moveTo>
                  <a:lnTo>
                    <a:pt x="970797" y="313796"/>
                  </a:lnTo>
                  <a:lnTo>
                    <a:pt x="970797" y="493966"/>
                  </a:lnTo>
                  <a:lnTo>
                    <a:pt x="1054255" y="493966"/>
                  </a:lnTo>
                  <a:lnTo>
                    <a:pt x="1054255" y="313116"/>
                  </a:lnTo>
                  <a:lnTo>
                    <a:pt x="1158515" y="11777"/>
                  </a:lnTo>
                  <a:lnTo>
                    <a:pt x="1072509" y="11777"/>
                  </a:lnTo>
                  <a:lnTo>
                    <a:pt x="1013502" y="226146"/>
                  </a:lnTo>
                  <a:lnTo>
                    <a:pt x="955600" y="11777"/>
                  </a:lnTo>
                  <a:lnTo>
                    <a:pt x="866453" y="11777"/>
                  </a:lnTo>
                  <a:close/>
                </a:path>
                <a:path w="2614929" h="506094">
                  <a:moveTo>
                    <a:pt x="1549740" y="11777"/>
                  </a:moveTo>
                  <a:lnTo>
                    <a:pt x="1452188" y="493966"/>
                  </a:lnTo>
                  <a:lnTo>
                    <a:pt x="1536750" y="493966"/>
                  </a:lnTo>
                  <a:lnTo>
                    <a:pt x="1552882" y="388876"/>
                  </a:lnTo>
                  <a:lnTo>
                    <a:pt x="1644745" y="388876"/>
                  </a:lnTo>
                  <a:lnTo>
                    <a:pt x="1660876" y="493966"/>
                  </a:lnTo>
                  <a:lnTo>
                    <a:pt x="2034375" y="493966"/>
                  </a:lnTo>
                  <a:lnTo>
                    <a:pt x="1935295" y="11777"/>
                  </a:lnTo>
                  <a:lnTo>
                    <a:pt x="1835111" y="11777"/>
                  </a:lnTo>
                  <a:lnTo>
                    <a:pt x="1741279" y="465703"/>
                  </a:lnTo>
                  <a:lnTo>
                    <a:pt x="1649924" y="11777"/>
                  </a:lnTo>
                  <a:lnTo>
                    <a:pt x="1549740" y="11777"/>
                  </a:lnTo>
                  <a:close/>
                </a:path>
                <a:path w="2614929" h="506094">
                  <a:moveTo>
                    <a:pt x="1298833" y="0"/>
                  </a:moveTo>
                  <a:lnTo>
                    <a:pt x="1235942" y="16363"/>
                  </a:lnTo>
                  <a:lnTo>
                    <a:pt x="1189055" y="65454"/>
                  </a:lnTo>
                  <a:lnTo>
                    <a:pt x="1172043" y="101649"/>
                  </a:lnTo>
                  <a:lnTo>
                    <a:pt x="1159892" y="144894"/>
                  </a:lnTo>
                  <a:lnTo>
                    <a:pt x="1152601" y="195188"/>
                  </a:lnTo>
                  <a:lnTo>
                    <a:pt x="1150170" y="252532"/>
                  </a:lnTo>
                  <a:lnTo>
                    <a:pt x="1152601" y="310774"/>
                  </a:lnTo>
                  <a:lnTo>
                    <a:pt x="1159892" y="361613"/>
                  </a:lnTo>
                  <a:lnTo>
                    <a:pt x="1172043" y="405049"/>
                  </a:lnTo>
                  <a:lnTo>
                    <a:pt x="1189055" y="441081"/>
                  </a:lnTo>
                  <a:lnTo>
                    <a:pt x="1235942" y="489577"/>
                  </a:lnTo>
                  <a:lnTo>
                    <a:pt x="1298833" y="505743"/>
                  </a:lnTo>
                  <a:lnTo>
                    <a:pt x="1332311" y="501659"/>
                  </a:lnTo>
                  <a:lnTo>
                    <a:pt x="1387199" y="468988"/>
                  </a:lnTo>
                  <a:lnTo>
                    <a:pt x="1425623" y="404114"/>
                  </a:lnTo>
                  <a:lnTo>
                    <a:pt x="1437774" y="360707"/>
                  </a:lnTo>
                  <a:lnTo>
                    <a:pt x="1445065" y="310179"/>
                  </a:lnTo>
                  <a:lnTo>
                    <a:pt x="1447495" y="252532"/>
                  </a:lnTo>
                  <a:lnTo>
                    <a:pt x="1445081" y="194311"/>
                  </a:lnTo>
                  <a:lnTo>
                    <a:pt x="1437838" y="143535"/>
                  </a:lnTo>
                  <a:lnTo>
                    <a:pt x="1425766" y="100206"/>
                  </a:lnTo>
                  <a:lnTo>
                    <a:pt x="1408865" y="64322"/>
                  </a:lnTo>
                  <a:lnTo>
                    <a:pt x="1362085" y="16080"/>
                  </a:lnTo>
                  <a:lnTo>
                    <a:pt x="1298833" y="0"/>
                  </a:lnTo>
                  <a:close/>
                </a:path>
                <a:path w="2614929" h="506094">
                  <a:moveTo>
                    <a:pt x="2057327" y="11777"/>
                  </a:moveTo>
                  <a:lnTo>
                    <a:pt x="2057327" y="493966"/>
                  </a:lnTo>
                  <a:lnTo>
                    <a:pt x="2260751" y="493966"/>
                  </a:lnTo>
                  <a:lnTo>
                    <a:pt x="2260751" y="413223"/>
                  </a:lnTo>
                  <a:lnTo>
                    <a:pt x="2140785" y="413223"/>
                  </a:lnTo>
                  <a:lnTo>
                    <a:pt x="2140785" y="287976"/>
                  </a:lnTo>
                  <a:lnTo>
                    <a:pt x="2238847" y="287976"/>
                  </a:lnTo>
                  <a:lnTo>
                    <a:pt x="2238847" y="210065"/>
                  </a:lnTo>
                  <a:lnTo>
                    <a:pt x="2140785" y="210065"/>
                  </a:lnTo>
                  <a:lnTo>
                    <a:pt x="2140785" y="91160"/>
                  </a:lnTo>
                  <a:lnTo>
                    <a:pt x="2252940" y="91160"/>
                  </a:lnTo>
                  <a:lnTo>
                    <a:pt x="2261770" y="11777"/>
                  </a:lnTo>
                  <a:lnTo>
                    <a:pt x="2057327" y="11777"/>
                  </a:lnTo>
                  <a:close/>
                </a:path>
                <a:path w="2614929" h="506094">
                  <a:moveTo>
                    <a:pt x="2284206" y="11777"/>
                  </a:moveTo>
                  <a:lnTo>
                    <a:pt x="2284206" y="92519"/>
                  </a:lnTo>
                  <a:lnTo>
                    <a:pt x="2377088" y="257401"/>
                  </a:lnTo>
                  <a:lnTo>
                    <a:pt x="2284206" y="413223"/>
                  </a:lnTo>
                  <a:lnTo>
                    <a:pt x="2284206" y="493966"/>
                  </a:lnTo>
                  <a:lnTo>
                    <a:pt x="2503846" y="493966"/>
                  </a:lnTo>
                  <a:lnTo>
                    <a:pt x="2503846" y="411185"/>
                  </a:lnTo>
                  <a:lnTo>
                    <a:pt x="2369786" y="411185"/>
                  </a:lnTo>
                  <a:lnTo>
                    <a:pt x="2451716" y="279030"/>
                  </a:lnTo>
                  <a:lnTo>
                    <a:pt x="2451716" y="233733"/>
                  </a:lnTo>
                  <a:lnTo>
                    <a:pt x="2371824" y="92519"/>
                  </a:lnTo>
                  <a:lnTo>
                    <a:pt x="2503846" y="92519"/>
                  </a:lnTo>
                  <a:lnTo>
                    <a:pt x="2503846" y="11777"/>
                  </a:lnTo>
                  <a:lnTo>
                    <a:pt x="2284206" y="11777"/>
                  </a:lnTo>
                  <a:close/>
                </a:path>
                <a:path w="2614929" h="506094">
                  <a:moveTo>
                    <a:pt x="2529421" y="11777"/>
                  </a:moveTo>
                  <a:lnTo>
                    <a:pt x="2540373" y="317193"/>
                  </a:lnTo>
                  <a:lnTo>
                    <a:pt x="2603455" y="317193"/>
                  </a:lnTo>
                  <a:lnTo>
                    <a:pt x="2614408" y="11777"/>
                  </a:lnTo>
                  <a:lnTo>
                    <a:pt x="2529421" y="11777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7801" y="3032846"/>
              <a:ext cx="100794" cy="13262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424757" y="5468461"/>
            <a:ext cx="153924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b="1" spc="-7" dirty="0">
                <a:solidFill>
                  <a:srgbClr val="731B47"/>
                </a:solidFill>
                <a:latin typeface="Arial"/>
                <a:cs typeface="Arial"/>
              </a:rPr>
              <a:t>ΤΕ</a:t>
            </a:r>
            <a:r>
              <a:rPr sz="3600" b="1" spc="-100" dirty="0">
                <a:solidFill>
                  <a:srgbClr val="731B47"/>
                </a:solidFill>
                <a:latin typeface="Arial"/>
                <a:cs typeface="Arial"/>
              </a:rPr>
              <a:t>Λ</a:t>
            </a:r>
            <a:r>
              <a:rPr sz="3600" b="1" spc="-7" dirty="0">
                <a:solidFill>
                  <a:srgbClr val="731B47"/>
                </a:solidFill>
                <a:latin typeface="Arial"/>
                <a:cs typeface="Arial"/>
              </a:rPr>
              <a:t>ΟΣ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9929" y="350108"/>
            <a:ext cx="4300246" cy="377551"/>
          </a:xfrm>
          <a:prstGeom prst="rect">
            <a:avLst/>
          </a:prstGeom>
        </p:spPr>
        <p:txBody>
          <a:bodyPr vert="horz" wrap="square" lIns="0" tIns="8140" rIns="0" bIns="0" rtlCol="0">
            <a:spAutoFit/>
          </a:bodyPr>
          <a:lstStyle/>
          <a:p>
            <a:pPr marL="8139">
              <a:spcBef>
                <a:spcPts val="64"/>
              </a:spcBef>
            </a:pPr>
            <a:r>
              <a:rPr sz="2400" i="1" dirty="0">
                <a:solidFill>
                  <a:srgbClr val="44536A"/>
                </a:solidFill>
                <a:latin typeface="Calibri"/>
                <a:cs typeface="Calibri"/>
              </a:rPr>
              <a:t>1 -</a:t>
            </a:r>
            <a:r>
              <a:rPr sz="2400" i="1" spc="-22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44536A"/>
                </a:solidFill>
                <a:latin typeface="Calibri"/>
                <a:cs typeface="Calibri"/>
              </a:rPr>
              <a:t>Η</a:t>
            </a:r>
            <a:r>
              <a:rPr sz="2400" i="1" spc="-1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i="1" spc="-6" dirty="0">
                <a:solidFill>
                  <a:srgbClr val="44536A"/>
                </a:solidFill>
                <a:latin typeface="Calibri"/>
                <a:cs typeface="Calibri"/>
              </a:rPr>
              <a:t>αφίσα</a:t>
            </a:r>
            <a:r>
              <a:rPr sz="2400" i="1" spc="1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i="1" spc="-13" dirty="0">
                <a:solidFill>
                  <a:srgbClr val="44536A"/>
                </a:solidFill>
                <a:latin typeface="Calibri"/>
                <a:cs typeface="Calibri"/>
              </a:rPr>
              <a:t>για</a:t>
            </a:r>
            <a:r>
              <a:rPr sz="2400" i="1" spc="1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i="1" spc="6" dirty="0">
                <a:solidFill>
                  <a:srgbClr val="44536A"/>
                </a:solidFill>
                <a:latin typeface="Calibri"/>
                <a:cs typeface="Calibri"/>
              </a:rPr>
              <a:t>το</a:t>
            </a:r>
            <a:r>
              <a:rPr sz="2400" i="1" spc="-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i="1" spc="-6" dirty="0">
                <a:solidFill>
                  <a:srgbClr val="44536A"/>
                </a:solidFill>
                <a:latin typeface="Calibri"/>
                <a:cs typeface="Calibri"/>
              </a:rPr>
              <a:t>2021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52" y="-206476"/>
            <a:ext cx="5250425" cy="6794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A6F75C-EBF3-4D4B-9906-B0D65DC60437}"/>
              </a:ext>
            </a:extLst>
          </p:cNvPr>
          <p:cNvSpPr txBox="1"/>
          <p:nvPr/>
        </p:nvSpPr>
        <p:spPr>
          <a:xfrm>
            <a:off x="5212804" y="1253635"/>
            <a:ext cx="6096000" cy="362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25" algn="ctr">
              <a:spcBef>
                <a:spcPts val="80"/>
              </a:spcBef>
            </a:pPr>
            <a:r>
              <a:rPr lang="el-GR" sz="1800" b="1" i="1" spc="-10" dirty="0">
                <a:solidFill>
                  <a:srgbClr val="7030A0"/>
                </a:solidFill>
                <a:latin typeface="Calibri"/>
                <a:cs typeface="Calibri"/>
              </a:rPr>
              <a:t>Έ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-3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-10" dirty="0">
                <a:solidFill>
                  <a:srgbClr val="7030A0"/>
                </a:solidFill>
                <a:latin typeface="Calibri"/>
                <a:cs typeface="Calibri"/>
              </a:rPr>
              <a:t>π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ό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lang="el-GR" sz="1800" b="1" i="1" spc="-6" dirty="0">
                <a:solidFill>
                  <a:srgbClr val="7030A0"/>
                </a:solidFill>
                <a:latin typeface="Calibri"/>
                <a:cs typeface="Calibri"/>
              </a:rPr>
              <a:t>π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-10" dirty="0">
                <a:solidFill>
                  <a:srgbClr val="7030A0"/>
                </a:solidFill>
                <a:latin typeface="Calibri"/>
                <a:cs typeface="Calibri"/>
              </a:rPr>
              <a:t>π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ό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 μ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ή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υμ</a:t>
            </a:r>
            <a:r>
              <a:rPr lang="el-GR" sz="1800" b="1" i="1" spc="-13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:</a:t>
            </a:r>
            <a:endParaRPr lang="el-GR" sz="1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732" marR="3256" algn="ctr">
              <a:lnSpc>
                <a:spcPct val="244499"/>
              </a:lnSpc>
              <a:spcBef>
                <a:spcPts val="48"/>
              </a:spcBef>
            </a:pP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Ότ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spc="-4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δ</a:t>
            </a:r>
            <a:r>
              <a:rPr lang="el-GR" sz="1800" b="1" i="1" spc="-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β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ά</a:t>
            </a:r>
            <a:r>
              <a:rPr lang="el-GR" sz="1800" b="1" i="1" spc="-10" dirty="0">
                <a:solidFill>
                  <a:srgbClr val="7030A0"/>
                </a:solidFill>
                <a:latin typeface="Calibri"/>
                <a:cs typeface="Calibri"/>
              </a:rPr>
              <a:t>ζ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υμ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ε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 μυ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λό</a:t>
            </a:r>
            <a:r>
              <a:rPr lang="el-GR" sz="1800" b="1" i="1" spc="-4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ς</a:t>
            </a:r>
            <a:r>
              <a:rPr lang="el-GR" sz="1800" b="1" i="1" spc="2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β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γ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ά</a:t>
            </a:r>
            <a:r>
              <a:rPr lang="el-GR" sz="1800" b="1" i="1" spc="-10" dirty="0">
                <a:solidFill>
                  <a:srgbClr val="7030A0"/>
                </a:solidFill>
                <a:latin typeface="Calibri"/>
                <a:cs typeface="Calibri"/>
              </a:rPr>
              <a:t>ζ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ε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l-GR" sz="1800" b="1" i="1" spc="-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φτε</a:t>
            </a:r>
            <a:r>
              <a:rPr lang="el-GR" sz="1800" b="1" i="1" spc="22" dirty="0">
                <a:solidFill>
                  <a:srgbClr val="7030A0"/>
                </a:solidFill>
                <a:latin typeface="Calibri"/>
                <a:cs typeface="Calibri"/>
              </a:rPr>
              <a:t>ρ</a:t>
            </a:r>
            <a:r>
              <a:rPr lang="el-GR" sz="1800" b="1" i="1" spc="-13" dirty="0">
                <a:solidFill>
                  <a:srgbClr val="7030A0"/>
                </a:solidFill>
                <a:latin typeface="Calibri"/>
                <a:cs typeface="Calibri"/>
              </a:rPr>
              <a:t>ά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.  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Ότ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spc="-4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γ</a:t>
            </a:r>
            <a:r>
              <a:rPr lang="el-GR" sz="1800" b="1" i="1" spc="22" dirty="0">
                <a:solidFill>
                  <a:srgbClr val="7030A0"/>
                </a:solidFill>
                <a:latin typeface="Calibri"/>
                <a:cs typeface="Calibri"/>
              </a:rPr>
              <a:t>ρ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ά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φ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υμ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ε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,</a:t>
            </a:r>
            <a:r>
              <a:rPr lang="el-GR" sz="1800" b="1" i="1" spc="-5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-3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δ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ά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κτ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υ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λ</a:t>
            </a:r>
            <a:r>
              <a:rPr lang="el-GR" sz="1800" b="1" i="1" spc="83" dirty="0">
                <a:solidFill>
                  <a:srgbClr val="7030A0"/>
                </a:solidFill>
                <a:latin typeface="Calibri"/>
                <a:cs typeface="Calibri"/>
              </a:rPr>
              <a:t>ά</a:t>
            </a:r>
            <a:r>
              <a:rPr lang="en-US" sz="1800" b="1" i="1" spc="83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ς</a:t>
            </a:r>
            <a:r>
              <a:rPr lang="el-GR" sz="1800" b="1" i="1" spc="2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lang="el-GR" sz="1800" b="1" i="1" spc="22" dirty="0">
                <a:solidFill>
                  <a:srgbClr val="7030A0"/>
                </a:solidFill>
                <a:latin typeface="Calibri"/>
                <a:cs typeface="Calibri"/>
              </a:rPr>
              <a:t>ρ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γο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υ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δ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ύ</a:t>
            </a:r>
            <a:r>
              <a:rPr lang="el-GR" sz="1800" b="1" i="1" spc="29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r>
              <a:rPr lang="el-GR" sz="1800" b="1" i="1" spc="-35" dirty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endParaRPr lang="el-GR" sz="1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11917" marR="98487" algn="ctr">
              <a:lnSpc>
                <a:spcPct val="244499"/>
              </a:lnSpc>
              <a:spcBef>
                <a:spcPts val="48"/>
              </a:spcBef>
            </a:pP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..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r>
              <a:rPr lang="el-GR" sz="1800" b="1" i="1" spc="-5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Ότ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 μ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spc="-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l-GR" sz="1800" b="1" i="1" spc="22" dirty="0">
                <a:solidFill>
                  <a:srgbClr val="7030A0"/>
                </a:solidFill>
                <a:latin typeface="Calibri"/>
                <a:cs typeface="Calibri"/>
              </a:rPr>
              <a:t>ρ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-10" dirty="0">
                <a:solidFill>
                  <a:srgbClr val="7030A0"/>
                </a:solidFill>
                <a:latin typeface="Calibri"/>
                <a:cs typeface="Calibri"/>
              </a:rPr>
              <a:t>ζ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ό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ε</a:t>
            </a:r>
            <a:r>
              <a:rPr lang="el-GR" sz="1800" b="1" i="1" spc="-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λ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έ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ξ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ε</a:t>
            </a:r>
            <a:r>
              <a:rPr lang="el-GR" sz="1800" b="1" i="1" spc="-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l-GR" sz="1800" b="1" i="1" spc="96" dirty="0">
                <a:solidFill>
                  <a:srgbClr val="7030A0"/>
                </a:solidFill>
                <a:latin typeface="Calibri"/>
                <a:cs typeface="Calibri"/>
              </a:rPr>
              <a:t>ς</a:t>
            </a:r>
            <a:r>
              <a:rPr lang="en-US" sz="1800" b="1" i="1" spc="9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spc="9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n-US" sz="1800" b="1" i="1" spc="93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φ</a:t>
            </a:r>
            <a:r>
              <a:rPr lang="el-GR" sz="1800" b="1" i="1" spc="-13" dirty="0">
                <a:solidFill>
                  <a:srgbClr val="7030A0"/>
                </a:solidFill>
                <a:latin typeface="Calibri"/>
                <a:cs typeface="Calibri"/>
              </a:rPr>
              <a:t>ω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έ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ς</a:t>
            </a:r>
            <a:r>
              <a:rPr lang="el-GR" sz="1800" b="1" i="1" spc="-22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ς  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γ</a:t>
            </a:r>
            <a:r>
              <a:rPr lang="el-GR" sz="1800" b="1" i="1" spc="-3" dirty="0">
                <a:solidFill>
                  <a:srgbClr val="7030A0"/>
                </a:solidFill>
                <a:latin typeface="Calibri"/>
                <a:cs typeface="Calibri"/>
              </a:rPr>
              <a:t>ί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99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n-US" sz="1800" b="1" i="1" spc="9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η</a:t>
            </a:r>
            <a:r>
              <a:rPr lang="el-GR" sz="1800" b="1" i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υ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lang="el-GR" sz="1800" b="1" i="1" spc="-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κ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ή</a:t>
            </a:r>
            <a:r>
              <a:rPr lang="el-GR" sz="1800" b="1" i="1" spc="-5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spc="99" dirty="0">
                <a:solidFill>
                  <a:srgbClr val="7030A0"/>
                </a:solidFill>
                <a:latin typeface="Calibri"/>
                <a:cs typeface="Calibri"/>
              </a:rPr>
              <a:t>υ</a:t>
            </a:r>
            <a:r>
              <a:rPr lang="en-US" sz="1800" b="1" i="1" spc="9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έ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λλ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lang="el-GR" sz="1800" b="1" i="1" spc="19" dirty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ς,  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ε</a:t>
            </a:r>
            <a:r>
              <a:rPr lang="el-GR" sz="1800" b="1" i="1" spc="-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l-GR" sz="1800" b="1" i="1" spc="22" dirty="0">
                <a:solidFill>
                  <a:srgbClr val="7030A0"/>
                </a:solidFill>
                <a:latin typeface="Calibri"/>
                <a:cs typeface="Calibri"/>
              </a:rPr>
              <a:t>ρ</a:t>
            </a:r>
            <a:r>
              <a:rPr lang="el-GR" sz="1800" b="1" i="1" spc="10" dirty="0">
                <a:solidFill>
                  <a:srgbClr val="7030A0"/>
                </a:solidFill>
                <a:latin typeface="Calibri"/>
                <a:cs typeface="Calibri"/>
              </a:rPr>
              <a:t>ή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νη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,</a:t>
            </a:r>
            <a:r>
              <a:rPr lang="el-GR" sz="1800" b="1" i="1" spc="-5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-13" dirty="0">
                <a:solidFill>
                  <a:srgbClr val="7030A0"/>
                </a:solidFill>
                <a:latin typeface="Calibri"/>
                <a:cs typeface="Calibri"/>
              </a:rPr>
              <a:t>χ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22" dirty="0">
                <a:solidFill>
                  <a:srgbClr val="7030A0"/>
                </a:solidFill>
                <a:latin typeface="Calibri"/>
                <a:cs typeface="Calibri"/>
              </a:rPr>
              <a:t>ρ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ά</a:t>
            </a:r>
            <a:r>
              <a:rPr lang="el-GR" sz="1800" b="1" i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3" dirty="0">
                <a:solidFill>
                  <a:srgbClr val="7030A0"/>
                </a:solidFill>
                <a:latin typeface="Calibri"/>
                <a:cs typeface="Calibri"/>
              </a:rPr>
              <a:t>κ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lang="el-GR" sz="1800" b="1" i="1" spc="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l-GR" sz="1800" b="1" i="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16" dirty="0">
                <a:solidFill>
                  <a:srgbClr val="7030A0"/>
                </a:solidFill>
                <a:latin typeface="Calibri"/>
                <a:cs typeface="Calibri"/>
              </a:rPr>
              <a:t>φ</a:t>
            </a:r>
            <a:r>
              <a:rPr lang="el-GR" sz="1800" b="1" i="1" spc="-3" dirty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λ</a:t>
            </a:r>
            <a:r>
              <a:rPr lang="el-GR" sz="1800" b="1" i="1" spc="-3" dirty="0">
                <a:solidFill>
                  <a:srgbClr val="7030A0"/>
                </a:solidFill>
                <a:latin typeface="Calibri"/>
                <a:cs typeface="Calibri"/>
              </a:rPr>
              <a:t>ί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endParaRPr lang="el-GR" sz="1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spcBef>
                <a:spcPts val="19"/>
              </a:spcBef>
            </a:pPr>
            <a:endParaRPr lang="el-GR" sz="1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6105" algn="ctr"/>
            <a:r>
              <a:rPr lang="el-GR" sz="1800" b="1" i="1" dirty="0">
                <a:solidFill>
                  <a:srgbClr val="7030A0"/>
                </a:solidFill>
                <a:latin typeface="Calibri"/>
                <a:cs typeface="Calibri"/>
              </a:rPr>
              <a:t>μια</a:t>
            </a:r>
            <a:r>
              <a:rPr lang="el-GR" sz="1800" b="1" i="1" spc="-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μελωδία</a:t>
            </a:r>
            <a:r>
              <a:rPr lang="en-US" sz="1800" b="1" i="1" spc="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1800" b="1" i="1" spc="6" dirty="0">
                <a:solidFill>
                  <a:srgbClr val="7030A0"/>
                </a:solidFill>
                <a:latin typeface="Calibri"/>
                <a:cs typeface="Calibri"/>
              </a:rPr>
              <a:t>ελπίδας.</a:t>
            </a:r>
            <a:endParaRPr lang="el-GR" sz="18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36" y="277319"/>
            <a:ext cx="4684432" cy="502717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8139">
              <a:spcBef>
                <a:spcPts val="80"/>
              </a:spcBef>
            </a:pPr>
            <a:r>
              <a:rPr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Χανς</a:t>
            </a:r>
            <a:r>
              <a:rPr sz="3200" b="1" u="sng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u="sng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Κρίστιαν</a:t>
            </a:r>
            <a:r>
              <a:rPr sz="3200" b="1" u="sng" spc="32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u="sng" spc="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Άντερσεν</a:t>
            </a:r>
            <a:endParaRPr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843" y="4643158"/>
            <a:ext cx="6741172" cy="1590934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L="8139" marR="3256">
              <a:lnSpc>
                <a:spcPct val="108000"/>
              </a:lnSpc>
              <a:spcBef>
                <a:spcPts val="61"/>
              </a:spcBef>
            </a:pPr>
            <a:r>
              <a:rPr sz="1600" b="1" spc="6" dirty="0">
                <a:latin typeface="Calibri"/>
                <a:cs typeface="Calibri"/>
              </a:rPr>
              <a:t>Γεννήθηκε</a:t>
            </a:r>
            <a:r>
              <a:rPr sz="1600" b="1" spc="-51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στη</a:t>
            </a:r>
            <a:r>
              <a:rPr sz="1600" b="1" spc="-64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Δανία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σε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μία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3" dirty="0">
                <a:latin typeface="Calibri"/>
                <a:cs typeface="Calibri"/>
              </a:rPr>
              <a:t>πολύ</a:t>
            </a:r>
            <a:r>
              <a:rPr sz="1600" b="1" spc="-19" dirty="0">
                <a:latin typeface="Calibri"/>
                <a:cs typeface="Calibri"/>
              </a:rPr>
              <a:t> </a:t>
            </a:r>
            <a:r>
              <a:rPr sz="1600" b="1" spc="3" dirty="0">
                <a:latin typeface="Calibri"/>
                <a:cs typeface="Calibri"/>
              </a:rPr>
              <a:t>φτωχή</a:t>
            </a:r>
            <a:r>
              <a:rPr sz="1600" b="1" spc="-13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οικογένεια</a:t>
            </a:r>
            <a:r>
              <a:rPr sz="1600" b="1" spc="-29" dirty="0">
                <a:latin typeface="Calibri"/>
                <a:cs typeface="Calibri"/>
              </a:rPr>
              <a:t> </a:t>
            </a:r>
            <a:r>
              <a:rPr sz="1600" b="1" spc="16" dirty="0">
                <a:latin typeface="Calibri"/>
                <a:cs typeface="Calibri"/>
              </a:rPr>
              <a:t>και</a:t>
            </a:r>
            <a:r>
              <a:rPr sz="1600" b="1" spc="-67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έχασε</a:t>
            </a:r>
            <a:r>
              <a:rPr sz="1600" b="1" spc="-51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τον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πατέρα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του</a:t>
            </a:r>
            <a:r>
              <a:rPr sz="1600" b="1" spc="-64" dirty="0">
                <a:latin typeface="Calibri"/>
                <a:cs typeface="Calibri"/>
              </a:rPr>
              <a:t> </a:t>
            </a:r>
            <a:r>
              <a:rPr sz="1600" b="1" spc="3" dirty="0">
                <a:latin typeface="Calibri"/>
                <a:cs typeface="Calibri"/>
              </a:rPr>
              <a:t>πολύ</a:t>
            </a:r>
            <a:r>
              <a:rPr sz="1600" b="1" spc="-67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μικρός.</a:t>
            </a:r>
            <a:r>
              <a:rPr sz="1600" b="1" spc="-54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Όσες </a:t>
            </a:r>
            <a:r>
              <a:rPr sz="1600" b="1" spc="-147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δουλειές</a:t>
            </a:r>
            <a:r>
              <a:rPr sz="1600" b="1" spc="-67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κι</a:t>
            </a:r>
            <a:r>
              <a:rPr sz="1600" b="1" spc="-22" dirty="0">
                <a:latin typeface="Calibri"/>
                <a:cs typeface="Calibri"/>
              </a:rPr>
              <a:t> </a:t>
            </a:r>
            <a:r>
              <a:rPr sz="1600" b="1" spc="19" dirty="0">
                <a:latin typeface="Calibri"/>
                <a:cs typeface="Calibri"/>
              </a:rPr>
              <a:t>αν</a:t>
            </a:r>
            <a:r>
              <a:rPr sz="1600" b="1" spc="-48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προσπάθησε</a:t>
            </a:r>
            <a:r>
              <a:rPr sz="1600" b="1" spc="-51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να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κάνει,</a:t>
            </a:r>
            <a:r>
              <a:rPr sz="1600" b="1" spc="-51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δεν</a:t>
            </a:r>
            <a:r>
              <a:rPr sz="1600" b="1" spc="-51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είχε</a:t>
            </a:r>
            <a:r>
              <a:rPr sz="1600" b="1" spc="-51" dirty="0">
                <a:latin typeface="Calibri"/>
                <a:cs typeface="Calibri"/>
              </a:rPr>
              <a:t> </a:t>
            </a:r>
            <a:r>
              <a:rPr sz="1600" b="1" spc="3" dirty="0">
                <a:latin typeface="Calibri"/>
                <a:cs typeface="Calibri"/>
              </a:rPr>
              <a:t>επιτυχία.</a:t>
            </a:r>
            <a:r>
              <a:rPr sz="1600" b="1" spc="-54" dirty="0">
                <a:latin typeface="Calibri"/>
                <a:cs typeface="Calibri"/>
              </a:rPr>
              <a:t> </a:t>
            </a:r>
            <a:r>
              <a:rPr sz="1600" b="1" spc="3" dirty="0">
                <a:latin typeface="Calibri"/>
                <a:cs typeface="Calibri"/>
              </a:rPr>
              <a:t>Ίσως</a:t>
            </a:r>
            <a:r>
              <a:rPr sz="1600" b="1" spc="-19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επειδή</a:t>
            </a:r>
            <a:r>
              <a:rPr sz="1600" b="1" spc="-64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ήταν</a:t>
            </a:r>
            <a:r>
              <a:rPr sz="1600" b="1" spc="-48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πάντα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ονειροπόλος</a:t>
            </a:r>
            <a:r>
              <a:rPr sz="1600" b="1" spc="-61" dirty="0">
                <a:latin typeface="Calibri"/>
                <a:cs typeface="Calibri"/>
              </a:rPr>
              <a:t> </a:t>
            </a:r>
            <a:r>
              <a:rPr sz="1600" b="1" spc="16" dirty="0">
                <a:latin typeface="Calibri"/>
                <a:cs typeface="Calibri"/>
              </a:rPr>
              <a:t>και </a:t>
            </a:r>
            <a:r>
              <a:rPr sz="1600" b="1" spc="-151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αγαπούσε </a:t>
            </a:r>
            <a:r>
              <a:rPr sz="1600" b="1" spc="10" dirty="0">
                <a:latin typeface="Calibri"/>
                <a:cs typeface="Calibri"/>
              </a:rPr>
              <a:t>το </a:t>
            </a:r>
            <a:r>
              <a:rPr sz="1600" b="1" spc="6" dirty="0">
                <a:latin typeface="Calibri"/>
                <a:cs typeface="Calibri"/>
              </a:rPr>
              <a:t>κουκλοθέατρο </a:t>
            </a:r>
            <a:r>
              <a:rPr sz="1600" b="1" spc="16" dirty="0">
                <a:latin typeface="Calibri"/>
                <a:cs typeface="Calibri"/>
              </a:rPr>
              <a:t>και </a:t>
            </a:r>
            <a:r>
              <a:rPr sz="1600" b="1" spc="6" dirty="0">
                <a:latin typeface="Calibri"/>
                <a:cs typeface="Calibri"/>
              </a:rPr>
              <a:t>την </a:t>
            </a:r>
            <a:r>
              <a:rPr sz="1600" b="1" spc="3" dirty="0">
                <a:latin typeface="Calibri"/>
                <a:cs typeface="Calibri"/>
              </a:rPr>
              <a:t>ποίηση. </a:t>
            </a:r>
            <a:r>
              <a:rPr sz="1600" b="1" spc="10" dirty="0">
                <a:latin typeface="Calibri"/>
                <a:cs typeface="Calibri"/>
              </a:rPr>
              <a:t>Στο τέλος </a:t>
            </a:r>
            <a:r>
              <a:rPr sz="1600" b="1" spc="19" dirty="0">
                <a:latin typeface="Calibri"/>
                <a:cs typeface="Calibri"/>
              </a:rPr>
              <a:t>κατάφερε </a:t>
            </a:r>
            <a:r>
              <a:rPr sz="1600" b="1" spc="13" dirty="0">
                <a:latin typeface="Calibri"/>
                <a:cs typeface="Calibri"/>
              </a:rPr>
              <a:t>να </a:t>
            </a:r>
            <a:r>
              <a:rPr sz="1600" b="1" spc="6" dirty="0">
                <a:latin typeface="Calibri"/>
                <a:cs typeface="Calibri"/>
              </a:rPr>
              <a:t>κάνει </a:t>
            </a:r>
            <a:r>
              <a:rPr sz="1600" b="1" spc="10" dirty="0">
                <a:latin typeface="Calibri"/>
                <a:cs typeface="Calibri"/>
              </a:rPr>
              <a:t>το όνειρό του </a:t>
            </a:r>
            <a:r>
              <a:rPr sz="1600" b="1" spc="13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πραγματικότητα:</a:t>
            </a:r>
            <a:r>
              <a:rPr sz="1600" b="1" spc="-64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να</a:t>
            </a:r>
            <a:r>
              <a:rPr sz="1600" b="1" spc="-42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γράφει</a:t>
            </a:r>
            <a:r>
              <a:rPr sz="1600" b="1" spc="-61" dirty="0">
                <a:latin typeface="Calibri"/>
                <a:cs typeface="Calibri"/>
              </a:rPr>
              <a:t> </a:t>
            </a:r>
            <a:r>
              <a:rPr sz="1600" b="1" spc="3" dirty="0">
                <a:latin typeface="Calibri"/>
                <a:cs typeface="Calibri"/>
              </a:rPr>
              <a:t>παραμύθια!</a:t>
            </a:r>
            <a:r>
              <a:rPr sz="1600" b="1" spc="-61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Το</a:t>
            </a:r>
            <a:r>
              <a:rPr sz="1600" b="1" spc="-54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όνομά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του</a:t>
            </a:r>
            <a:r>
              <a:rPr sz="1600" b="1" spc="-64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μπορεί</a:t>
            </a:r>
            <a:r>
              <a:rPr sz="1600" b="1" spc="-64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να </a:t>
            </a:r>
            <a:r>
              <a:rPr sz="1600" b="1" dirty="0">
                <a:latin typeface="Calibri"/>
                <a:cs typeface="Calibri"/>
              </a:rPr>
              <a:t>μην </a:t>
            </a:r>
            <a:r>
              <a:rPr sz="1600" b="1" spc="13" dirty="0">
                <a:latin typeface="Calibri"/>
                <a:cs typeface="Calibri"/>
              </a:rPr>
              <a:t>σας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είναι</a:t>
            </a:r>
            <a:r>
              <a:rPr sz="1600" b="1" spc="-64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γνωστό</a:t>
            </a:r>
            <a:r>
              <a:rPr sz="1600" b="1" spc="-54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αλλά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13" dirty="0">
                <a:latin typeface="Calibri"/>
                <a:cs typeface="Calibri"/>
              </a:rPr>
              <a:t>τα </a:t>
            </a:r>
            <a:r>
              <a:rPr sz="1600" b="1" spc="16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παραμύθια</a:t>
            </a:r>
            <a:r>
              <a:rPr sz="1600" b="1" spc="-38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του</a:t>
            </a:r>
            <a:r>
              <a:rPr sz="1600" b="1" spc="-67" dirty="0">
                <a:latin typeface="Calibri"/>
                <a:cs typeface="Calibri"/>
              </a:rPr>
              <a:t> </a:t>
            </a:r>
            <a:r>
              <a:rPr sz="1600" b="1" spc="6" dirty="0">
                <a:latin typeface="Calibri"/>
                <a:cs typeface="Calibri"/>
              </a:rPr>
              <a:t>θα</a:t>
            </a:r>
            <a:r>
              <a:rPr sz="1600" b="1" spc="-38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τα</a:t>
            </a:r>
            <a:r>
              <a:rPr sz="1600" b="1" spc="-38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γνωρίζετε...</a:t>
            </a:r>
            <a:endParaRPr sz="1600" b="1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43" y="933685"/>
            <a:ext cx="3675237" cy="3308934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53976F40-79C4-49BE-A9D9-7030578D7F9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1852" y="277319"/>
            <a:ext cx="2381250" cy="3114675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509AB929-6E10-4713-9FA6-755CFBC4F08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0345" y="1779580"/>
            <a:ext cx="3799707" cy="32248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4DE7EDB4-33B4-4648-85AC-302CB6D2F6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128" y="87184"/>
            <a:ext cx="3194869" cy="3490144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FD33B329-8940-457C-ADE7-392EC9F986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3901" y="4178710"/>
            <a:ext cx="2857501" cy="231175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910A36C1-0A6F-4795-BFBA-10A759D58E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3004" y="367533"/>
            <a:ext cx="3008054" cy="3357971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A60D354C-06AF-4DC9-A9C3-D6DEA0787DF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4183" y="211086"/>
            <a:ext cx="3587695" cy="217170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38AE7A8B-75BC-4A25-B2AF-23C7A1E70B5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1973" y="2382786"/>
            <a:ext cx="3008055" cy="2389084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2AD7394A-3E4C-4FAA-8A3A-A7BB03370DB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128" y="3725504"/>
            <a:ext cx="2857500" cy="2990850"/>
          </a:xfrm>
          <a:prstGeom prst="rect">
            <a:avLst/>
          </a:prstGeom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32AAA13D-C6E1-4EEF-8230-17E325C11A3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12104" y="4178710"/>
            <a:ext cx="2471428" cy="23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9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064030-EC9E-468C-9716-16CCC882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3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ΑΣ ΑΚΟΥΣΟΥΜΕ ΤΗΝ ΙΣΤΟΡΙΑ ΕΝΌΣ ΒΙΒΛΙΟΥ ΠΟΥ ΔΕΝ ΗΘΕΛΕ ΝΑ ΔΙΑΒΑΣΤΕΙ!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3A05E0-FD6D-476D-AFF5-E3F007F81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https://es.liveworksheets.com/es1752908vq</a:t>
            </a: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https://www.youtube.com/watch?v=95xBBcC0Kog&amp;t=332s</a:t>
            </a:r>
            <a:endParaRPr lang="el-GR" dirty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0CADB-DBC1-41A8-A190-517E80AC3B23}"/>
              </a:ext>
            </a:extLst>
          </p:cNvPr>
          <p:cNvSpPr txBox="1"/>
          <p:nvPr/>
        </p:nvSpPr>
        <p:spPr>
          <a:xfrm>
            <a:off x="993058" y="1474839"/>
            <a:ext cx="730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ΑΣ ΕΝΩΣΟΥΜΕ ΤΟΝ ΣΩΣΤΟ ΤΙΤΛΟ ΤΟΥ ΒΙΒΛΙΟΥ ΜΕ ΤΗΝ ΑΝΤΙΣΤΟΙΧΗ ΕΙΚΟΝΑ</a:t>
            </a:r>
          </a:p>
        </p:txBody>
      </p:sp>
    </p:spTree>
    <p:extLst>
      <p:ext uri="{BB962C8B-B14F-4D97-AF65-F5344CB8AC3E}">
        <p14:creationId xmlns:p14="http://schemas.microsoft.com/office/powerpoint/2010/main" val="376370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9ED41-1B8E-44FB-BB27-B4EC9217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07D3F8B-8740-4DBC-ABBA-14F7C423F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157316"/>
            <a:ext cx="11434915" cy="60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1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453" y="572287"/>
            <a:ext cx="3525578" cy="318051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8139">
              <a:spcBef>
                <a:spcPts val="80"/>
              </a:spcBef>
            </a:pPr>
            <a:r>
              <a:rPr sz="2000" b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Οι</a:t>
            </a:r>
            <a:r>
              <a:rPr sz="2000" b="1" spc="19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συντελεστές</a:t>
            </a:r>
            <a:r>
              <a:rPr sz="2000" b="1" spc="87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του</a:t>
            </a:r>
            <a:r>
              <a:rPr sz="2000" b="1" spc="3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βιβ</a:t>
            </a:r>
            <a:r>
              <a:rPr sz="2000" b="1" spc="6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λίου</a:t>
            </a:r>
            <a:r>
              <a:rPr lang="en-US" sz="2000" b="1" spc="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!</a:t>
            </a:r>
            <a:endParaRPr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812" y="3979785"/>
            <a:ext cx="6337863" cy="2719879"/>
          </a:xfrm>
          <a:prstGeom prst="rect">
            <a:avLst/>
          </a:prstGeom>
        </p:spPr>
        <p:txBody>
          <a:bodyPr vert="horz" wrap="square" lIns="0" tIns="4477" rIns="0" bIns="0" rtlCol="0">
            <a:spAutoFit/>
          </a:bodyPr>
          <a:lstStyle/>
          <a:p>
            <a:pPr marL="8139" marR="3256" indent="-8546" algn="ctr">
              <a:lnSpc>
                <a:spcPct val="110900"/>
              </a:lnSpc>
              <a:spcBef>
                <a:spcPts val="35"/>
              </a:spcBef>
            </a:pPr>
            <a:r>
              <a:rPr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Για </a:t>
            </a:r>
            <a:r>
              <a:rPr sz="2000" b="1" i="1" spc="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να </a:t>
            </a:r>
            <a:r>
              <a:rPr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δημιουργηθεί</a:t>
            </a:r>
            <a:r>
              <a:rPr lang="en-US"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ένα</a:t>
            </a:r>
            <a:r>
              <a:rPr lang="en-US"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βιβλίο </a:t>
            </a:r>
            <a:r>
              <a:rPr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χρειάζεται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φυσικά</a:t>
            </a:r>
            <a:r>
              <a:rPr lang="en-US"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κάποιος </a:t>
            </a:r>
            <a:r>
              <a:rPr sz="2000" b="1" i="1" spc="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να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το γράψει. </a:t>
            </a:r>
            <a:r>
              <a:rPr sz="2000" b="1" i="1" spc="16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Αυτός</a:t>
            </a:r>
            <a:r>
              <a:rPr lang="en-US"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6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είν</a:t>
            </a:r>
            <a:r>
              <a:rPr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αι </a:t>
            </a:r>
            <a:r>
              <a:rPr sz="2000" b="1" i="1" spc="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u="sng" spc="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συγγραφέας </a:t>
            </a:r>
            <a:r>
              <a:rPr sz="2000" b="1" i="1" spc="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του </a:t>
            </a:r>
            <a:r>
              <a:rPr sz="2000" b="1" i="1" spc="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βιβλίου. </a:t>
            </a:r>
            <a:endParaRPr lang="en-US" sz="2000" b="1" i="1" spc="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8139" marR="3256" indent="-8546" algn="ctr">
              <a:lnSpc>
                <a:spcPct val="110900"/>
              </a:lnSpc>
              <a:spcBef>
                <a:spcPts val="35"/>
              </a:spcBef>
            </a:pPr>
            <a:r>
              <a:rPr sz="2000" b="1" i="1" spc="1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Πολλά</a:t>
            </a:r>
            <a:r>
              <a:rPr lang="en-US"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πα</a:t>
            </a:r>
            <a:r>
              <a:rPr sz="2000" b="1" i="1" spc="1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ιδικά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βιβλία έχουν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εικόνες. </a:t>
            </a:r>
            <a:r>
              <a:rPr sz="2000" b="1" i="1" spc="26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Αυτός</a:t>
            </a:r>
            <a:r>
              <a:rPr lang="en-US" sz="2000" b="1" i="1" spc="2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2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π</a:t>
            </a:r>
            <a:r>
              <a:rPr sz="2000" b="1" i="1" spc="26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ου</a:t>
            </a:r>
            <a:r>
              <a:rPr lang="en-US" sz="2000" b="1" i="1" spc="2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26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τις</a:t>
            </a:r>
            <a:r>
              <a:rPr sz="2000" b="1" i="1" spc="2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ζωγραφίζει </a:t>
            </a:r>
            <a:r>
              <a:rPr sz="2000" b="1" i="1" spc="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ονομάζεται</a:t>
            </a:r>
            <a:r>
              <a:rPr sz="2000" b="1" i="1" spc="-67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εικονογράφος</a:t>
            </a:r>
            <a:r>
              <a:rPr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.</a:t>
            </a:r>
            <a:r>
              <a:rPr sz="2000" b="1" i="1" spc="-6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Και</a:t>
            </a:r>
            <a:r>
              <a:rPr sz="2000" b="1" i="1" spc="-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τέλος</a:t>
            </a:r>
            <a:r>
              <a:rPr sz="2000" b="1" i="1" spc="-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</a:t>
            </a:r>
            <a:r>
              <a:rPr sz="2000" b="1" i="1" spc="16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υτός</a:t>
            </a:r>
            <a:r>
              <a:rPr lang="en-US"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π</a:t>
            </a:r>
            <a:r>
              <a:rPr sz="2000" b="1" i="1" spc="16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ου</a:t>
            </a:r>
            <a:r>
              <a:rPr sz="2000" b="1" i="1" spc="-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-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θα</a:t>
            </a:r>
            <a:r>
              <a:rPr sz="2000" b="1" i="1" spc="1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αναλάβει</a:t>
            </a:r>
            <a:r>
              <a:rPr sz="2000" b="1" i="1" spc="-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να</a:t>
            </a:r>
            <a:r>
              <a:rPr sz="2000" b="1" i="1" spc="-3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τα</a:t>
            </a:r>
            <a:r>
              <a:rPr sz="2000" b="1" i="1" spc="19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τυπώσει</a:t>
            </a:r>
            <a:r>
              <a:rPr lang="en-US"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είναι</a:t>
            </a:r>
            <a:r>
              <a:rPr sz="2000" b="1" i="1" spc="-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i="1" spc="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</a:t>
            </a:r>
            <a:r>
              <a:rPr sz="2000" b="1" i="1" spc="-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εκδότης</a:t>
            </a:r>
            <a:r>
              <a:rPr lang="el-GR" sz="2000" b="1" spc="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και </a:t>
            </a:r>
            <a:r>
              <a:rPr lang="el-GR" sz="2000" b="1" spc="10" dirty="0">
                <a:solidFill>
                  <a:srgbClr val="7030A0"/>
                </a:solidFill>
                <a:latin typeface="Calibri"/>
                <a:cs typeface="Calibri"/>
              </a:rPr>
              <a:t>θα προωθήσει </a:t>
            </a:r>
            <a:r>
              <a:rPr lang="el-GR" sz="2000" b="1" spc="15" dirty="0">
                <a:solidFill>
                  <a:srgbClr val="7030A0"/>
                </a:solidFill>
                <a:latin typeface="Calibri"/>
                <a:cs typeface="Calibri"/>
              </a:rPr>
              <a:t>το </a:t>
            </a:r>
            <a:r>
              <a:rPr lang="el-GR" sz="2000" b="1" spc="5" dirty="0">
                <a:solidFill>
                  <a:srgbClr val="7030A0"/>
                </a:solidFill>
                <a:latin typeface="Calibri"/>
                <a:cs typeface="Calibri"/>
              </a:rPr>
              <a:t>βιβλίο </a:t>
            </a:r>
            <a:r>
              <a:rPr lang="el-GR" sz="2000" b="1" spc="10" dirty="0">
                <a:solidFill>
                  <a:srgbClr val="7030A0"/>
                </a:solidFill>
                <a:latin typeface="Calibri"/>
                <a:cs typeface="Calibri"/>
              </a:rPr>
              <a:t>στους αναγνώστες, </a:t>
            </a:r>
            <a:r>
              <a:rPr lang="el-GR" sz="2000" b="1" spc="15" dirty="0">
                <a:solidFill>
                  <a:srgbClr val="7030A0"/>
                </a:solidFill>
                <a:latin typeface="Calibri"/>
                <a:cs typeface="Calibri"/>
              </a:rPr>
              <a:t>δηλαδή </a:t>
            </a:r>
            <a:r>
              <a:rPr lang="el-GR" sz="2000" b="1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2000" b="1" spc="10" dirty="0" err="1">
                <a:solidFill>
                  <a:srgbClr val="7030A0"/>
                </a:solidFill>
                <a:latin typeface="Calibri"/>
                <a:cs typeface="Calibri"/>
              </a:rPr>
              <a:t>σ'εμάς</a:t>
            </a:r>
            <a:r>
              <a:rPr lang="el-GR" sz="2000" b="1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2000" b="1" spc="5" dirty="0">
                <a:solidFill>
                  <a:srgbClr val="7030A0"/>
                </a:solidFill>
                <a:latin typeface="Calibri"/>
                <a:cs typeface="Calibri"/>
              </a:rPr>
              <a:t>που</a:t>
            </a:r>
            <a:r>
              <a:rPr lang="el-GR" sz="2000" b="1" spc="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2000" b="1" spc="10" dirty="0">
                <a:solidFill>
                  <a:srgbClr val="7030A0"/>
                </a:solidFill>
                <a:latin typeface="Calibri"/>
                <a:cs typeface="Calibri"/>
              </a:rPr>
              <a:t>θα</a:t>
            </a:r>
            <a:r>
              <a:rPr lang="el-GR" sz="2000" b="1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2000" b="1" spc="15" dirty="0">
                <a:solidFill>
                  <a:srgbClr val="7030A0"/>
                </a:solidFill>
                <a:latin typeface="Calibri"/>
                <a:cs typeface="Calibri"/>
              </a:rPr>
              <a:t>διαβάσουμε</a:t>
            </a:r>
            <a:r>
              <a:rPr lang="el-GR" sz="2000" b="1" spc="-7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2000" b="1" spc="15" dirty="0">
                <a:solidFill>
                  <a:srgbClr val="7030A0"/>
                </a:solidFill>
                <a:latin typeface="Calibri"/>
                <a:cs typeface="Calibri"/>
              </a:rPr>
              <a:t>το</a:t>
            </a:r>
            <a:r>
              <a:rPr lang="el-GR" sz="2000" b="1" spc="-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2000" b="1" spc="5" dirty="0">
                <a:solidFill>
                  <a:srgbClr val="7030A0"/>
                </a:solidFill>
                <a:latin typeface="Calibri"/>
                <a:cs typeface="Calibri"/>
              </a:rPr>
              <a:t>βιβλίο!</a:t>
            </a:r>
            <a:endParaRPr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66" y="1409076"/>
            <a:ext cx="6175002" cy="2514191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AAEA690D-3511-4886-8502-4231F1ED62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2452" y="151980"/>
            <a:ext cx="3775588" cy="2591219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8DE06E2D-50F1-480D-B336-4B5DD8EDC5E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7257" y="4372444"/>
            <a:ext cx="2867025" cy="1609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7DF997-EA4E-4383-B869-86CB0DCEC3A2}"/>
              </a:ext>
            </a:extLst>
          </p:cNvPr>
          <p:cNvSpPr txBox="1"/>
          <p:nvPr/>
        </p:nvSpPr>
        <p:spPr>
          <a:xfrm>
            <a:off x="6489290" y="100289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ΣΥΓΓΡΑΦΕΑΣ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F47FD-7359-45E0-8116-50DEEABABB7A}"/>
              </a:ext>
            </a:extLst>
          </p:cNvPr>
          <p:cNvSpPr txBox="1"/>
          <p:nvPr/>
        </p:nvSpPr>
        <p:spPr>
          <a:xfrm>
            <a:off x="9842090" y="3775587"/>
            <a:ext cx="16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ΕΙΚΟΝΟΓΡΑΦΟΣ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35510" y="176255"/>
            <a:ext cx="9882864" cy="379606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8139">
              <a:spcBef>
                <a:spcPts val="80"/>
              </a:spcBef>
            </a:pPr>
            <a:r>
              <a:rPr sz="2400" b="1" spc="13" dirty="0">
                <a:solidFill>
                  <a:srgbClr val="7030A0"/>
                </a:solidFill>
                <a:latin typeface="Calibri"/>
                <a:cs typeface="Calibri"/>
              </a:rPr>
              <a:t>Πώς</a:t>
            </a:r>
            <a:r>
              <a:rPr sz="2400" b="1" spc="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6" dirty="0">
                <a:solidFill>
                  <a:srgbClr val="7030A0"/>
                </a:solidFill>
                <a:latin typeface="Calibri"/>
                <a:cs typeface="Calibri"/>
              </a:rPr>
              <a:t>είναι</a:t>
            </a:r>
            <a:r>
              <a:rPr sz="2400" b="1" spc="22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6" dirty="0">
                <a:solidFill>
                  <a:srgbClr val="7030A0"/>
                </a:solidFill>
                <a:latin typeface="Calibri"/>
                <a:cs typeface="Calibri"/>
              </a:rPr>
              <a:t>ένα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6" dirty="0">
                <a:solidFill>
                  <a:srgbClr val="7030A0"/>
                </a:solidFill>
                <a:latin typeface="Calibri"/>
                <a:cs typeface="Calibri"/>
              </a:rPr>
              <a:t>βιβλίο</a:t>
            </a:r>
            <a:r>
              <a:rPr sz="2400" b="1" i="1" spc="6" dirty="0">
                <a:solidFill>
                  <a:srgbClr val="7030A0"/>
                </a:solidFill>
                <a:latin typeface="Calibri Light"/>
                <a:cs typeface="Calibri Light"/>
              </a:rPr>
              <a:t>;</a:t>
            </a:r>
            <a:r>
              <a:rPr lang="el-GR" sz="2400" b="1" i="1" spc="6" dirty="0">
                <a:solidFill>
                  <a:srgbClr val="7030A0"/>
                </a:solidFill>
                <a:latin typeface="Calibri Light"/>
                <a:cs typeface="Calibri Light"/>
              </a:rPr>
              <a:t>    ΑΣ ΦΕΡΟΥΜΕ ΟΛΟΙ ΤΟ ΑΓΑΠΗΜΕΝΟ ΜΑΣ ΒΙΒΛΙΟ! </a:t>
            </a:r>
            <a:endParaRPr sz="2400" b="1" dirty="0">
              <a:solidFill>
                <a:srgbClr val="7030A0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422" y="5223490"/>
            <a:ext cx="11120284" cy="1634510"/>
          </a:xfrm>
          <a:prstGeom prst="rect">
            <a:avLst/>
          </a:prstGeom>
        </p:spPr>
        <p:txBody>
          <a:bodyPr vert="horz" wrap="square" lIns="0" tIns="7326" rIns="0" bIns="0" rtlCol="0">
            <a:spAutoFit/>
          </a:bodyPr>
          <a:lstStyle/>
          <a:p>
            <a:pPr marL="8139" marR="53313">
              <a:lnSpc>
                <a:spcPct val="108100"/>
              </a:lnSpc>
              <a:spcBef>
                <a:spcPts val="58"/>
              </a:spcBef>
            </a:pPr>
            <a:r>
              <a:rPr sz="2000" spc="10" dirty="0">
                <a:latin typeface="Calibri"/>
                <a:cs typeface="Calibri"/>
              </a:rPr>
              <a:t>Η </a:t>
            </a:r>
            <a:r>
              <a:rPr sz="2000" spc="3" dirty="0">
                <a:latin typeface="Calibri"/>
                <a:cs typeface="Calibri"/>
              </a:rPr>
              <a:t>πρώτη </a:t>
            </a:r>
            <a:r>
              <a:rPr sz="2000" spc="6" dirty="0">
                <a:latin typeface="Calibri"/>
                <a:cs typeface="Calibri"/>
              </a:rPr>
              <a:t>σελίδα </a:t>
            </a:r>
            <a:r>
              <a:rPr sz="2000" spc="13" dirty="0">
                <a:latin typeface="Calibri"/>
                <a:cs typeface="Calibri"/>
              </a:rPr>
              <a:t>είναι </a:t>
            </a:r>
            <a:r>
              <a:rPr sz="2000" spc="10" dirty="0">
                <a:latin typeface="Calibri"/>
                <a:cs typeface="Calibri"/>
              </a:rPr>
              <a:t>το </a:t>
            </a:r>
            <a:r>
              <a:rPr sz="2000" b="1" dirty="0">
                <a:latin typeface="Calibri"/>
                <a:cs typeface="Calibri"/>
              </a:rPr>
              <a:t>εξώφυλλο </a:t>
            </a:r>
            <a:r>
              <a:rPr sz="2000" spc="10" dirty="0">
                <a:latin typeface="Calibri"/>
                <a:cs typeface="Calibri"/>
              </a:rPr>
              <a:t>του </a:t>
            </a:r>
            <a:r>
              <a:rPr sz="2000" spc="3" dirty="0">
                <a:latin typeface="Calibri"/>
                <a:cs typeface="Calibri"/>
              </a:rPr>
              <a:t>βιβλίου. Εκεί </a:t>
            </a:r>
            <a:r>
              <a:rPr sz="2000" spc="13" dirty="0">
                <a:latin typeface="Calibri"/>
                <a:cs typeface="Calibri"/>
              </a:rPr>
              <a:t>αναγράφεται </a:t>
            </a:r>
            <a:r>
              <a:rPr sz="2000" spc="6" dirty="0">
                <a:latin typeface="Calibri"/>
                <a:cs typeface="Calibri"/>
              </a:rPr>
              <a:t>ο </a:t>
            </a:r>
            <a:r>
              <a:rPr sz="2000" b="1" dirty="0">
                <a:latin typeface="Calibri"/>
                <a:cs typeface="Calibri"/>
              </a:rPr>
              <a:t>τίτλος </a:t>
            </a:r>
            <a:r>
              <a:rPr sz="2000" spc="10" dirty="0">
                <a:latin typeface="Calibri"/>
                <a:cs typeface="Calibri"/>
              </a:rPr>
              <a:t>του </a:t>
            </a:r>
            <a:r>
              <a:rPr sz="2000" spc="3" dirty="0">
                <a:latin typeface="Calibri"/>
                <a:cs typeface="Calibri"/>
              </a:rPr>
              <a:t>βιβλίου, </a:t>
            </a:r>
            <a:r>
              <a:rPr sz="2000" spc="6" dirty="0">
                <a:latin typeface="Calibri"/>
                <a:cs typeface="Calibri"/>
              </a:rPr>
              <a:t>ο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3" dirty="0">
                <a:latin typeface="Calibri"/>
                <a:cs typeface="Calibri"/>
              </a:rPr>
              <a:t>συγγραφέας</a:t>
            </a:r>
            <a:r>
              <a:rPr sz="2000" b="1" spc="-61" dirty="0">
                <a:latin typeface="Calibri"/>
                <a:cs typeface="Calibri"/>
              </a:rPr>
              <a:t> </a:t>
            </a:r>
            <a:r>
              <a:rPr sz="2000" spc="16" dirty="0">
                <a:latin typeface="Calibri"/>
                <a:cs typeface="Calibri"/>
              </a:rPr>
              <a:t>και</a:t>
            </a:r>
            <a:r>
              <a:rPr sz="2000" spc="-64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ο</a:t>
            </a:r>
            <a:r>
              <a:rPr sz="2000" spc="38" dirty="0">
                <a:latin typeface="Calibri"/>
                <a:cs typeface="Calibri"/>
              </a:rPr>
              <a:t> </a:t>
            </a:r>
            <a:r>
              <a:rPr sz="2000" b="1" spc="3" dirty="0">
                <a:latin typeface="Calibri"/>
                <a:cs typeface="Calibri"/>
              </a:rPr>
              <a:t>εκδότης</a:t>
            </a:r>
            <a:r>
              <a:rPr sz="2000" spc="3" dirty="0">
                <a:latin typeface="Calibri"/>
                <a:cs typeface="Calibri"/>
              </a:rPr>
              <a:t>.</a:t>
            </a:r>
            <a:r>
              <a:rPr sz="2000" spc="-51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Η</a:t>
            </a:r>
            <a:r>
              <a:rPr sz="2000" spc="-29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ράχη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είναι</a:t>
            </a:r>
            <a:r>
              <a:rPr sz="2000" spc="-6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το</a:t>
            </a:r>
            <a:r>
              <a:rPr sz="2000" spc="-54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πλάι</a:t>
            </a:r>
            <a:r>
              <a:rPr sz="2000" spc="-16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του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3" dirty="0">
                <a:latin typeface="Calibri"/>
                <a:cs typeface="Calibri"/>
              </a:rPr>
              <a:t>βιβλίου</a:t>
            </a:r>
            <a:r>
              <a:rPr sz="2000" spc="-64" dirty="0">
                <a:latin typeface="Calibri"/>
                <a:cs typeface="Calibri"/>
              </a:rPr>
              <a:t> </a:t>
            </a:r>
            <a:r>
              <a:rPr sz="2000" spc="16" dirty="0">
                <a:latin typeface="Calibri"/>
                <a:cs typeface="Calibri"/>
              </a:rPr>
              <a:t>και</a:t>
            </a:r>
            <a:r>
              <a:rPr sz="2000" spc="-64" dirty="0">
                <a:latin typeface="Calibri"/>
                <a:cs typeface="Calibri"/>
              </a:rPr>
              <a:t> </a:t>
            </a:r>
            <a:r>
              <a:rPr sz="2000" spc="3" dirty="0">
                <a:latin typeface="Calibri"/>
                <a:cs typeface="Calibri"/>
              </a:rPr>
              <a:t>τις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περισσότερες</a:t>
            </a:r>
            <a:r>
              <a:rPr sz="2000" spc="-61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φορές</a:t>
            </a:r>
            <a:r>
              <a:rPr sz="2000" spc="-64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είναι</a:t>
            </a:r>
            <a:r>
              <a:rPr sz="2000" spc="-67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κι </a:t>
            </a:r>
            <a:r>
              <a:rPr sz="2000" spc="-147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εκεί</a:t>
            </a:r>
            <a:r>
              <a:rPr sz="2000" spc="-67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γραμμένος</a:t>
            </a:r>
            <a:r>
              <a:rPr sz="2000" spc="-64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ο</a:t>
            </a:r>
            <a:r>
              <a:rPr sz="2000" spc="-58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τίτλος,</a:t>
            </a:r>
            <a:r>
              <a:rPr sz="2000" spc="-51" dirty="0">
                <a:latin typeface="Calibri"/>
                <a:cs typeface="Calibri"/>
              </a:rPr>
              <a:t> </a:t>
            </a:r>
            <a:r>
              <a:rPr sz="2000" spc="3" dirty="0">
                <a:latin typeface="Calibri"/>
                <a:cs typeface="Calibri"/>
              </a:rPr>
              <a:t>ώστε</a:t>
            </a:r>
            <a:r>
              <a:rPr sz="2000" spc="-3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όταν</a:t>
            </a:r>
            <a:r>
              <a:rPr sz="2000" spc="-48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το</a:t>
            </a:r>
            <a:r>
              <a:rPr sz="2000" spc="-58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τοποθετούμε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στη</a:t>
            </a:r>
            <a:r>
              <a:rPr sz="2000" spc="-64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βιβλιοθήκη,</a:t>
            </a:r>
            <a:r>
              <a:rPr sz="2000" spc="-51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να</a:t>
            </a:r>
            <a:r>
              <a:rPr sz="2000" spc="-42" dirty="0">
                <a:latin typeface="Calibri"/>
                <a:cs typeface="Calibri"/>
              </a:rPr>
              <a:t> </a:t>
            </a:r>
            <a:r>
              <a:rPr sz="2000" spc="3" dirty="0">
                <a:latin typeface="Calibri"/>
                <a:cs typeface="Calibri"/>
              </a:rPr>
              <a:t>μπορούμε</a:t>
            </a:r>
            <a:r>
              <a:rPr sz="2000" spc="-48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να</a:t>
            </a:r>
            <a:r>
              <a:rPr sz="2000" spc="-42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το</a:t>
            </a:r>
            <a:endParaRPr sz="2000" dirty="0">
              <a:latin typeface="Calibri"/>
              <a:cs typeface="Calibri"/>
            </a:endParaRPr>
          </a:p>
          <a:p>
            <a:pPr marL="8139" marR="3256">
              <a:lnSpc>
                <a:spcPct val="102400"/>
              </a:lnSpc>
              <a:spcBef>
                <a:spcPts val="96"/>
              </a:spcBef>
            </a:pPr>
            <a:r>
              <a:rPr sz="2000" spc="6" dirty="0">
                <a:latin typeface="Calibri"/>
                <a:cs typeface="Calibri"/>
              </a:rPr>
              <a:t>εντοπίσουμε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51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ευκολία.</a:t>
            </a:r>
            <a:r>
              <a:rPr sz="2000" spc="-48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Στο</a:t>
            </a:r>
            <a:r>
              <a:rPr sz="2000" spc="-54" dirty="0">
                <a:latin typeface="Calibri"/>
                <a:cs typeface="Calibri"/>
              </a:rPr>
              <a:t> </a:t>
            </a:r>
            <a:r>
              <a:rPr sz="2000" b="1" spc="-3" dirty="0">
                <a:latin typeface="Calibri"/>
                <a:cs typeface="Calibri"/>
              </a:rPr>
              <a:t>οπισθόφυλλο</a:t>
            </a:r>
            <a:r>
              <a:rPr sz="2000" spc="-3" dirty="0">
                <a:latin typeface="Calibri"/>
                <a:cs typeface="Calibri"/>
              </a:rPr>
              <a:t>,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δηλαδή</a:t>
            </a:r>
            <a:r>
              <a:rPr sz="2000" spc="-58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στην</a:t>
            </a:r>
            <a:r>
              <a:rPr sz="2000" spc="-42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τελευταία</a:t>
            </a:r>
            <a:r>
              <a:rPr sz="2000" spc="-32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σελίδα,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3" dirty="0">
                <a:latin typeface="Calibri"/>
                <a:cs typeface="Calibri"/>
              </a:rPr>
              <a:t>συνήθως</a:t>
            </a:r>
            <a:r>
              <a:rPr sz="2000" spc="-61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υπάρχει</a:t>
            </a:r>
            <a:r>
              <a:rPr sz="2000" spc="-5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μια </a:t>
            </a:r>
            <a:r>
              <a:rPr sz="2000" spc="-151" dirty="0">
                <a:latin typeface="Calibri"/>
                <a:cs typeface="Calibri"/>
              </a:rPr>
              <a:t> </a:t>
            </a:r>
            <a:r>
              <a:rPr sz="2000" spc="6" dirty="0">
                <a:latin typeface="Calibri"/>
                <a:cs typeface="Calibri"/>
              </a:rPr>
              <a:t>σύντομη</a:t>
            </a:r>
            <a:r>
              <a:rPr sz="2000" spc="-64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περιγραφή</a:t>
            </a:r>
            <a:r>
              <a:rPr sz="2000" spc="-61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του</a:t>
            </a:r>
            <a:r>
              <a:rPr sz="2000" spc="-67" dirty="0">
                <a:latin typeface="Calibri"/>
                <a:cs typeface="Calibri"/>
              </a:rPr>
              <a:t> </a:t>
            </a:r>
            <a:r>
              <a:rPr sz="2000" spc="3" dirty="0">
                <a:latin typeface="Calibri"/>
                <a:cs typeface="Calibri"/>
              </a:rPr>
              <a:t>βιβλίου.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98" y="117481"/>
            <a:ext cx="1715111" cy="19714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5509" y="726400"/>
            <a:ext cx="9725550" cy="4491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676</Words>
  <Application>Microsoft Office PowerPoint</Application>
  <PresentationFormat>Ευρεία οθόνη</PresentationFormat>
  <Paragraphs>100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Franklin Gothic Book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ΑΣ ΑΚΟΥΣΟΥΜΕ ΤΗΝ ΙΣΤΟΡΙΑ ΕΝΌΣ ΒΙΒΛΙΟΥ ΠΟΥ ΔΕΝ ΗΘΕΛΕ ΝΑ ΔΙΑΒΑΣΤΕΙ!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ΠΑΡΟΥΣΙΑΣΕ ΜΑΣ ΤΩΡΑ ΕΣΥ ΤΟ ΑΓΑΠΗΜΕΝΟ ΣΟΥ ΒΙΒΛΙΟ! </vt:lpstr>
      <vt:lpstr>Παρουσίαση του PowerPoint</vt:lpstr>
      <vt:lpstr>Δημιούργησε την δική σου  ιστορία!</vt:lpstr>
      <vt:lpstr>Στόχοι αυτής της δραστηριότητας δημιουργικής γραφής είναι:</vt:lpstr>
      <vt:lpstr>Παρουσίαση του PowerPoint</vt:lpstr>
      <vt:lpstr>Διάλεξε έναν ήρωα (ή δύο) για την  ιστορία μας</vt:lpstr>
      <vt:lpstr>Διάλεξε το μέρος που ζει ο ήρωάς μας</vt:lpstr>
      <vt:lpstr>Διάλεξε τον τόπο όπου πήγε ο ήρωάς μας</vt:lpstr>
      <vt:lpstr>ΤΙ έκανε;  ΤΙ  έπαθε; ΤΙ  συνέβει;</vt:lpstr>
      <vt:lpstr>Διάλεξε την εικόνα που θα αποτελέσει τη  λύση του προβλήματος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George Savva</dc:creator>
  <cp:lastModifiedBy>George Savva</cp:lastModifiedBy>
  <cp:revision>7</cp:revision>
  <dcterms:created xsi:type="dcterms:W3CDTF">2021-03-31T20:03:23Z</dcterms:created>
  <dcterms:modified xsi:type="dcterms:W3CDTF">2021-04-01T20:33:10Z</dcterms:modified>
</cp:coreProperties>
</file>