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9"/>
  </p:notesMasterIdLst>
  <p:sldIdLst>
    <p:sldId id="907" r:id="rId2"/>
    <p:sldId id="905" r:id="rId3"/>
    <p:sldId id="747" r:id="rId4"/>
    <p:sldId id="698" r:id="rId5"/>
    <p:sldId id="680" r:id="rId6"/>
    <p:sldId id="681" r:id="rId7"/>
    <p:sldId id="695" r:id="rId8"/>
    <p:sldId id="682" r:id="rId9"/>
    <p:sldId id="683" r:id="rId10"/>
    <p:sldId id="685" r:id="rId11"/>
    <p:sldId id="684" r:id="rId12"/>
    <p:sldId id="686" r:id="rId13"/>
    <p:sldId id="687" r:id="rId14"/>
    <p:sldId id="688" r:id="rId15"/>
    <p:sldId id="689" r:id="rId16"/>
    <p:sldId id="690" r:id="rId17"/>
    <p:sldId id="697" r:id="rId18"/>
    <p:sldId id="692" r:id="rId19"/>
    <p:sldId id="709" r:id="rId20"/>
    <p:sldId id="693" r:id="rId21"/>
    <p:sldId id="694" r:id="rId22"/>
    <p:sldId id="748" r:id="rId23"/>
    <p:sldId id="751" r:id="rId24"/>
    <p:sldId id="750" r:id="rId25"/>
    <p:sldId id="753" r:id="rId26"/>
    <p:sldId id="752" r:id="rId27"/>
    <p:sldId id="773" r:id="rId28"/>
    <p:sldId id="803" r:id="rId29"/>
    <p:sldId id="908" r:id="rId30"/>
    <p:sldId id="837" r:id="rId31"/>
    <p:sldId id="838" r:id="rId32"/>
    <p:sldId id="839" r:id="rId33"/>
    <p:sldId id="840" r:id="rId34"/>
    <p:sldId id="841" r:id="rId35"/>
    <p:sldId id="843" r:id="rId36"/>
    <p:sldId id="842" r:id="rId37"/>
    <p:sldId id="882" r:id="rId38"/>
    <p:sldId id="884" r:id="rId39"/>
    <p:sldId id="886" r:id="rId40"/>
    <p:sldId id="887" r:id="rId41"/>
    <p:sldId id="888" r:id="rId42"/>
    <p:sldId id="889" r:id="rId43"/>
    <p:sldId id="890" r:id="rId44"/>
    <p:sldId id="891" r:id="rId45"/>
    <p:sldId id="892" r:id="rId46"/>
    <p:sldId id="893" r:id="rId47"/>
    <p:sldId id="894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B4B"/>
    <a:srgbClr val="84D6AD"/>
    <a:srgbClr val="B1E5CB"/>
    <a:srgbClr val="552579"/>
    <a:srgbClr val="CA945E"/>
    <a:srgbClr val="125E48"/>
    <a:srgbClr val="97DDBA"/>
    <a:srgbClr val="FFFFA3"/>
    <a:srgbClr val="FF99CC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56" autoAdjust="0"/>
    <p:restoredTop sz="94660"/>
  </p:normalViewPr>
  <p:slideViewPr>
    <p:cSldViewPr snapToGrid="0">
      <p:cViewPr varScale="1">
        <p:scale>
          <a:sx n="67" d="100"/>
          <a:sy n="67" d="100"/>
        </p:scale>
        <p:origin x="6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F0961-34EE-4CEE-B9AE-A489AD235798}" type="datetimeFigureOut">
              <a:rPr lang="el-GR" smtClean="0"/>
              <a:t>18/4/2021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9423D8-9521-48B7-BB44-692B9C6D17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22017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C1BB1-E279-4195-B64C-495264317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7C914-1CF0-4320-A9EC-C8DEEB503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1D0C2-CFA4-4EBE-B91F-9C8F4AB6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30FA8-4049-410F-9D49-C1F22F35E79C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678907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1E18F-4955-46D5-ADA2-4F95F06EC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60798-BD47-4557-A69C-91C51C558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9D0A2-EFBB-4563-82AA-A6DEF46AC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866A1-ADE7-4FF4-BBB8-C40B4B0994F7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567777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5FE56-53CF-43CA-8B3C-0C47E28C3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927EE-8BA2-43E9-9272-D653C2BC3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3E171-020E-4C7E-BCC1-5FB7C9BFD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2581A-7EBE-4258-AF2C-D6487F093509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13469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8A8E5-445E-4CD8-975E-802A826D1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11D2B-4BA2-4E86-A395-59D143BDC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19A04-3CC6-42F3-8578-3D92AF7A8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77714-CE2D-4671-8FDF-3BF08A6AF256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805173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46A94-51A3-43C7-B06E-A3EB97B0B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37277-AC7B-438B-9A15-AC87FC895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17B508-42DA-4737-A3B3-5D593F6B8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FA943-60F1-4F2F-B88D-04240E61C6CE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484499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9678B97-FE4B-44A6-877C-F40F4BF5D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5CE56C-555D-494C-A41B-4ED7DB40E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13BBE2-937F-4622-8B05-70395C1B7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6B383-5302-43C4-8E24-17D4293EB40B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311157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4F5B23D-FE17-4CB1-88BC-03DF424F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82C8D88-D5BB-459F-89E1-39B65B94C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F240735-9954-4132-8533-CDAA89662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6FD60-C7FC-4AA2-B2DC-E1956BA803F1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434631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56C5729-49DC-40E0-AAA6-E1F41B986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8A3BD7E-F98F-4916-84B5-FC4A22052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90AA90-21D2-4887-B6DD-4178B1C3C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58C03-0648-4A84-B7CC-E2E157F9B958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261423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673AFE2-68EF-40A4-8C54-E4F20A3B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A026771-598F-423D-8097-2F55F97D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F5756AC-733F-47FD-8B06-42D62B619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ABFD6-C203-46CD-AFD8-E6A5A1F0C498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177499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1C74057-8022-4482-A948-52E2347F1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D2AA90-F573-4842-A3A8-8E34BD41B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4BF2938-2B54-4131-A974-3AB25D48A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AD645-1EF4-4461-9828-F9EDDD741840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397541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l-GR" noProof="0"/>
              <a:t>Κάντε κλικ στο εικονίδιο για να προσθέσετε εικόνα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015FDFF-BF51-4688-A11A-2A4ABC181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A171F91-4748-4754-8877-CAA6F6378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170CFA-56BA-4EBB-BDF3-211E94756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2538F-EB6F-4679-9BFA-203FE188743E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4205205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EDE0FF1-DFBE-4B6F-BD22-A96399EB73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Κάντε κλικ για να επεξεργαστείτε τον τίτλο υποδείγματος</a:t>
            </a:r>
            <a:endParaRPr lang="en-US" altLang="el-G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EE13C23-3B29-458A-802B-FC418E9095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Στυλ κειμένου υποδείγματος</a:t>
            </a:r>
          </a:p>
          <a:p>
            <a:pPr lvl="1"/>
            <a:r>
              <a:rPr lang="el-GR" altLang="el-GR"/>
              <a:t>Δεύτερο επίπεδο</a:t>
            </a:r>
          </a:p>
          <a:p>
            <a:pPr lvl="2"/>
            <a:r>
              <a:rPr lang="el-GR" altLang="el-GR"/>
              <a:t>Τρίτο επίπεδο</a:t>
            </a:r>
          </a:p>
          <a:p>
            <a:pPr lvl="3"/>
            <a:r>
              <a:rPr lang="el-GR" altLang="el-GR"/>
              <a:t>Τέταρτο επίπεδο</a:t>
            </a:r>
          </a:p>
          <a:p>
            <a:pPr lvl="4"/>
            <a:r>
              <a:rPr lang="el-GR" altLang="el-GR"/>
              <a:t>Πέμπτο επίπεδο</a:t>
            </a:r>
            <a:endParaRPr lang="en-US" alt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8FB2E-74D1-47DE-B8FF-01EF6AEBE3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1D5F5-0B5E-4DA8-ADFC-273E33DAFF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A6C95-5828-403A-820C-21A96FA6E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3D03CC3-BCF5-4BE4-BD14-BB5F0A25B714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723695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5.jp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7.jp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9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9.png"/><Relationship Id="rId7" Type="http://schemas.openxmlformats.org/officeDocument/2006/relationships/image" Target="../media/image4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1.jpg"/><Relationship Id="rId4" Type="http://schemas.openxmlformats.org/officeDocument/2006/relationships/image" Target="../media/image20.png"/><Relationship Id="rId9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5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7.jp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9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3.jp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5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7.jp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6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33.png"/><Relationship Id="rId7" Type="http://schemas.openxmlformats.org/officeDocument/2006/relationships/image" Target="../media/image10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11" Type="http://schemas.openxmlformats.org/officeDocument/2006/relationships/image" Target="../media/image114.png"/><Relationship Id="rId5" Type="http://schemas.openxmlformats.org/officeDocument/2006/relationships/image" Target="../media/image110.png"/><Relationship Id="rId10" Type="http://schemas.openxmlformats.org/officeDocument/2006/relationships/image" Target="../media/image80.png"/><Relationship Id="rId4" Type="http://schemas.openxmlformats.org/officeDocument/2006/relationships/image" Target="../media/image109.png"/><Relationship Id="rId9" Type="http://schemas.openxmlformats.org/officeDocument/2006/relationships/image" Target="../media/image1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png"/><Relationship Id="rId4" Type="http://schemas.openxmlformats.org/officeDocument/2006/relationships/image" Target="../media/image11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png"/><Relationship Id="rId4" Type="http://schemas.openxmlformats.org/officeDocument/2006/relationships/image" Target="../media/image1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png"/><Relationship Id="rId4" Type="http://schemas.openxmlformats.org/officeDocument/2006/relationships/image" Target="../media/image1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3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png"/><Relationship Id="rId4" Type="http://schemas.openxmlformats.org/officeDocument/2006/relationships/image" Target="../media/image17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3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11.png"/><Relationship Id="rId4" Type="http://schemas.openxmlformats.org/officeDocument/2006/relationships/image" Target="../media/image10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3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136.png"/><Relationship Id="rId4" Type="http://schemas.openxmlformats.org/officeDocument/2006/relationships/image" Target="../media/image1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136.png"/><Relationship Id="rId4" Type="http://schemas.openxmlformats.org/officeDocument/2006/relationships/image" Target="../media/image10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3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38.png"/><Relationship Id="rId4" Type="http://schemas.openxmlformats.org/officeDocument/2006/relationships/image" Target="../media/image1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38.png"/><Relationship Id="rId4" Type="http://schemas.openxmlformats.org/officeDocument/2006/relationships/image" Target="../media/image10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3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3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5.png"/><Relationship Id="rId7" Type="http://schemas.openxmlformats.org/officeDocument/2006/relationships/image" Target="../media/image1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09.png"/><Relationship Id="rId7" Type="http://schemas.openxmlformats.org/officeDocument/2006/relationships/image" Target="../media/image13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4.jp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9.png"/><Relationship Id="rId7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9.jpg"/><Relationship Id="rId4" Type="http://schemas.openxmlformats.org/officeDocument/2006/relationships/image" Target="../media/image20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3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EAD94361-A48F-41BF-9588-3C5CCAA4C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93831">
            <a:off x="6861704" y="1335642"/>
            <a:ext cx="4680692" cy="20283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E6877625-B4BE-4F8A-86AD-C5FD7A0B7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724103" y="4968000"/>
            <a:ext cx="1557831" cy="1857796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B829A362-C542-4DB0-8652-E0C43C3E3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996517" y="5400000"/>
            <a:ext cx="1195483" cy="1425677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08760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8000" r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79F8ABD-B07D-47F7-90F7-A976758B2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726" y="1110343"/>
            <a:ext cx="4312816" cy="2425959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3F580AED-1F00-4B12-9A4D-992AC9337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25" y="95639"/>
            <a:ext cx="11851950" cy="6666722"/>
          </a:xfrm>
          <a:prstGeom prst="rect">
            <a:avLst/>
          </a:prstGeom>
        </p:spPr>
      </p:pic>
      <p:pic>
        <p:nvPicPr>
          <p:cNvPr id="7" name="Εικόνα 6" descr="Εικόνα που περιέχει κείμενο, κούκλα, παιχνίδι&#10;&#10;Περιγραφή που δημιουργήθηκε αυτόματα">
            <a:extLst>
              <a:ext uri="{FF2B5EF4-FFF2-40B4-BE49-F238E27FC236}">
                <a16:creationId xmlns:a16="http://schemas.microsoft.com/office/drawing/2014/main" id="{18C81579-26C0-422F-ABD9-BFB206886B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36" y="340443"/>
            <a:ext cx="10578558" cy="5799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624EE8A-2B26-4CD9-ADEA-DD4975E81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3297" y="340443"/>
            <a:ext cx="1060581" cy="6517557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E89147F8-7F29-4BAE-9B9A-9C766CC6E0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855"/>
          <a:stretch/>
        </p:blipFill>
        <p:spPr>
          <a:xfrm>
            <a:off x="6435473" y="5114373"/>
            <a:ext cx="4705086" cy="1072989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A547E019-3F24-4C5A-ADB7-E8289D5FD2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9957"/>
          <a:stretch/>
        </p:blipFill>
        <p:spPr>
          <a:xfrm>
            <a:off x="1372103" y="4847757"/>
            <a:ext cx="399627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40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8000" r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79F8ABD-B07D-47F7-90F7-A976758B2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726" y="1110343"/>
            <a:ext cx="4312816" cy="2425959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3F580AED-1F00-4B12-9A4D-992AC9337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25" y="95639"/>
            <a:ext cx="11851950" cy="6666722"/>
          </a:xfrm>
          <a:prstGeom prst="rect">
            <a:avLst/>
          </a:prstGeom>
        </p:spPr>
      </p:pic>
      <p:pic>
        <p:nvPicPr>
          <p:cNvPr id="7" name="Εικόνα 6" descr="Εικόνα που περιέχει κείμενο, παιχνίδι, κούκλα&#10;&#10;Περιγραφή που δημιουργήθηκε αυτόματα">
            <a:extLst>
              <a:ext uri="{FF2B5EF4-FFF2-40B4-BE49-F238E27FC236}">
                <a16:creationId xmlns:a16="http://schemas.microsoft.com/office/drawing/2014/main" id="{3D1E7E88-2959-4C14-9B47-CDFD04025A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33" y="293788"/>
            <a:ext cx="10580914" cy="5939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624EE8A-2B26-4CD9-ADEA-DD4975E81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395" y="340443"/>
            <a:ext cx="1183483" cy="6517557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41CE26CA-F950-4F4D-B371-3B0701FDE8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2926" y="625151"/>
            <a:ext cx="3194581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3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8000" r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79F8ABD-B07D-47F7-90F7-A976758B2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726" y="1110343"/>
            <a:ext cx="4312816" cy="2425959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3F580AED-1F00-4B12-9A4D-992AC9337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25" y="95639"/>
            <a:ext cx="11851950" cy="6666722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10D2345B-0E85-41D5-89D3-B6F5942DD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14" y="321905"/>
            <a:ext cx="10465303" cy="5770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624EE8A-2B26-4CD9-ADEA-DD4975E81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0927" flipH="1">
            <a:off x="4956087" y="265782"/>
            <a:ext cx="931593" cy="6517557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FF244C78-E7C3-493C-8594-895737D640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4896" y="595920"/>
            <a:ext cx="3810330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76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8000" r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79F8ABD-B07D-47F7-90F7-A976758B2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726" y="1110343"/>
            <a:ext cx="4312816" cy="2425959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3F580AED-1F00-4B12-9A4D-992AC9337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25" y="95639"/>
            <a:ext cx="11851950" cy="6666722"/>
          </a:xfrm>
          <a:prstGeom prst="rect">
            <a:avLst/>
          </a:prstGeom>
        </p:spPr>
      </p:pic>
      <p:pic>
        <p:nvPicPr>
          <p:cNvPr id="7" name="Εικόνα 6" descr="Εικόνα που περιέχει κείμενο, κρεβατοκάμαρα&#10;&#10;Περιγραφή που δημιουργήθηκε αυτόματα">
            <a:extLst>
              <a:ext uri="{FF2B5EF4-FFF2-40B4-BE49-F238E27FC236}">
                <a16:creationId xmlns:a16="http://schemas.microsoft.com/office/drawing/2014/main" id="{8A5D814B-047F-485E-B0B1-A4DE7459B4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33" y="340443"/>
            <a:ext cx="10571583" cy="57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624EE8A-2B26-4CD9-ADEA-DD4975E81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395" y="340443"/>
            <a:ext cx="1183483" cy="6517557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5FE367A7-F6D6-4624-BA39-8B944D317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8082" y="3781106"/>
            <a:ext cx="1740461" cy="11914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30DF90-D613-4826-94FA-698B304E796A}"/>
              </a:ext>
            </a:extLst>
          </p:cNvPr>
          <p:cNvSpPr txBox="1"/>
          <p:nvPr/>
        </p:nvSpPr>
        <p:spPr>
          <a:xfrm rot="21229523">
            <a:off x="6653956" y="4114122"/>
            <a:ext cx="1588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>
                <a:latin typeface="Monotype Corsiva" panose="03010101010201010101" pitchFamily="66" charset="0"/>
                <a:cs typeface="Romance Fatal W1G" panose="03080402040106070402" pitchFamily="66" charset="0"/>
              </a:rPr>
              <a:t>Σταυρώστε τον!!!</a:t>
            </a: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AD2EF4F9-A830-4178-96C3-A0D370DECB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09212" flipH="1">
            <a:off x="2683154" y="3212001"/>
            <a:ext cx="1678909" cy="11914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E51FB1-FA58-4406-A828-7E4277A5F84D}"/>
              </a:ext>
            </a:extLst>
          </p:cNvPr>
          <p:cNvSpPr txBox="1"/>
          <p:nvPr/>
        </p:nvSpPr>
        <p:spPr>
          <a:xfrm rot="20696930">
            <a:off x="2682201" y="3513457"/>
            <a:ext cx="1588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>
                <a:latin typeface="Monotype Corsiva" panose="03010101010201010101" pitchFamily="66" charset="0"/>
                <a:cs typeface="Romance Fatal W1G" panose="03080402040106070402" pitchFamily="66" charset="0"/>
              </a:rPr>
              <a:t>Σταυρώστε τον!!!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0BADB64-706F-4149-BD2B-6E6F3F5D61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4649" y="490724"/>
            <a:ext cx="9809314" cy="920576"/>
          </a:xfrm>
          <a:prstGeom prst="rect">
            <a:avLst/>
          </a:prstGeom>
        </p:spPr>
      </p:pic>
      <p:pic>
        <p:nvPicPr>
          <p:cNvPr id="13" name="Picture 2" descr="Pontius Pilate Images, Stock Photos &amp; Vectors | Shutterstock">
            <a:extLst>
              <a:ext uri="{FF2B5EF4-FFF2-40B4-BE49-F238E27FC236}">
                <a16:creationId xmlns:a16="http://schemas.microsoft.com/office/drawing/2014/main" id="{6134CAFF-9863-45AF-B022-3AF9C4537C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8" t="26828" r="12958" b="6618"/>
          <a:stretch/>
        </p:blipFill>
        <p:spPr bwMode="auto">
          <a:xfrm>
            <a:off x="4041803" y="-3276897"/>
            <a:ext cx="3406508" cy="32323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73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7 L 0.00248 0.643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3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8000" r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79F8ABD-B07D-47F7-90F7-A976758B2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726" y="1110343"/>
            <a:ext cx="4312816" cy="2425959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3F580AED-1F00-4B12-9A4D-992AC9337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25" y="95639"/>
            <a:ext cx="11851950" cy="6666722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80D1FAD1-C323-403C-B575-E30F63AAA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564" y="340443"/>
            <a:ext cx="10613451" cy="5733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624EE8A-2B26-4CD9-ADEA-DD4975E81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395" y="340443"/>
            <a:ext cx="1183483" cy="6517557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1C5166D9-E562-4D4A-9402-0F57A3AFCA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8720" y="340443"/>
            <a:ext cx="3712786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57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8000" r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79F8ABD-B07D-47F7-90F7-A976758B2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726" y="1110343"/>
            <a:ext cx="4312816" cy="2425959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3F580AED-1F00-4B12-9A4D-992AC9337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25" y="95639"/>
            <a:ext cx="11851950" cy="6666722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511FBB00-ADF9-4A7C-96B0-18FF9B14BE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31" y="251927"/>
            <a:ext cx="10422293" cy="5878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624EE8A-2B26-4CD9-ADEA-DD4975E81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395" y="340443"/>
            <a:ext cx="1183483" cy="6517557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F2594A2F-C4BB-4E2C-9691-E2252CF80F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0177" y="432485"/>
            <a:ext cx="9309399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06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8000" r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79F8ABD-B07D-47F7-90F7-A976758B2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726" y="1110343"/>
            <a:ext cx="4312816" cy="2425959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3F580AED-1F00-4B12-9A4D-992AC9337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25" y="95639"/>
            <a:ext cx="11851950" cy="6666722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3D2A8AA2-BE84-4BB1-A982-A4A38C646B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4" y="248047"/>
            <a:ext cx="10552922" cy="5966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624EE8A-2B26-4CD9-ADEA-DD4975E81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395" y="340443"/>
            <a:ext cx="1183483" cy="6517557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25E8B50A-2BCE-423F-B814-6A5AECDDF6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184" y="477439"/>
            <a:ext cx="9504488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06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8000" r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79F8ABD-B07D-47F7-90F7-A976758B2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726" y="1110343"/>
            <a:ext cx="4312816" cy="2425959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3F580AED-1F00-4B12-9A4D-992AC9337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25" y="95639"/>
            <a:ext cx="11851950" cy="6666722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56DC8456-0DD9-4AA6-A4D0-077D62CD9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118" y="340443"/>
            <a:ext cx="5234474" cy="5799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624EE8A-2B26-4CD9-ADEA-DD4975E81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395" y="340443"/>
            <a:ext cx="1183483" cy="6517557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964AFA7C-BE31-42E1-B963-FF23CB8BE0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3440" y="816973"/>
            <a:ext cx="4566300" cy="464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65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8000" r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79F8ABD-B07D-47F7-90F7-A976758B2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726" y="1110343"/>
            <a:ext cx="4312816" cy="2425959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3F580AED-1F00-4B12-9A4D-992AC9337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25" y="95639"/>
            <a:ext cx="11851950" cy="6666722"/>
          </a:xfrm>
          <a:prstGeom prst="rect">
            <a:avLst/>
          </a:prstGeom>
        </p:spPr>
      </p:pic>
      <p:pic>
        <p:nvPicPr>
          <p:cNvPr id="6" name="Εικόνα 5" descr="Εικόνα που περιέχει κείμενο, κούκλα, clipart&#10;&#10;Περιγραφή που δημιουργήθηκε αυτόματα">
            <a:extLst>
              <a:ext uri="{FF2B5EF4-FFF2-40B4-BE49-F238E27FC236}">
                <a16:creationId xmlns:a16="http://schemas.microsoft.com/office/drawing/2014/main" id="{86B6BDCE-3E75-4FA2-BA26-D90D63546F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01" y="261257"/>
            <a:ext cx="10646229" cy="5850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624EE8A-2B26-4CD9-ADEA-DD4975E81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395" y="340443"/>
            <a:ext cx="1183483" cy="6517557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74A94386-E28D-42F6-950D-BD17FABF1B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432485"/>
            <a:ext cx="5188146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73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8000" r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79F8ABD-B07D-47F7-90F7-A976758B2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726" y="1110343"/>
            <a:ext cx="4312816" cy="2425959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3F580AED-1F00-4B12-9A4D-992AC9337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25" y="95639"/>
            <a:ext cx="11851950" cy="6666722"/>
          </a:xfrm>
          <a:prstGeom prst="rect">
            <a:avLst/>
          </a:prstGeom>
        </p:spPr>
      </p:pic>
      <p:pic>
        <p:nvPicPr>
          <p:cNvPr id="7" name="Εικόνα 6" descr="Εικόνα που περιέχει παιχνίδι, κούκλα&#10;&#10;Περιγραφή που δημιουργήθηκε αυτόματα">
            <a:extLst>
              <a:ext uri="{FF2B5EF4-FFF2-40B4-BE49-F238E27FC236}">
                <a16:creationId xmlns:a16="http://schemas.microsoft.com/office/drawing/2014/main" id="{E263F609-9CCD-4B60-BC45-F24F15FA2A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46" y="251927"/>
            <a:ext cx="10608907" cy="5962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624EE8A-2B26-4CD9-ADEA-DD4975E81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395" y="340443"/>
            <a:ext cx="1183483" cy="6517557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6EB6E571-2034-461B-A092-5AF31FCE76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357" y="430785"/>
            <a:ext cx="10565284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49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A0807CBA-F6ED-4002-9D55-C0FF62912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0" y="0"/>
            <a:ext cx="12022471" cy="195943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A185457A-C4CC-47A2-AF37-1C7587950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49290" y="6663386"/>
            <a:ext cx="11905860" cy="199857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B526400D-14FC-431B-B161-F51D671C2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3280298" y="3269788"/>
            <a:ext cx="6858000" cy="318423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291872FF-8CE3-440C-9171-26E8238CD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610600" y="3276598"/>
            <a:ext cx="6858000" cy="304802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4FC5A66D-F668-40D1-855B-0699EDBC5D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39" r="18158"/>
          <a:stretch/>
        </p:blipFill>
        <p:spPr>
          <a:xfrm>
            <a:off x="3025462" y="796919"/>
            <a:ext cx="6036906" cy="546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94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8000" r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79F8ABD-B07D-47F7-90F7-A976758B2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726" y="1110343"/>
            <a:ext cx="4312816" cy="2425959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3F580AED-1F00-4B12-9A4D-992AC9337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25" y="95639"/>
            <a:ext cx="11851950" cy="6666722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04097E13-36AB-48F6-9DA3-FBFDA1851A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13" y="340443"/>
            <a:ext cx="10600873" cy="583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624EE8A-2B26-4CD9-ADEA-DD4975E81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395" y="340443"/>
            <a:ext cx="1183483" cy="6517557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BFE93C4F-0611-4ADB-BD58-E838AE53FF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925" y="681133"/>
            <a:ext cx="4676037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41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8000" r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79F8ABD-B07D-47F7-90F7-A976758B2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726" y="1110343"/>
            <a:ext cx="4312816" cy="2425959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3F580AED-1F00-4B12-9A4D-992AC9337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25" y="95639"/>
            <a:ext cx="11851950" cy="666672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624EE8A-2B26-4CD9-ADEA-DD4975E81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1395" y="340443"/>
            <a:ext cx="1183483" cy="6517557"/>
          </a:xfrm>
          <a:prstGeom prst="rect">
            <a:avLst/>
          </a:prstGeom>
        </p:spPr>
      </p:pic>
      <p:pic>
        <p:nvPicPr>
          <p:cNvPr id="1026" name="Picture 2" descr="317 Benediction Cliparts, Stock Vector and Royalty Free Benediction  Illustrations">
            <a:extLst>
              <a:ext uri="{FF2B5EF4-FFF2-40B4-BE49-F238E27FC236}">
                <a16:creationId xmlns:a16="http://schemas.microsoft.com/office/drawing/2014/main" id="{9ECD3912-B229-4A81-A9BF-893190864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26" y="485191"/>
            <a:ext cx="5114869" cy="5589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79444E99-524F-4E77-9AC0-85B87E7945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3136" y="1379119"/>
            <a:ext cx="4188315" cy="303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10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13C1D739-8D25-45B4-BF27-C7746CEC1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338" y="1667184"/>
            <a:ext cx="7157324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22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5B36DF54-C3B7-4301-8522-745B26910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925277" y="430067"/>
            <a:ext cx="2232080" cy="3485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8A104EB5-58AF-4EA8-AC19-9F3303551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984207" y="3039556"/>
            <a:ext cx="2232072" cy="3485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AB2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7F257CF7-D922-46EF-9983-7F555C222D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57"/>
          <a:stretch/>
        </p:blipFill>
        <p:spPr>
          <a:xfrm rot="16200000">
            <a:off x="906801" y="430068"/>
            <a:ext cx="2232077" cy="3485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42B6FE47-0401-4567-8FD2-CC711E8F8D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 rot="16200000">
            <a:off x="8984206" y="430070"/>
            <a:ext cx="2232072" cy="3485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2EF6E06D-50C3-4B09-884F-CAFD2313A5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4886327" y="3045985"/>
            <a:ext cx="2219213" cy="3485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91E647E8-1887-43E7-B014-4F0A97CA53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913234" y="3060964"/>
            <a:ext cx="2219213" cy="3485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Ορθογώνιο: Στρογγύλεμα γωνιών 32">
            <a:extLst>
              <a:ext uri="{FF2B5EF4-FFF2-40B4-BE49-F238E27FC236}">
                <a16:creationId xmlns:a16="http://schemas.microsoft.com/office/drawing/2014/main" id="{A313922A-8251-434D-8D6B-695BF9F8F775}"/>
              </a:ext>
            </a:extLst>
          </p:cNvPr>
          <p:cNvSpPr/>
          <p:nvPr/>
        </p:nvSpPr>
        <p:spPr>
          <a:xfrm>
            <a:off x="2445609" y="216341"/>
            <a:ext cx="7300781" cy="63304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Ορθογώνιο 38">
            <a:extLst>
              <a:ext uri="{FF2B5EF4-FFF2-40B4-BE49-F238E27FC236}">
                <a16:creationId xmlns:a16="http://schemas.microsoft.com/office/drawing/2014/main" id="{2F54BF9B-B5AF-456E-9337-D8160F5AC030}"/>
              </a:ext>
            </a:extLst>
          </p:cNvPr>
          <p:cNvSpPr/>
          <p:nvPr/>
        </p:nvSpPr>
        <p:spPr>
          <a:xfrm>
            <a:off x="2445609" y="216341"/>
            <a:ext cx="730078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 w="12700">
                  <a:solidFill>
                    <a:srgbClr val="36AFC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36AFCE"/>
                  </a:fgClr>
                  <a:bgClr>
                    <a:srgbClr val="36AFC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6AFCE">
                      <a:lumMod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Βάλε τα γεγονότα με τη σειρά που έγιναν</a:t>
            </a: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FB311154-5E07-4E37-B49F-D506C92277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3566" y="6133658"/>
            <a:ext cx="361061" cy="623395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C3112DFB-C717-49C1-BF7B-8B2620D048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9909" y="6136481"/>
            <a:ext cx="508768" cy="630098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D9718594-D2AC-4E95-8A6B-304D60C57E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35767" y="6170744"/>
            <a:ext cx="582622" cy="630098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C4322561-7AB9-4386-AC2B-9E17383632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33087" y="6177447"/>
            <a:ext cx="640064" cy="623395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04E318DD-01FE-44F0-807E-A82E71FD5F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87872" y="6210963"/>
            <a:ext cx="533386" cy="589879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F0208E83-8154-440D-9BF7-221781AE0B1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53279" y="6227902"/>
            <a:ext cx="525180" cy="63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5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47278 -0.527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33" y="-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7.40741E-7 L 0.58099 -0.147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9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22722 -0.7333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-3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.1918 -0.727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3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-0.20469 -0.1622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-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-0.75338 -0.352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69" y="-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Ορθογώνιο: Στρογγύλεμα γωνιών 11">
            <a:extLst>
              <a:ext uri="{FF2B5EF4-FFF2-40B4-BE49-F238E27FC236}">
                <a16:creationId xmlns:a16="http://schemas.microsoft.com/office/drawing/2014/main" id="{85EBC5BC-EBCC-44B0-8FC8-5AA8DC3DB8C4}"/>
              </a:ext>
            </a:extLst>
          </p:cNvPr>
          <p:cNvSpPr/>
          <p:nvPr/>
        </p:nvSpPr>
        <p:spPr>
          <a:xfrm>
            <a:off x="2423233" y="277765"/>
            <a:ext cx="7300781" cy="63304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B41B4C6F-0A3A-482A-94B8-4AE17FC84C8A}"/>
              </a:ext>
            </a:extLst>
          </p:cNvPr>
          <p:cNvSpPr/>
          <p:nvPr/>
        </p:nvSpPr>
        <p:spPr>
          <a:xfrm>
            <a:off x="2901345" y="277765"/>
            <a:ext cx="63445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>
                <a:ln w="12700">
                  <a:solidFill>
                    <a:srgbClr val="36AFC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36AFCE"/>
                  </a:fgClr>
                  <a:bgClr>
                    <a:srgbClr val="36AFC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6AFCE">
                      <a:lumMod val="50000"/>
                    </a:srgbClr>
                  </a:innerShdw>
                </a:effectLst>
                <a:latin typeface="Calibri" panose="020F0502020204030204"/>
              </a:rPr>
              <a:t>Ένωσε κάθε εικόνα με το αρχικό της</a:t>
            </a:r>
            <a:endParaRPr kumimoji="0" lang="el-GR" sz="3200" b="1" i="0" u="none" strike="noStrike" kern="1200" cap="none" spc="0" normalizeH="0" baseline="0" noProof="0" dirty="0">
              <a:ln w="12700">
                <a:solidFill>
                  <a:srgbClr val="36AFCE">
                    <a:lumMod val="50000"/>
                  </a:srgbClr>
                </a:solidFill>
                <a:prstDash val="solid"/>
              </a:ln>
              <a:pattFill prst="narHorz">
                <a:fgClr>
                  <a:srgbClr val="36AFCE"/>
                </a:fgClr>
                <a:bgClr>
                  <a:srgbClr val="36AFCE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36AFCE">
                    <a:lumMod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8AA7EFA5-15E2-4BB3-B950-A88616322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30" y="1345078"/>
            <a:ext cx="1553731" cy="1541687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C0C38067-7486-4C68-96B8-A865E08686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677" y="1444849"/>
            <a:ext cx="1354235" cy="1342144"/>
          </a:xfrm>
          <a:prstGeom prst="rect">
            <a:avLst/>
          </a:prstGeom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D77DDD78-F9B2-443A-9AB2-A8CBFD1E80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2924" y="1345078"/>
            <a:ext cx="1553731" cy="1535959"/>
          </a:xfrm>
          <a:prstGeom prst="rect">
            <a:avLst/>
          </a:prstGeom>
        </p:spPr>
      </p:pic>
      <p:pic>
        <p:nvPicPr>
          <p:cNvPr id="23" name="Εικόνα 22">
            <a:extLst>
              <a:ext uri="{FF2B5EF4-FFF2-40B4-BE49-F238E27FC236}">
                <a16:creationId xmlns:a16="http://schemas.microsoft.com/office/drawing/2014/main" id="{541AEAAC-9A03-4AEC-A495-95DED10760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2259" y="1345079"/>
            <a:ext cx="1553731" cy="1535958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F00025CF-74BF-4A5C-AE8A-EF7D7ADE76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0875" y="1534524"/>
            <a:ext cx="876497" cy="1246742"/>
          </a:xfrm>
          <a:prstGeom prst="rect">
            <a:avLst/>
          </a:prstGeom>
        </p:spPr>
      </p:pic>
      <p:pic>
        <p:nvPicPr>
          <p:cNvPr id="28" name="Εικόνα 27">
            <a:extLst>
              <a:ext uri="{FF2B5EF4-FFF2-40B4-BE49-F238E27FC236}">
                <a16:creationId xmlns:a16="http://schemas.microsoft.com/office/drawing/2014/main" id="{D5AC8DB1-BC7D-4CFA-84D6-019EEEC39A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1594" y="1345078"/>
            <a:ext cx="1553731" cy="1535959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7A0C18EA-8174-4FB4-9B2F-097CAED301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3037" y="1701693"/>
            <a:ext cx="1390844" cy="724001"/>
          </a:xfrm>
          <a:prstGeom prst="rect">
            <a:avLst/>
          </a:prstGeom>
        </p:spPr>
      </p:pic>
      <p:pic>
        <p:nvPicPr>
          <p:cNvPr id="29" name="Εικόνα 28">
            <a:extLst>
              <a:ext uri="{FF2B5EF4-FFF2-40B4-BE49-F238E27FC236}">
                <a16:creationId xmlns:a16="http://schemas.microsoft.com/office/drawing/2014/main" id="{DA657EC1-646E-403F-B7E0-5B2FA8811A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3589" y="1345078"/>
            <a:ext cx="1553731" cy="1535958"/>
          </a:xfrm>
          <a:prstGeom prst="rect">
            <a:avLst/>
          </a:prstGeom>
        </p:spPr>
      </p:pic>
      <p:pic>
        <p:nvPicPr>
          <p:cNvPr id="25" name="Εικόνα 24">
            <a:extLst>
              <a:ext uri="{FF2B5EF4-FFF2-40B4-BE49-F238E27FC236}">
                <a16:creationId xmlns:a16="http://schemas.microsoft.com/office/drawing/2014/main" id="{4893B0B7-9BCB-470B-8702-B46EE225B0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1478" y="1464239"/>
            <a:ext cx="932461" cy="1387409"/>
          </a:xfrm>
          <a:prstGeom prst="rect">
            <a:avLst/>
          </a:prstGeom>
        </p:spPr>
      </p:pic>
      <p:pic>
        <p:nvPicPr>
          <p:cNvPr id="34" name="Εικόνα 33">
            <a:extLst>
              <a:ext uri="{FF2B5EF4-FFF2-40B4-BE49-F238E27FC236}">
                <a16:creationId xmlns:a16="http://schemas.microsoft.com/office/drawing/2014/main" id="{3ABCDF17-3383-49BC-BDB1-301105EFA4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13542" y="5008279"/>
            <a:ext cx="1672448" cy="1781351"/>
          </a:xfrm>
          <a:prstGeom prst="rect">
            <a:avLst/>
          </a:prstGeom>
        </p:spPr>
      </p:pic>
      <p:pic>
        <p:nvPicPr>
          <p:cNvPr id="35" name="Εικόνα 34">
            <a:extLst>
              <a:ext uri="{FF2B5EF4-FFF2-40B4-BE49-F238E27FC236}">
                <a16:creationId xmlns:a16="http://schemas.microsoft.com/office/drawing/2014/main" id="{CABD6437-0150-40A7-8121-9BFEF4ABD6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647" y="5008280"/>
            <a:ext cx="1672448" cy="1781351"/>
          </a:xfrm>
          <a:prstGeom prst="rect">
            <a:avLst/>
          </a:prstGeom>
        </p:spPr>
      </p:pic>
      <p:pic>
        <p:nvPicPr>
          <p:cNvPr id="36" name="Εικόνα 35">
            <a:extLst>
              <a:ext uri="{FF2B5EF4-FFF2-40B4-BE49-F238E27FC236}">
                <a16:creationId xmlns:a16="http://schemas.microsoft.com/office/drawing/2014/main" id="{88F594CD-ADDA-4803-8648-38C2915215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79980" y="5008279"/>
            <a:ext cx="1672448" cy="1781351"/>
          </a:xfrm>
          <a:prstGeom prst="rect">
            <a:avLst/>
          </a:prstGeom>
        </p:spPr>
      </p:pic>
      <p:pic>
        <p:nvPicPr>
          <p:cNvPr id="38" name="Εικόνα 37">
            <a:extLst>
              <a:ext uri="{FF2B5EF4-FFF2-40B4-BE49-F238E27FC236}">
                <a16:creationId xmlns:a16="http://schemas.microsoft.com/office/drawing/2014/main" id="{033BF668-430A-4B71-9B8C-C76CCDFA7C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2924" y="5008279"/>
            <a:ext cx="1672448" cy="1781351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7BC56733-F7C1-4D9C-AD28-6F601C96080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80394" y="1493662"/>
            <a:ext cx="1238789" cy="1238789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F3BC3CB6-5A20-4475-A18B-139FC3EED88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93660" y="5156307"/>
            <a:ext cx="1670449" cy="163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5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-0.36992 -0.299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3" y="-1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22943 -0.307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1" y="-1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-0.38789 -0.298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01" y="-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0.39779 -0.32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-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4.81481E-6 L 0.18711 -0.305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49" y="-1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Ορθογώνιο: Στρογγύλεμα γωνιών 11">
            <a:extLst>
              <a:ext uri="{FF2B5EF4-FFF2-40B4-BE49-F238E27FC236}">
                <a16:creationId xmlns:a16="http://schemas.microsoft.com/office/drawing/2014/main" id="{85EBC5BC-EBCC-44B0-8FC8-5AA8DC3DB8C4}"/>
              </a:ext>
            </a:extLst>
          </p:cNvPr>
          <p:cNvSpPr/>
          <p:nvPr/>
        </p:nvSpPr>
        <p:spPr>
          <a:xfrm>
            <a:off x="2445609" y="158254"/>
            <a:ext cx="7300781" cy="63304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B41B4C6F-0A3A-482A-94B8-4AE17FC84C8A}"/>
              </a:ext>
            </a:extLst>
          </p:cNvPr>
          <p:cNvSpPr/>
          <p:nvPr/>
        </p:nvSpPr>
        <p:spPr>
          <a:xfrm>
            <a:off x="3376480" y="158254"/>
            <a:ext cx="54390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 w="12700">
                  <a:solidFill>
                    <a:srgbClr val="36AFC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36AFCE"/>
                  </a:fgClr>
                  <a:bgClr>
                    <a:srgbClr val="36AFC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6AFCE">
                      <a:lumMod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Βρες τις λέξεις στο </a:t>
            </a:r>
            <a:r>
              <a:rPr kumimoji="0" lang="el-GR" sz="3200" b="1" i="0" u="none" strike="noStrike" kern="1200" cap="none" spc="0" normalizeH="0" baseline="0" noProof="0" dirty="0" err="1">
                <a:ln w="12700">
                  <a:solidFill>
                    <a:srgbClr val="36AFC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36AFCE"/>
                  </a:fgClr>
                  <a:bgClr>
                    <a:srgbClr val="36AFC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6AFCE">
                      <a:lumMod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κρυπτόλεξο</a:t>
            </a:r>
            <a:endParaRPr kumimoji="0" lang="el-GR" sz="3200" b="1" i="0" u="none" strike="noStrike" kern="1200" cap="none" spc="0" normalizeH="0" baseline="0" noProof="0" dirty="0">
              <a:ln w="12700">
                <a:solidFill>
                  <a:srgbClr val="36AFCE">
                    <a:lumMod val="50000"/>
                  </a:srgbClr>
                </a:solidFill>
                <a:prstDash val="solid"/>
              </a:ln>
              <a:pattFill prst="narHorz">
                <a:fgClr>
                  <a:srgbClr val="36AFCE"/>
                </a:fgClr>
                <a:bgClr>
                  <a:srgbClr val="36AFCE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36AFCE">
                    <a:lumMod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BE81B7F5-605B-4DDC-A464-B628147AF3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52" b="8954"/>
          <a:stretch/>
        </p:blipFill>
        <p:spPr>
          <a:xfrm>
            <a:off x="1497205" y="2934118"/>
            <a:ext cx="8884161" cy="3822329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D3CB9E6F-431A-48ED-A80D-6FD1E180E26E}"/>
              </a:ext>
            </a:extLst>
          </p:cNvPr>
          <p:cNvSpPr/>
          <p:nvPr/>
        </p:nvSpPr>
        <p:spPr>
          <a:xfrm>
            <a:off x="4087502" y="2982042"/>
            <a:ext cx="3593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0" cap="none" spc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Ι</a:t>
            </a:r>
          </a:p>
        </p:txBody>
      </p:sp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AF25CEA1-E838-4C01-B7AB-F9960385C474}"/>
              </a:ext>
            </a:extLst>
          </p:cNvPr>
          <p:cNvSpPr/>
          <p:nvPr/>
        </p:nvSpPr>
        <p:spPr>
          <a:xfrm>
            <a:off x="2858340" y="2984652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Α</a:t>
            </a:r>
            <a:endParaRPr lang="el-GR" sz="5400" b="0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Ορθογώνιο 17">
            <a:extLst>
              <a:ext uri="{FF2B5EF4-FFF2-40B4-BE49-F238E27FC236}">
                <a16:creationId xmlns:a16="http://schemas.microsoft.com/office/drawing/2014/main" id="{E79C46BA-9E28-4EE5-8EC2-D4521B2CA312}"/>
              </a:ext>
            </a:extLst>
          </p:cNvPr>
          <p:cNvSpPr/>
          <p:nvPr/>
        </p:nvSpPr>
        <p:spPr>
          <a:xfrm>
            <a:off x="1763027" y="2982042"/>
            <a:ext cx="5437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Κ</a:t>
            </a:r>
            <a:endParaRPr lang="el-GR" sz="5400" b="0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Ορθογώνιο 18">
            <a:extLst>
              <a:ext uri="{FF2B5EF4-FFF2-40B4-BE49-F238E27FC236}">
                <a16:creationId xmlns:a16="http://schemas.microsoft.com/office/drawing/2014/main" id="{D17C7C37-0581-4556-9938-480CEA1550E8}"/>
              </a:ext>
            </a:extLst>
          </p:cNvPr>
          <p:cNvSpPr/>
          <p:nvPr/>
        </p:nvSpPr>
        <p:spPr>
          <a:xfrm>
            <a:off x="7294090" y="2982107"/>
            <a:ext cx="643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Ο</a:t>
            </a:r>
            <a:endParaRPr lang="el-GR" sz="5400" b="0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Ορθογώνιο 20">
            <a:extLst>
              <a:ext uri="{FF2B5EF4-FFF2-40B4-BE49-F238E27FC236}">
                <a16:creationId xmlns:a16="http://schemas.microsoft.com/office/drawing/2014/main" id="{1F3062DB-B23A-4CDD-A254-A430EBC6625D}"/>
              </a:ext>
            </a:extLst>
          </p:cNvPr>
          <p:cNvSpPr/>
          <p:nvPr/>
        </p:nvSpPr>
        <p:spPr>
          <a:xfrm>
            <a:off x="6248471" y="2984717"/>
            <a:ext cx="502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Σ</a:t>
            </a:r>
            <a:endParaRPr lang="el-GR" sz="5400" b="0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Ορθογώνιο 22">
            <a:extLst>
              <a:ext uri="{FF2B5EF4-FFF2-40B4-BE49-F238E27FC236}">
                <a16:creationId xmlns:a16="http://schemas.microsoft.com/office/drawing/2014/main" id="{70B4B577-6094-41BA-B06F-FD11B6E96051}"/>
              </a:ext>
            </a:extLst>
          </p:cNvPr>
          <p:cNvSpPr/>
          <p:nvPr/>
        </p:nvSpPr>
        <p:spPr>
          <a:xfrm>
            <a:off x="5075413" y="2982107"/>
            <a:ext cx="615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Η</a:t>
            </a:r>
            <a:endParaRPr lang="el-GR" sz="5400" b="0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EFF93EC4-AECB-4A9F-8108-85D6232C36C6}"/>
              </a:ext>
            </a:extLst>
          </p:cNvPr>
          <p:cNvSpPr/>
          <p:nvPr/>
        </p:nvSpPr>
        <p:spPr>
          <a:xfrm>
            <a:off x="9546681" y="2984652"/>
            <a:ext cx="502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Σ</a:t>
            </a:r>
            <a:endParaRPr lang="el-GR" sz="5400" b="0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Ορθογώνιο 26">
            <a:extLst>
              <a:ext uri="{FF2B5EF4-FFF2-40B4-BE49-F238E27FC236}">
                <a16:creationId xmlns:a16="http://schemas.microsoft.com/office/drawing/2014/main" id="{2D32742D-5E78-480C-9C61-C1F18157AB50}"/>
              </a:ext>
            </a:extLst>
          </p:cNvPr>
          <p:cNvSpPr/>
          <p:nvPr/>
        </p:nvSpPr>
        <p:spPr>
          <a:xfrm>
            <a:off x="8420110" y="2982042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Υ</a:t>
            </a:r>
            <a:endParaRPr lang="el-GR" sz="5400" b="0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7ABE561E-D5F6-402F-A14E-F21FA039D2EE}"/>
              </a:ext>
            </a:extLst>
          </p:cNvPr>
          <p:cNvSpPr/>
          <p:nvPr/>
        </p:nvSpPr>
        <p:spPr>
          <a:xfrm>
            <a:off x="3974491" y="3940564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0" cap="none" spc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Α</a:t>
            </a:r>
          </a:p>
        </p:txBody>
      </p:sp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8AEF39E6-C6F0-4555-88D3-E2DA28F24370}"/>
              </a:ext>
            </a:extLst>
          </p:cNvPr>
          <p:cNvSpPr/>
          <p:nvPr/>
        </p:nvSpPr>
        <p:spPr>
          <a:xfrm>
            <a:off x="2889598" y="3943174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Τ</a:t>
            </a:r>
            <a:endParaRPr lang="el-GR" sz="5400" b="0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Ορθογώνιο 29">
            <a:extLst>
              <a:ext uri="{FF2B5EF4-FFF2-40B4-BE49-F238E27FC236}">
                <a16:creationId xmlns:a16="http://schemas.microsoft.com/office/drawing/2014/main" id="{1FF1A5AA-6D1C-42B4-8A6A-6BA61A2A6EF6}"/>
              </a:ext>
            </a:extLst>
          </p:cNvPr>
          <p:cNvSpPr/>
          <p:nvPr/>
        </p:nvSpPr>
        <p:spPr>
          <a:xfrm>
            <a:off x="1783867" y="3940564"/>
            <a:ext cx="502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Σ</a:t>
            </a:r>
            <a:endParaRPr lang="el-GR" sz="5400" b="0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Ορθογώνιο 30">
            <a:extLst>
              <a:ext uri="{FF2B5EF4-FFF2-40B4-BE49-F238E27FC236}">
                <a16:creationId xmlns:a16="http://schemas.microsoft.com/office/drawing/2014/main" id="{6D5A6FD5-7214-46D7-A0EE-E640EB92A839}"/>
              </a:ext>
            </a:extLst>
          </p:cNvPr>
          <p:cNvSpPr/>
          <p:nvPr/>
        </p:nvSpPr>
        <p:spPr>
          <a:xfrm>
            <a:off x="7293288" y="3940629"/>
            <a:ext cx="6447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Ω</a:t>
            </a:r>
            <a:endParaRPr lang="el-GR" sz="5400" b="0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Ορθογώνιο 31">
            <a:extLst>
              <a:ext uri="{FF2B5EF4-FFF2-40B4-BE49-F238E27FC236}">
                <a16:creationId xmlns:a16="http://schemas.microsoft.com/office/drawing/2014/main" id="{BE16FFEC-FEF3-4F97-9A9E-F386C47B5C80}"/>
              </a:ext>
            </a:extLst>
          </p:cNvPr>
          <p:cNvSpPr/>
          <p:nvPr/>
        </p:nvSpPr>
        <p:spPr>
          <a:xfrm>
            <a:off x="6228433" y="3943239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Ρ</a:t>
            </a:r>
            <a:endParaRPr lang="el-GR" sz="5400" b="0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Ορθογώνιο 32">
            <a:extLst>
              <a:ext uri="{FF2B5EF4-FFF2-40B4-BE49-F238E27FC236}">
                <a16:creationId xmlns:a16="http://schemas.microsoft.com/office/drawing/2014/main" id="{7D8D0047-116E-41BD-98FB-C04DA5248C1D}"/>
              </a:ext>
            </a:extLst>
          </p:cNvPr>
          <p:cNvSpPr/>
          <p:nvPr/>
        </p:nvSpPr>
        <p:spPr>
          <a:xfrm>
            <a:off x="5121900" y="3940629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Υ</a:t>
            </a:r>
            <a:endParaRPr lang="el-GR" sz="5400" b="0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Ορθογώνιο 33">
            <a:extLst>
              <a:ext uri="{FF2B5EF4-FFF2-40B4-BE49-F238E27FC236}">
                <a16:creationId xmlns:a16="http://schemas.microsoft.com/office/drawing/2014/main" id="{DFB2A8A1-9AC5-4D3C-BEDC-3DEE11C313DC}"/>
              </a:ext>
            </a:extLst>
          </p:cNvPr>
          <p:cNvSpPr/>
          <p:nvPr/>
        </p:nvSpPr>
        <p:spPr>
          <a:xfrm>
            <a:off x="9489774" y="3943174"/>
            <a:ext cx="615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0" cap="none" spc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Η</a:t>
            </a:r>
          </a:p>
        </p:txBody>
      </p:sp>
      <p:sp>
        <p:nvSpPr>
          <p:cNvPr id="35" name="Ορθογώνιο 34">
            <a:extLst>
              <a:ext uri="{FF2B5EF4-FFF2-40B4-BE49-F238E27FC236}">
                <a16:creationId xmlns:a16="http://schemas.microsoft.com/office/drawing/2014/main" id="{29F1403A-4FD3-4B3F-92DD-B7BACD42D7AF}"/>
              </a:ext>
            </a:extLst>
          </p:cNvPr>
          <p:cNvSpPr/>
          <p:nvPr/>
        </p:nvSpPr>
        <p:spPr>
          <a:xfrm>
            <a:off x="8430530" y="3940564"/>
            <a:ext cx="502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Σ</a:t>
            </a:r>
            <a:endParaRPr lang="el-GR" sz="5400" b="0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Ορθογώνιο 35">
            <a:extLst>
              <a:ext uri="{FF2B5EF4-FFF2-40B4-BE49-F238E27FC236}">
                <a16:creationId xmlns:a16="http://schemas.microsoft.com/office/drawing/2014/main" id="{474A51DF-B255-446B-941B-73CCEDB15931}"/>
              </a:ext>
            </a:extLst>
          </p:cNvPr>
          <p:cNvSpPr/>
          <p:nvPr/>
        </p:nvSpPr>
        <p:spPr>
          <a:xfrm>
            <a:off x="4005749" y="4874595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Ε</a:t>
            </a:r>
            <a:endParaRPr lang="el-GR" sz="5400" b="0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Ορθογώνιο 36">
            <a:extLst>
              <a:ext uri="{FF2B5EF4-FFF2-40B4-BE49-F238E27FC236}">
                <a16:creationId xmlns:a16="http://schemas.microsoft.com/office/drawing/2014/main" id="{6277EB6A-822C-4A2E-BBF9-FBF2FC3EC4D2}"/>
              </a:ext>
            </a:extLst>
          </p:cNvPr>
          <p:cNvSpPr/>
          <p:nvPr/>
        </p:nvSpPr>
        <p:spPr>
          <a:xfrm>
            <a:off x="2971352" y="4877205"/>
            <a:ext cx="3593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0" cap="none" spc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Ι</a:t>
            </a:r>
          </a:p>
        </p:txBody>
      </p:sp>
      <p:sp>
        <p:nvSpPr>
          <p:cNvPr id="38" name="Ορθογώνιο 37">
            <a:extLst>
              <a:ext uri="{FF2B5EF4-FFF2-40B4-BE49-F238E27FC236}">
                <a16:creationId xmlns:a16="http://schemas.microsoft.com/office/drawing/2014/main" id="{D1F85C3F-88D4-41E3-B099-7241C7E35F6F}"/>
              </a:ext>
            </a:extLst>
          </p:cNvPr>
          <p:cNvSpPr/>
          <p:nvPr/>
        </p:nvSpPr>
        <p:spPr>
          <a:xfrm>
            <a:off x="1744593" y="4874595"/>
            <a:ext cx="5806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Λ</a:t>
            </a:r>
            <a:endParaRPr lang="el-GR" sz="5400" b="0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Ορθογώνιο 38">
            <a:extLst>
              <a:ext uri="{FF2B5EF4-FFF2-40B4-BE49-F238E27FC236}">
                <a16:creationId xmlns:a16="http://schemas.microsoft.com/office/drawing/2014/main" id="{48F84C6B-81C3-45AB-AAD5-1D57AB1EDCA8}"/>
              </a:ext>
            </a:extLst>
          </p:cNvPr>
          <p:cNvSpPr/>
          <p:nvPr/>
        </p:nvSpPr>
        <p:spPr>
          <a:xfrm>
            <a:off x="7361416" y="4874660"/>
            <a:ext cx="5084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Ζ</a:t>
            </a:r>
            <a:endParaRPr lang="el-GR" sz="5400" b="0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0" name="Ορθογώνιο 39">
            <a:extLst>
              <a:ext uri="{FF2B5EF4-FFF2-40B4-BE49-F238E27FC236}">
                <a16:creationId xmlns:a16="http://schemas.microsoft.com/office/drawing/2014/main" id="{975B9A09-FF08-4449-905E-1FB1FF1498BB}"/>
              </a:ext>
            </a:extLst>
          </p:cNvPr>
          <p:cNvSpPr/>
          <p:nvPr/>
        </p:nvSpPr>
        <p:spPr>
          <a:xfrm>
            <a:off x="6191564" y="4877270"/>
            <a:ext cx="615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Η</a:t>
            </a:r>
            <a:endParaRPr lang="el-GR" sz="5400" b="0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Ορθογώνιο 40">
            <a:extLst>
              <a:ext uri="{FF2B5EF4-FFF2-40B4-BE49-F238E27FC236}">
                <a16:creationId xmlns:a16="http://schemas.microsoft.com/office/drawing/2014/main" id="{5117FBB4-2646-498E-8645-75E6BA242D0D}"/>
              </a:ext>
            </a:extLst>
          </p:cNvPr>
          <p:cNvSpPr/>
          <p:nvPr/>
        </p:nvSpPr>
        <p:spPr>
          <a:xfrm>
            <a:off x="5061788" y="4874660"/>
            <a:ext cx="643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Ο</a:t>
            </a:r>
            <a:endParaRPr lang="el-GR" sz="5400" b="0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2" name="Ορθογώνιο 41">
            <a:extLst>
              <a:ext uri="{FF2B5EF4-FFF2-40B4-BE49-F238E27FC236}">
                <a16:creationId xmlns:a16="http://schemas.microsoft.com/office/drawing/2014/main" id="{4ADFD575-AB1C-41FD-A116-EBD5185E2121}"/>
              </a:ext>
            </a:extLst>
          </p:cNvPr>
          <p:cNvSpPr/>
          <p:nvPr/>
        </p:nvSpPr>
        <p:spPr>
          <a:xfrm>
            <a:off x="9409624" y="4877205"/>
            <a:ext cx="7761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Μ</a:t>
            </a:r>
            <a:endParaRPr lang="el-GR" sz="5400" b="0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3" name="Ορθογώνιο 42">
            <a:extLst>
              <a:ext uri="{FF2B5EF4-FFF2-40B4-BE49-F238E27FC236}">
                <a16:creationId xmlns:a16="http://schemas.microsoft.com/office/drawing/2014/main" id="{E5B934EC-66E0-4D94-850B-4D62F61B2C52}"/>
              </a:ext>
            </a:extLst>
          </p:cNvPr>
          <p:cNvSpPr/>
          <p:nvPr/>
        </p:nvSpPr>
        <p:spPr>
          <a:xfrm>
            <a:off x="8400874" y="4874595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Β</a:t>
            </a:r>
            <a:endParaRPr lang="el-GR" sz="5400" b="0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Ορθογώνιο 43">
            <a:extLst>
              <a:ext uri="{FF2B5EF4-FFF2-40B4-BE49-F238E27FC236}">
                <a16:creationId xmlns:a16="http://schemas.microsoft.com/office/drawing/2014/main" id="{973C7654-D289-44FF-BEFD-29190FE218F7}"/>
              </a:ext>
            </a:extLst>
          </p:cNvPr>
          <p:cNvSpPr/>
          <p:nvPr/>
        </p:nvSpPr>
        <p:spPr>
          <a:xfrm>
            <a:off x="3974491" y="5833117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Α</a:t>
            </a:r>
            <a:endParaRPr lang="el-GR" sz="5400" b="0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Ορθογώνιο 44">
            <a:extLst>
              <a:ext uri="{FF2B5EF4-FFF2-40B4-BE49-F238E27FC236}">
                <a16:creationId xmlns:a16="http://schemas.microsoft.com/office/drawing/2014/main" id="{34CADDFC-80BD-4D2E-8F59-925100CAEFDE}"/>
              </a:ext>
            </a:extLst>
          </p:cNvPr>
          <p:cNvSpPr/>
          <p:nvPr/>
        </p:nvSpPr>
        <p:spPr>
          <a:xfrm>
            <a:off x="2835096" y="5835727"/>
            <a:ext cx="6319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Ν</a:t>
            </a:r>
            <a:endParaRPr lang="el-GR" sz="5400" b="0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Ορθογώνιο 45">
            <a:extLst>
              <a:ext uri="{FF2B5EF4-FFF2-40B4-BE49-F238E27FC236}">
                <a16:creationId xmlns:a16="http://schemas.microsoft.com/office/drawing/2014/main" id="{2BF6ED5D-62F2-40B4-B567-76D9DB29B36D}"/>
              </a:ext>
            </a:extLst>
          </p:cNvPr>
          <p:cNvSpPr/>
          <p:nvPr/>
        </p:nvSpPr>
        <p:spPr>
          <a:xfrm>
            <a:off x="1742189" y="5833117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Α</a:t>
            </a:r>
            <a:endParaRPr lang="el-GR" sz="5400" b="0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7" name="Ορθογώνιο 46">
            <a:extLst>
              <a:ext uri="{FF2B5EF4-FFF2-40B4-BE49-F238E27FC236}">
                <a16:creationId xmlns:a16="http://schemas.microsoft.com/office/drawing/2014/main" id="{3D3E86D7-CD07-4ED7-81D0-9626C80E8957}"/>
              </a:ext>
            </a:extLst>
          </p:cNvPr>
          <p:cNvSpPr/>
          <p:nvPr/>
        </p:nvSpPr>
        <p:spPr>
          <a:xfrm>
            <a:off x="7322944" y="5833182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Α</a:t>
            </a:r>
            <a:endParaRPr lang="el-GR" sz="5400" b="0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8" name="Ορθογώνιο 47">
            <a:extLst>
              <a:ext uri="{FF2B5EF4-FFF2-40B4-BE49-F238E27FC236}">
                <a16:creationId xmlns:a16="http://schemas.microsoft.com/office/drawing/2014/main" id="{62D87ABA-F204-4138-8ECB-9A9E240D2F45}"/>
              </a:ext>
            </a:extLst>
          </p:cNvPr>
          <p:cNvSpPr/>
          <p:nvPr/>
        </p:nvSpPr>
        <p:spPr>
          <a:xfrm>
            <a:off x="6238051" y="5835792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Τ</a:t>
            </a:r>
            <a:endParaRPr lang="el-GR" sz="5400" b="0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Ορθογώνιο 48">
            <a:extLst>
              <a:ext uri="{FF2B5EF4-FFF2-40B4-BE49-F238E27FC236}">
                <a16:creationId xmlns:a16="http://schemas.microsoft.com/office/drawing/2014/main" id="{9B8BC88E-8BFB-4577-B82A-AFC45515B4CC}"/>
              </a:ext>
            </a:extLst>
          </p:cNvPr>
          <p:cNvSpPr/>
          <p:nvPr/>
        </p:nvSpPr>
        <p:spPr>
          <a:xfrm>
            <a:off x="5132320" y="5833182"/>
            <a:ext cx="502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Σ</a:t>
            </a:r>
            <a:endParaRPr lang="el-GR" sz="5400" b="0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Ορθογώνιο 49">
            <a:extLst>
              <a:ext uri="{FF2B5EF4-FFF2-40B4-BE49-F238E27FC236}">
                <a16:creationId xmlns:a16="http://schemas.microsoft.com/office/drawing/2014/main" id="{51D082D3-C366-49FA-A082-2456A9E927DE}"/>
              </a:ext>
            </a:extLst>
          </p:cNvPr>
          <p:cNvSpPr/>
          <p:nvPr/>
        </p:nvSpPr>
        <p:spPr>
          <a:xfrm>
            <a:off x="9489774" y="5835727"/>
            <a:ext cx="615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0" cap="none" spc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Η</a:t>
            </a:r>
          </a:p>
        </p:txBody>
      </p:sp>
      <p:sp>
        <p:nvSpPr>
          <p:cNvPr id="51" name="Ορθογώνιο 50">
            <a:extLst>
              <a:ext uri="{FF2B5EF4-FFF2-40B4-BE49-F238E27FC236}">
                <a16:creationId xmlns:a16="http://schemas.microsoft.com/office/drawing/2014/main" id="{D9335CF7-A5CB-47F7-A4DC-A5E4E7F5084F}"/>
              </a:ext>
            </a:extLst>
          </p:cNvPr>
          <p:cNvSpPr/>
          <p:nvPr/>
        </p:nvSpPr>
        <p:spPr>
          <a:xfrm>
            <a:off x="8430530" y="5833117"/>
            <a:ext cx="502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Σ</a:t>
            </a:r>
            <a:endParaRPr lang="el-GR" sz="5400" b="0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278D0E18-57FC-4044-B796-21BE3A25A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44" y="1519637"/>
            <a:ext cx="2975106" cy="124369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98A19500-ADA6-4BBB-BC66-35FE5E0E5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5749" y="1579611"/>
            <a:ext cx="3731075" cy="1237595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B6CF1219-4F73-4353-8C4B-A75968CF06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3199" y="1495825"/>
            <a:ext cx="3865199" cy="1243692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A465215A-7555-4C87-B529-1DEA12C8A5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1905"/>
          <a:stretch/>
        </p:blipFill>
        <p:spPr>
          <a:xfrm flipH="1">
            <a:off x="7783254" y="830248"/>
            <a:ext cx="1235239" cy="1838583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B89EE296-E1F4-4E63-BD4B-4E0FF4A49D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798249" y="839225"/>
            <a:ext cx="969968" cy="1753315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7CD6DC6B-5A95-489F-BAFE-6C3FC70074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94830" y="791301"/>
            <a:ext cx="960261" cy="159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47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Ορθογώνιο: Στρογγύλεμα γωνιών 11">
            <a:extLst>
              <a:ext uri="{FF2B5EF4-FFF2-40B4-BE49-F238E27FC236}">
                <a16:creationId xmlns:a16="http://schemas.microsoft.com/office/drawing/2014/main" id="{85EBC5BC-EBCC-44B0-8FC8-5AA8DC3DB8C4}"/>
              </a:ext>
            </a:extLst>
          </p:cNvPr>
          <p:cNvSpPr/>
          <p:nvPr/>
        </p:nvSpPr>
        <p:spPr>
          <a:xfrm>
            <a:off x="1766202" y="158254"/>
            <a:ext cx="8659549" cy="63304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B41B4C6F-0A3A-482A-94B8-4AE17FC84C8A}"/>
              </a:ext>
            </a:extLst>
          </p:cNvPr>
          <p:cNvSpPr/>
          <p:nvPr/>
        </p:nvSpPr>
        <p:spPr>
          <a:xfrm>
            <a:off x="1766248" y="158254"/>
            <a:ext cx="86595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800" b="1" dirty="0">
                <a:ln w="12700">
                  <a:solidFill>
                    <a:srgbClr val="36AFC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36AFCE"/>
                  </a:fgClr>
                  <a:bgClr>
                    <a:srgbClr val="36AFC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6AFCE">
                      <a:lumMod val="50000"/>
                    </a:srgbClr>
                  </a:innerShdw>
                </a:effectLst>
                <a:latin typeface="Calibri" panose="020F0502020204030204"/>
              </a:rPr>
              <a:t>Βάλε τις συλλαβές στη σωστή σειρά και φτιάξε τις λέξεις</a:t>
            </a:r>
            <a:endParaRPr kumimoji="0" lang="el-GR" sz="2800" b="1" i="0" u="none" strike="noStrike" kern="1200" cap="none" spc="0" normalizeH="0" baseline="0" noProof="0" dirty="0">
              <a:ln w="12700">
                <a:solidFill>
                  <a:srgbClr val="36AFCE">
                    <a:lumMod val="50000"/>
                  </a:srgbClr>
                </a:solidFill>
                <a:prstDash val="solid"/>
              </a:ln>
              <a:pattFill prst="narHorz">
                <a:fgClr>
                  <a:srgbClr val="36AFCE"/>
                </a:fgClr>
                <a:bgClr>
                  <a:srgbClr val="36AFCE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36AFCE">
                    <a:lumMod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Εικόνα 28">
            <a:extLst>
              <a:ext uri="{FF2B5EF4-FFF2-40B4-BE49-F238E27FC236}">
                <a16:creationId xmlns:a16="http://schemas.microsoft.com/office/drawing/2014/main" id="{4D83A020-4AB4-4892-9977-BF4108D9B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517" y="5722413"/>
            <a:ext cx="8516850" cy="1225421"/>
          </a:xfrm>
          <a:prstGeom prst="rect">
            <a:avLst/>
          </a:prstGeom>
        </p:spPr>
      </p:pic>
      <p:pic>
        <p:nvPicPr>
          <p:cNvPr id="31" name="Εικόνα 30">
            <a:extLst>
              <a:ext uri="{FF2B5EF4-FFF2-40B4-BE49-F238E27FC236}">
                <a16:creationId xmlns:a16="http://schemas.microsoft.com/office/drawing/2014/main" id="{D3122253-7198-4CA6-8B7F-E034BF38B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609" y="781183"/>
            <a:ext cx="5828733" cy="2505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Ορθογώνιο 32">
            <a:extLst>
              <a:ext uri="{FF2B5EF4-FFF2-40B4-BE49-F238E27FC236}">
                <a16:creationId xmlns:a16="http://schemas.microsoft.com/office/drawing/2014/main" id="{E73D81B5-C7B9-4306-B67C-B823DA2D2387}"/>
              </a:ext>
            </a:extLst>
          </p:cNvPr>
          <p:cNvSpPr/>
          <p:nvPr/>
        </p:nvSpPr>
        <p:spPr>
          <a:xfrm>
            <a:off x="3334994" y="842245"/>
            <a:ext cx="55219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4800" spc="3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Μυστικός  δείπνος</a:t>
            </a:r>
            <a:endParaRPr lang="el-GR" sz="4800" b="0" cap="none" spc="3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B1533B28-55EA-459B-9277-CC1586C67A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2000" y="2404459"/>
            <a:ext cx="1934632" cy="1223043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57CCD168-8839-4D53-8DAD-9F3B3B358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4184" y="3240000"/>
            <a:ext cx="1517685" cy="1223043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1FA7B2E7-DF54-44D6-8FDA-A889AB2C3F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2114" y="3476494"/>
            <a:ext cx="1567719" cy="1223043"/>
          </a:xfrm>
          <a:prstGeom prst="rect">
            <a:avLst/>
          </a:prstGeom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7E2D32BD-EEBF-4FDC-84B7-CE49C3F47F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000" y="2404459"/>
            <a:ext cx="1495448" cy="1223043"/>
          </a:xfrm>
          <a:prstGeom prst="rect">
            <a:avLst/>
          </a:prstGeom>
        </p:spPr>
      </p:pic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7C5DAA7F-760D-458A-AE8C-FCCCA620A6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3370" y="3240000"/>
            <a:ext cx="1584397" cy="122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3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29727 0.332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70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0.21966 0.4877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26237 0.3652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07407E-6 L 0.36784 0.3652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10456 0.4803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4" y="2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Ορθογώνιο: Στρογγύλεμα γωνιών 13">
            <a:extLst>
              <a:ext uri="{FF2B5EF4-FFF2-40B4-BE49-F238E27FC236}">
                <a16:creationId xmlns:a16="http://schemas.microsoft.com/office/drawing/2014/main" id="{94D18158-C063-4B05-9D9A-CEF165CCCA40}"/>
              </a:ext>
            </a:extLst>
          </p:cNvPr>
          <p:cNvSpPr/>
          <p:nvPr/>
        </p:nvSpPr>
        <p:spPr>
          <a:xfrm>
            <a:off x="4555846" y="5630637"/>
            <a:ext cx="1487072" cy="1096858"/>
          </a:xfrm>
          <a:prstGeom prst="roundRect">
            <a:avLst/>
          </a:prstGeom>
          <a:solidFill>
            <a:schemeClr val="bg1"/>
          </a:solidFill>
          <a:ln>
            <a:solidFill>
              <a:srgbClr val="84D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4000"/>
          </a:p>
        </p:txBody>
      </p:sp>
      <p:sp>
        <p:nvSpPr>
          <p:cNvPr id="20" name="Ορθογώνιο: Στρογγύλεμα γωνιών 19">
            <a:extLst>
              <a:ext uri="{FF2B5EF4-FFF2-40B4-BE49-F238E27FC236}">
                <a16:creationId xmlns:a16="http://schemas.microsoft.com/office/drawing/2014/main" id="{5C39BCBC-4F71-4DCA-8B95-91DC3603AA11}"/>
              </a:ext>
            </a:extLst>
          </p:cNvPr>
          <p:cNvSpPr/>
          <p:nvPr/>
        </p:nvSpPr>
        <p:spPr>
          <a:xfrm>
            <a:off x="6042918" y="5630637"/>
            <a:ext cx="1487072" cy="1096858"/>
          </a:xfrm>
          <a:prstGeom prst="roundRect">
            <a:avLst/>
          </a:prstGeom>
          <a:solidFill>
            <a:schemeClr val="bg1"/>
          </a:solidFill>
          <a:ln>
            <a:solidFill>
              <a:srgbClr val="84D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4000"/>
          </a:p>
        </p:txBody>
      </p:sp>
      <p:sp>
        <p:nvSpPr>
          <p:cNvPr id="21" name="Ορθογώνιο: Στρογγύλεμα γωνιών 20">
            <a:extLst>
              <a:ext uri="{FF2B5EF4-FFF2-40B4-BE49-F238E27FC236}">
                <a16:creationId xmlns:a16="http://schemas.microsoft.com/office/drawing/2014/main" id="{9D5F13BE-9252-451E-B505-12513F5554E8}"/>
              </a:ext>
            </a:extLst>
          </p:cNvPr>
          <p:cNvSpPr/>
          <p:nvPr/>
        </p:nvSpPr>
        <p:spPr>
          <a:xfrm>
            <a:off x="7529990" y="5630637"/>
            <a:ext cx="1487072" cy="1096858"/>
          </a:xfrm>
          <a:prstGeom prst="roundRect">
            <a:avLst/>
          </a:prstGeom>
          <a:solidFill>
            <a:schemeClr val="bg1"/>
          </a:solidFill>
          <a:ln>
            <a:solidFill>
              <a:srgbClr val="84D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4000"/>
          </a:p>
        </p:txBody>
      </p:sp>
      <p:sp>
        <p:nvSpPr>
          <p:cNvPr id="22" name="Ορθογώνιο: Στρογγύλεμα γωνιών 21">
            <a:extLst>
              <a:ext uri="{FF2B5EF4-FFF2-40B4-BE49-F238E27FC236}">
                <a16:creationId xmlns:a16="http://schemas.microsoft.com/office/drawing/2014/main" id="{08A1295F-FE13-455D-958A-7E522A7C43E9}"/>
              </a:ext>
            </a:extLst>
          </p:cNvPr>
          <p:cNvSpPr/>
          <p:nvPr/>
        </p:nvSpPr>
        <p:spPr>
          <a:xfrm>
            <a:off x="834896" y="5630637"/>
            <a:ext cx="1487072" cy="1096858"/>
          </a:xfrm>
          <a:prstGeom prst="roundRect">
            <a:avLst/>
          </a:prstGeom>
          <a:solidFill>
            <a:schemeClr val="bg1"/>
          </a:solidFill>
          <a:ln>
            <a:solidFill>
              <a:srgbClr val="84D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4000"/>
          </a:p>
        </p:txBody>
      </p:sp>
      <p:sp>
        <p:nvSpPr>
          <p:cNvPr id="23" name="Ορθογώνιο: Στρογγύλεμα γωνιών 22">
            <a:extLst>
              <a:ext uri="{FF2B5EF4-FFF2-40B4-BE49-F238E27FC236}">
                <a16:creationId xmlns:a16="http://schemas.microsoft.com/office/drawing/2014/main" id="{F8FF2B65-2052-4EA0-9A42-D047F07D1318}"/>
              </a:ext>
            </a:extLst>
          </p:cNvPr>
          <p:cNvSpPr/>
          <p:nvPr/>
        </p:nvSpPr>
        <p:spPr>
          <a:xfrm>
            <a:off x="2321968" y="5630637"/>
            <a:ext cx="1487072" cy="1096858"/>
          </a:xfrm>
          <a:prstGeom prst="roundRect">
            <a:avLst/>
          </a:prstGeom>
          <a:solidFill>
            <a:schemeClr val="bg1"/>
          </a:solidFill>
          <a:ln>
            <a:solidFill>
              <a:srgbClr val="84D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4000"/>
          </a:p>
        </p:txBody>
      </p:sp>
      <p:sp>
        <p:nvSpPr>
          <p:cNvPr id="24" name="Ορθογώνιο 23">
            <a:extLst>
              <a:ext uri="{FF2B5EF4-FFF2-40B4-BE49-F238E27FC236}">
                <a16:creationId xmlns:a16="http://schemas.microsoft.com/office/drawing/2014/main" id="{1B57877D-8697-4A99-B958-FDA5EBF63911}"/>
              </a:ext>
            </a:extLst>
          </p:cNvPr>
          <p:cNvSpPr/>
          <p:nvPr/>
        </p:nvSpPr>
        <p:spPr>
          <a:xfrm>
            <a:off x="5113185" y="5862860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6273E4C1-7C4B-4CB8-B900-33AD9EF4177D}"/>
              </a:ext>
            </a:extLst>
          </p:cNvPr>
          <p:cNvSpPr/>
          <p:nvPr/>
        </p:nvSpPr>
        <p:spPr>
          <a:xfrm>
            <a:off x="6564278" y="5866918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l-GR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Ορθογώνιο 25">
            <a:extLst>
              <a:ext uri="{FF2B5EF4-FFF2-40B4-BE49-F238E27FC236}">
                <a16:creationId xmlns:a16="http://schemas.microsoft.com/office/drawing/2014/main" id="{28EC70AF-2867-4B26-B100-1C417D24F23B}"/>
              </a:ext>
            </a:extLst>
          </p:cNvPr>
          <p:cNvSpPr/>
          <p:nvPr/>
        </p:nvSpPr>
        <p:spPr>
          <a:xfrm>
            <a:off x="8051350" y="5862860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l-GR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Ορθογώνιο 26">
            <a:extLst>
              <a:ext uri="{FF2B5EF4-FFF2-40B4-BE49-F238E27FC236}">
                <a16:creationId xmlns:a16="http://schemas.microsoft.com/office/drawing/2014/main" id="{143F5925-CB46-4A92-BA5A-4C98FF919718}"/>
              </a:ext>
            </a:extLst>
          </p:cNvPr>
          <p:cNvSpPr/>
          <p:nvPr/>
        </p:nvSpPr>
        <p:spPr>
          <a:xfrm>
            <a:off x="1352576" y="5862860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l-GR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34EA9DF0-66B6-49F4-9870-CDF237441430}"/>
              </a:ext>
            </a:extLst>
          </p:cNvPr>
          <p:cNvSpPr/>
          <p:nvPr/>
        </p:nvSpPr>
        <p:spPr>
          <a:xfrm>
            <a:off x="2879902" y="5866918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29" name="Ορθογώνιο: Στρογγύλεμα γωνιών 28">
            <a:extLst>
              <a:ext uri="{FF2B5EF4-FFF2-40B4-BE49-F238E27FC236}">
                <a16:creationId xmlns:a16="http://schemas.microsoft.com/office/drawing/2014/main" id="{EDF1A841-CB54-49C4-8363-0DF2844035C8}"/>
              </a:ext>
            </a:extLst>
          </p:cNvPr>
          <p:cNvSpPr/>
          <p:nvPr/>
        </p:nvSpPr>
        <p:spPr>
          <a:xfrm>
            <a:off x="9017062" y="5630637"/>
            <a:ext cx="1487072" cy="1096858"/>
          </a:xfrm>
          <a:prstGeom prst="roundRect">
            <a:avLst/>
          </a:prstGeom>
          <a:solidFill>
            <a:schemeClr val="bg1"/>
          </a:solidFill>
          <a:ln>
            <a:solidFill>
              <a:srgbClr val="84D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4000"/>
          </a:p>
        </p:txBody>
      </p:sp>
      <p:sp>
        <p:nvSpPr>
          <p:cNvPr id="30" name="Ορθογώνιο 29">
            <a:extLst>
              <a:ext uri="{FF2B5EF4-FFF2-40B4-BE49-F238E27FC236}">
                <a16:creationId xmlns:a16="http://schemas.microsoft.com/office/drawing/2014/main" id="{AC388A83-B5FC-4BB0-A542-1D5609DEAA33}"/>
              </a:ext>
            </a:extLst>
          </p:cNvPr>
          <p:cNvSpPr/>
          <p:nvPr/>
        </p:nvSpPr>
        <p:spPr>
          <a:xfrm>
            <a:off x="9538422" y="5862860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el-GR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Εικόνα 30" descr="Εικόνα που περιέχει κείμενο, άθλημα&#10;&#10;Περιγραφή που δημιουργήθηκε αυτόματα">
            <a:extLst>
              <a:ext uri="{FF2B5EF4-FFF2-40B4-BE49-F238E27FC236}">
                <a16:creationId xmlns:a16="http://schemas.microsoft.com/office/drawing/2014/main" id="{04504DBB-5612-4004-9B22-A5A767BFA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562" y="791221"/>
            <a:ext cx="5828732" cy="2436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Ορθογώνιο 31">
            <a:extLst>
              <a:ext uri="{FF2B5EF4-FFF2-40B4-BE49-F238E27FC236}">
                <a16:creationId xmlns:a16="http://schemas.microsoft.com/office/drawing/2014/main" id="{74B7AE5F-8539-47F7-9647-68602F1FB528}"/>
              </a:ext>
            </a:extLst>
          </p:cNvPr>
          <p:cNvSpPr/>
          <p:nvPr/>
        </p:nvSpPr>
        <p:spPr>
          <a:xfrm>
            <a:off x="3244172" y="842245"/>
            <a:ext cx="57036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4800" spc="3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κήπος  Γεσθημανής</a:t>
            </a:r>
            <a:endParaRPr lang="el-GR" sz="4800" b="0" cap="none" spc="3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C0554D61-CA7C-4323-9920-9880A66CE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936" y="3466483"/>
            <a:ext cx="1335542" cy="1223043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4CD8233E-6257-439F-9734-FAB2CF056B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282" y="3466483"/>
            <a:ext cx="1612422" cy="1223043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F9421C0B-59FA-4CB7-BCD1-AEC0E55FA2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695" y="2636891"/>
            <a:ext cx="1335542" cy="1223043"/>
          </a:xfrm>
          <a:prstGeom prst="rect">
            <a:avLst/>
          </a:prstGeom>
        </p:spPr>
      </p:pic>
      <p:pic>
        <p:nvPicPr>
          <p:cNvPr id="33" name="Εικόνα 32">
            <a:extLst>
              <a:ext uri="{FF2B5EF4-FFF2-40B4-BE49-F238E27FC236}">
                <a16:creationId xmlns:a16="http://schemas.microsoft.com/office/drawing/2014/main" id="{52094772-E577-47D6-B64F-22A77C6517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0776" y="3132000"/>
            <a:ext cx="1672142" cy="1223043"/>
          </a:xfrm>
          <a:prstGeom prst="rect">
            <a:avLst/>
          </a:prstGeom>
        </p:spPr>
      </p:pic>
      <p:pic>
        <p:nvPicPr>
          <p:cNvPr id="36" name="Εικόνα 35">
            <a:extLst>
              <a:ext uri="{FF2B5EF4-FFF2-40B4-BE49-F238E27FC236}">
                <a16:creationId xmlns:a16="http://schemas.microsoft.com/office/drawing/2014/main" id="{EE516621-BCB3-497D-A8CE-1A8AC2D066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5056" y="3146425"/>
            <a:ext cx="1567718" cy="1223043"/>
          </a:xfrm>
          <a:prstGeom prst="rect">
            <a:avLst/>
          </a:prstGeom>
        </p:spPr>
      </p:pic>
      <p:pic>
        <p:nvPicPr>
          <p:cNvPr id="34" name="Εικόνα 33">
            <a:extLst>
              <a:ext uri="{FF2B5EF4-FFF2-40B4-BE49-F238E27FC236}">
                <a16:creationId xmlns:a16="http://schemas.microsoft.com/office/drawing/2014/main" id="{68251E53-00C7-4020-B8B0-1C98F1D38A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76508" y="2636891"/>
            <a:ext cx="1378974" cy="1223043"/>
          </a:xfrm>
          <a:prstGeom prst="rect">
            <a:avLst/>
          </a:prstGeom>
        </p:spPr>
      </p:pic>
      <p:sp>
        <p:nvSpPr>
          <p:cNvPr id="37" name="Ορθογώνιο: Στρογγύλεμα γωνιών 36">
            <a:extLst>
              <a:ext uri="{FF2B5EF4-FFF2-40B4-BE49-F238E27FC236}">
                <a16:creationId xmlns:a16="http://schemas.microsoft.com/office/drawing/2014/main" id="{A7EC904A-4F37-400F-A415-70738A89EF98}"/>
              </a:ext>
            </a:extLst>
          </p:cNvPr>
          <p:cNvSpPr/>
          <p:nvPr/>
        </p:nvSpPr>
        <p:spPr>
          <a:xfrm>
            <a:off x="1766202" y="158254"/>
            <a:ext cx="8659549" cy="63304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Ορθογώνιο 37">
            <a:extLst>
              <a:ext uri="{FF2B5EF4-FFF2-40B4-BE49-F238E27FC236}">
                <a16:creationId xmlns:a16="http://schemas.microsoft.com/office/drawing/2014/main" id="{A18FDBF3-EBD0-4AAD-A70C-A1340CC42413}"/>
              </a:ext>
            </a:extLst>
          </p:cNvPr>
          <p:cNvSpPr/>
          <p:nvPr/>
        </p:nvSpPr>
        <p:spPr>
          <a:xfrm>
            <a:off x="1766248" y="158254"/>
            <a:ext cx="86595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800" b="1" dirty="0">
                <a:ln w="12700">
                  <a:solidFill>
                    <a:srgbClr val="36AFC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36AFCE"/>
                  </a:fgClr>
                  <a:bgClr>
                    <a:srgbClr val="36AFC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6AFCE">
                      <a:lumMod val="50000"/>
                    </a:srgbClr>
                  </a:innerShdw>
                </a:effectLst>
                <a:latin typeface="Calibri" panose="020F0502020204030204"/>
              </a:rPr>
              <a:t>Βάλε τις συλλαβές στη σωστή σειρά και φτιάξε τις λέξεις</a:t>
            </a:r>
            <a:endParaRPr kumimoji="0" lang="el-GR" sz="2800" b="1" i="0" u="none" strike="noStrike" kern="1200" cap="none" spc="0" normalizeH="0" baseline="0" noProof="0" dirty="0">
              <a:ln w="12700">
                <a:solidFill>
                  <a:srgbClr val="36AFCE">
                    <a:lumMod val="50000"/>
                  </a:srgbClr>
                </a:solidFill>
                <a:prstDash val="solid"/>
              </a:ln>
              <a:pattFill prst="narHorz">
                <a:fgClr>
                  <a:srgbClr val="36AFCE"/>
                </a:fgClr>
                <a:bgClr>
                  <a:srgbClr val="36AFCE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36AFCE">
                    <a:lumMod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76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-0.13229 0.322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-0.33646 0.321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23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0.34492 0.4451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40" y="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12982 0.3682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4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23607 0.4395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10" y="2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0.04583 0.3692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Ορθογώνιο: Στρογγύλεμα γωνιών 33">
            <a:extLst>
              <a:ext uri="{FF2B5EF4-FFF2-40B4-BE49-F238E27FC236}">
                <a16:creationId xmlns:a16="http://schemas.microsoft.com/office/drawing/2014/main" id="{FEF997A2-C870-4568-8709-688772833DF7}"/>
              </a:ext>
            </a:extLst>
          </p:cNvPr>
          <p:cNvSpPr/>
          <p:nvPr/>
        </p:nvSpPr>
        <p:spPr>
          <a:xfrm>
            <a:off x="2445609" y="158254"/>
            <a:ext cx="7300781" cy="63304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Εικόνα 1">
            <a:extLst>
              <a:ext uri="{FF2B5EF4-FFF2-40B4-BE49-F238E27FC236}">
                <a16:creationId xmlns:a16="http://schemas.microsoft.com/office/drawing/2014/main" id="{86333CAC-C897-48BE-BA69-F88F19751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" t="2646" r="2913" b="2074"/>
          <a:stretch>
            <a:fillRect/>
          </a:stretch>
        </p:blipFill>
        <p:spPr bwMode="auto">
          <a:xfrm>
            <a:off x="2619638" y="955187"/>
            <a:ext cx="6795668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Ορθογώνιο 36">
            <a:extLst>
              <a:ext uri="{FF2B5EF4-FFF2-40B4-BE49-F238E27FC236}">
                <a16:creationId xmlns:a16="http://schemas.microsoft.com/office/drawing/2014/main" id="{9432C89F-8749-48EB-8163-9E2AFD685024}"/>
              </a:ext>
            </a:extLst>
          </p:cNvPr>
          <p:cNvSpPr/>
          <p:nvPr/>
        </p:nvSpPr>
        <p:spPr>
          <a:xfrm>
            <a:off x="4924865" y="158254"/>
            <a:ext cx="218521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00660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IEP Sans" panose="02000503040000020004" pitchFamily="50" charset="-95"/>
                <a:ea typeface="+mn-ea"/>
                <a:cs typeface="+mn-cs"/>
              </a:rPr>
              <a:t>SUDOKU</a:t>
            </a:r>
            <a:endParaRPr kumimoji="0" lang="el-GR" sz="3600" b="1" i="0" u="sng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006600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IEP Sans" panose="02000503040000020004" pitchFamily="50" charset="-95"/>
              <a:ea typeface="+mn-ea"/>
              <a:cs typeface="+mn-cs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C16A483B-AF03-4FC1-8F9C-D7AED862F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7965" y="5314529"/>
            <a:ext cx="1241906" cy="1232165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F8CEA7CB-85FD-4DA7-9CE8-A63764326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7965" y="2516696"/>
            <a:ext cx="1241906" cy="1227295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E2F86505-4954-483B-89F5-4ECF6083E4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7965" y="1109926"/>
            <a:ext cx="1241906" cy="1227295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6D604CCD-2C68-41FE-B814-7D97BE4D8E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7965" y="3907132"/>
            <a:ext cx="1241906" cy="1227295"/>
          </a:xfrm>
          <a:prstGeom prst="rect">
            <a:avLst/>
          </a:prstGeom>
        </p:spPr>
      </p:pic>
      <p:pic>
        <p:nvPicPr>
          <p:cNvPr id="35" name="Εικόνα 34">
            <a:extLst>
              <a:ext uri="{FF2B5EF4-FFF2-40B4-BE49-F238E27FC236}">
                <a16:creationId xmlns:a16="http://schemas.microsoft.com/office/drawing/2014/main" id="{1B698A39-32DE-4F56-A010-48F191C922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5637" y="1197716"/>
            <a:ext cx="757321" cy="1077224"/>
          </a:xfrm>
          <a:prstGeom prst="rect">
            <a:avLst/>
          </a:prstGeom>
        </p:spPr>
      </p:pic>
      <p:pic>
        <p:nvPicPr>
          <p:cNvPr id="36" name="Εικόνα 35">
            <a:extLst>
              <a:ext uri="{FF2B5EF4-FFF2-40B4-BE49-F238E27FC236}">
                <a16:creationId xmlns:a16="http://schemas.microsoft.com/office/drawing/2014/main" id="{D2F6FE99-6B20-4EB6-9495-482A5247ED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5600" y="2676615"/>
            <a:ext cx="1241906" cy="885622"/>
          </a:xfrm>
          <a:prstGeom prst="rect">
            <a:avLst/>
          </a:prstGeom>
        </p:spPr>
      </p:pic>
      <p:pic>
        <p:nvPicPr>
          <p:cNvPr id="38" name="Εικόνα 37">
            <a:extLst>
              <a:ext uri="{FF2B5EF4-FFF2-40B4-BE49-F238E27FC236}">
                <a16:creationId xmlns:a16="http://schemas.microsoft.com/office/drawing/2014/main" id="{C730DCD3-23A2-4734-992F-0F71F93A2D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8389" y="1520148"/>
            <a:ext cx="1109127" cy="577354"/>
          </a:xfrm>
          <a:prstGeom prst="rect">
            <a:avLst/>
          </a:prstGeom>
        </p:spPr>
      </p:pic>
      <p:pic>
        <p:nvPicPr>
          <p:cNvPr id="39" name="Εικόνα 38">
            <a:extLst>
              <a:ext uri="{FF2B5EF4-FFF2-40B4-BE49-F238E27FC236}">
                <a16:creationId xmlns:a16="http://schemas.microsoft.com/office/drawing/2014/main" id="{67290985-D52D-498D-AD2A-48EEE26C63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0524" y="4111450"/>
            <a:ext cx="757321" cy="1077224"/>
          </a:xfrm>
          <a:prstGeom prst="rect">
            <a:avLst/>
          </a:prstGeom>
        </p:spPr>
      </p:pic>
      <p:pic>
        <p:nvPicPr>
          <p:cNvPr id="41" name="Εικόνα 40">
            <a:extLst>
              <a:ext uri="{FF2B5EF4-FFF2-40B4-BE49-F238E27FC236}">
                <a16:creationId xmlns:a16="http://schemas.microsoft.com/office/drawing/2014/main" id="{0FFA7DBE-AC86-41EE-BF38-A54DA7C5E6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0892" y="5469470"/>
            <a:ext cx="757321" cy="1077224"/>
          </a:xfrm>
          <a:prstGeom prst="rect">
            <a:avLst/>
          </a:prstGeom>
        </p:spPr>
      </p:pic>
      <p:pic>
        <p:nvPicPr>
          <p:cNvPr id="42" name="Εικόνα 41">
            <a:extLst>
              <a:ext uri="{FF2B5EF4-FFF2-40B4-BE49-F238E27FC236}">
                <a16:creationId xmlns:a16="http://schemas.microsoft.com/office/drawing/2014/main" id="{C15A924C-0B7A-490D-B80B-9124DBADD0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9726" y="2919381"/>
            <a:ext cx="1109127" cy="577354"/>
          </a:xfrm>
          <a:prstGeom prst="rect">
            <a:avLst/>
          </a:prstGeom>
        </p:spPr>
      </p:pic>
      <p:pic>
        <p:nvPicPr>
          <p:cNvPr id="43" name="Εικόνα 42">
            <a:extLst>
              <a:ext uri="{FF2B5EF4-FFF2-40B4-BE49-F238E27FC236}">
                <a16:creationId xmlns:a16="http://schemas.microsoft.com/office/drawing/2014/main" id="{CDD2ECB1-7E21-41D2-A0CC-B512A60874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61989" y="5802421"/>
            <a:ext cx="1109127" cy="577354"/>
          </a:xfrm>
          <a:prstGeom prst="rect">
            <a:avLst/>
          </a:prstGeom>
        </p:spPr>
      </p:pic>
      <p:pic>
        <p:nvPicPr>
          <p:cNvPr id="44" name="Εικόνα 43">
            <a:extLst>
              <a:ext uri="{FF2B5EF4-FFF2-40B4-BE49-F238E27FC236}">
                <a16:creationId xmlns:a16="http://schemas.microsoft.com/office/drawing/2014/main" id="{46E37221-B4A9-4486-95B0-C913D0C1E1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8389" y="4143395"/>
            <a:ext cx="1241906" cy="885622"/>
          </a:xfrm>
          <a:prstGeom prst="rect">
            <a:avLst/>
          </a:prstGeom>
        </p:spPr>
      </p:pic>
      <p:pic>
        <p:nvPicPr>
          <p:cNvPr id="45" name="Εικόνα 44">
            <a:extLst>
              <a:ext uri="{FF2B5EF4-FFF2-40B4-BE49-F238E27FC236}">
                <a16:creationId xmlns:a16="http://schemas.microsoft.com/office/drawing/2014/main" id="{ADA41002-F878-46AC-8D9A-1C3DE6A579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1127" y="5565271"/>
            <a:ext cx="1241906" cy="885622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98A8A87C-8787-456A-98A6-F33EC4A4087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687" t="10225" r="11955" b="11635"/>
          <a:stretch/>
        </p:blipFill>
        <p:spPr>
          <a:xfrm>
            <a:off x="4459160" y="1141449"/>
            <a:ext cx="1219693" cy="1216306"/>
          </a:xfrm>
          <a:prstGeom prst="rect">
            <a:avLst/>
          </a:prstGeom>
        </p:spPr>
      </p:pic>
      <p:pic>
        <p:nvPicPr>
          <p:cNvPr id="47" name="Εικόνα 46">
            <a:extLst>
              <a:ext uri="{FF2B5EF4-FFF2-40B4-BE49-F238E27FC236}">
                <a16:creationId xmlns:a16="http://schemas.microsoft.com/office/drawing/2014/main" id="{4F8BC422-3165-4407-946C-C98512230CE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687" t="10225" r="11955" b="11635"/>
          <a:stretch/>
        </p:blipFill>
        <p:spPr>
          <a:xfrm>
            <a:off x="7879705" y="2527685"/>
            <a:ext cx="1219693" cy="1216306"/>
          </a:xfrm>
          <a:prstGeom prst="rect">
            <a:avLst/>
          </a:prstGeom>
        </p:spPr>
      </p:pic>
      <p:pic>
        <p:nvPicPr>
          <p:cNvPr id="48" name="Εικόνα 47">
            <a:extLst>
              <a:ext uri="{FF2B5EF4-FFF2-40B4-BE49-F238E27FC236}">
                <a16:creationId xmlns:a16="http://schemas.microsoft.com/office/drawing/2014/main" id="{13A251CD-FBEC-4DE1-A098-492D29A1316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687" t="10225" r="11955" b="11635"/>
          <a:stretch/>
        </p:blipFill>
        <p:spPr>
          <a:xfrm>
            <a:off x="2844450" y="3963912"/>
            <a:ext cx="1219693" cy="121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7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-0.17292 -0.4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46" y="-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-0.30885 0.2060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43" y="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5.55112E-17 L -0.1737 0.217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5" y="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-0.3056 0.0143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86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48F1A31-5136-4DD0-B68A-7E2D113B5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25" y="680873"/>
            <a:ext cx="3390472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338AB4-BE9C-4EC3-9BD6-946CB3EB4039}"/>
              </a:ext>
            </a:extLst>
          </p:cNvPr>
          <p:cNvSpPr txBox="1"/>
          <p:nvPr/>
        </p:nvSpPr>
        <p:spPr>
          <a:xfrm>
            <a:off x="180031" y="3316515"/>
            <a:ext cx="36480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0" i="0" dirty="0">
                <a:solidFill>
                  <a:srgbClr val="333333"/>
                </a:solidFill>
                <a:effectLst/>
                <a:latin typeface="Roboto"/>
              </a:rPr>
              <a:t>Όταν τα στρώματα χαρτιού έχουν σκληρύνει, κόψτε το δεμένο άκρο του μπαλονιού και τραβήξτε το μπαλόνι έξω από τη μικρή τρύπα.</a:t>
            </a:r>
            <a:endParaRPr lang="el-GR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FCD2736-5C77-4959-B0C1-A4652E154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010" y="521732"/>
            <a:ext cx="3943979" cy="267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0F7B06-7FD4-4BA0-9811-3CB104505469}"/>
              </a:ext>
            </a:extLst>
          </p:cNvPr>
          <p:cNvSpPr txBox="1"/>
          <p:nvPr/>
        </p:nvSpPr>
        <p:spPr>
          <a:xfrm>
            <a:off x="4124010" y="3171259"/>
            <a:ext cx="3648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0" i="0" dirty="0">
                <a:solidFill>
                  <a:srgbClr val="333333"/>
                </a:solidFill>
                <a:effectLst/>
                <a:latin typeface="Roboto"/>
              </a:rPr>
              <a:t>Κόψτε ένα μεγάλο τμήμα από το αυγό με ένα κοπίδι ή ψαλίδι. </a:t>
            </a:r>
            <a:endParaRPr lang="el-GR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A1A6F845-F9E4-4365-AA81-1A374E59F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-580" r="27055" b="-1"/>
          <a:stretch/>
        </p:blipFill>
        <p:spPr bwMode="auto">
          <a:xfrm flipH="1">
            <a:off x="8486986" y="1362075"/>
            <a:ext cx="3390473" cy="32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Δεν υπάρχει διαθέσιμη περιγραφή.">
            <a:extLst>
              <a:ext uri="{FF2B5EF4-FFF2-40B4-BE49-F238E27FC236}">
                <a16:creationId xmlns:a16="http://schemas.microsoft.com/office/drawing/2014/main" id="{677CE742-6E91-45A4-B775-B54D41FCBC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 b="12500"/>
          <a:stretch/>
        </p:blipFill>
        <p:spPr bwMode="auto">
          <a:xfrm>
            <a:off x="5335237" y="3938588"/>
            <a:ext cx="3042316" cy="279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D104C6-7614-4F1D-8886-D216C00106BA}"/>
              </a:ext>
            </a:extLst>
          </p:cNvPr>
          <p:cNvSpPr txBox="1"/>
          <p:nvPr/>
        </p:nvSpPr>
        <p:spPr>
          <a:xfrm>
            <a:off x="417316" y="4944845"/>
            <a:ext cx="515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ΣΤΟΛΙΣΤΕ ΜΕ ΨΕΥΤΙΚΟ ΧΟΡΤΑΡΙ ΚΑΙ ΠΑΣΧΑΛΙΝΑ ΣΟΚΟΛΑΤΕΝΙΑ Η ΚΑΝΟΝΙΚΑ ΑΒΓΑ! ΚΑΙ ΕΤΟΙΜΟ!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5A9936-6916-44DA-9E7E-C71D3DC8A307}"/>
              </a:ext>
            </a:extLst>
          </p:cNvPr>
          <p:cNvSpPr txBox="1"/>
          <p:nvPr/>
        </p:nvSpPr>
        <p:spPr>
          <a:xfrm>
            <a:off x="885825" y="152400"/>
            <a:ext cx="4818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ΣΥΝΕΧΕΙΑ ΚΕΝΤΡΙΚΗΣ ΠΑΣΧΑΛΙΝΗΣ ΚΑΤΑΣΚΕΥΗΣ</a:t>
            </a:r>
          </a:p>
        </p:txBody>
      </p:sp>
    </p:spTree>
    <p:extLst>
      <p:ext uri="{BB962C8B-B14F-4D97-AF65-F5344CB8AC3E}">
        <p14:creationId xmlns:p14="http://schemas.microsoft.com/office/powerpoint/2010/main" val="754151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CEF422E4-8301-4F81-B748-EDA1BF6B5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0960" y="2614496"/>
            <a:ext cx="3209678" cy="4056294"/>
          </a:xfrm>
          <a:prstGeom prst="rect">
            <a:avLst/>
          </a:prstGeom>
        </p:spPr>
      </p:pic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AC93AD7B-D124-4007-8CB7-ECC59B493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80" y="0"/>
            <a:ext cx="12022471" cy="195943"/>
          </a:xfrm>
          <a:prstGeom prst="rect">
            <a:avLst/>
          </a:prstGeom>
        </p:spPr>
      </p:pic>
      <p:pic>
        <p:nvPicPr>
          <p:cNvPr id="33" name="Εικόνα 32">
            <a:extLst>
              <a:ext uri="{FF2B5EF4-FFF2-40B4-BE49-F238E27FC236}">
                <a16:creationId xmlns:a16="http://schemas.microsoft.com/office/drawing/2014/main" id="{2C57AE91-EEB4-4D3F-8EFF-256FD90D0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9290" y="6663386"/>
            <a:ext cx="11905860" cy="199857"/>
          </a:xfrm>
          <a:prstGeom prst="rect">
            <a:avLst/>
          </a:prstGeom>
        </p:spPr>
      </p:pic>
      <p:pic>
        <p:nvPicPr>
          <p:cNvPr id="34" name="Εικόνα 33">
            <a:extLst>
              <a:ext uri="{FF2B5EF4-FFF2-40B4-BE49-F238E27FC236}">
                <a16:creationId xmlns:a16="http://schemas.microsoft.com/office/drawing/2014/main" id="{178AD851-D291-414E-9E26-2F4AC5582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3280298" y="3269788"/>
            <a:ext cx="6858000" cy="318423"/>
          </a:xfrm>
          <a:prstGeom prst="rect">
            <a:avLst/>
          </a:prstGeom>
        </p:spPr>
      </p:pic>
      <p:pic>
        <p:nvPicPr>
          <p:cNvPr id="35" name="Εικόνα 34">
            <a:extLst>
              <a:ext uri="{FF2B5EF4-FFF2-40B4-BE49-F238E27FC236}">
                <a16:creationId xmlns:a16="http://schemas.microsoft.com/office/drawing/2014/main" id="{D0A30626-1469-4A96-9863-2E02374E5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610600" y="3276598"/>
            <a:ext cx="6858000" cy="30480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25A99CF9-626B-4FCB-9263-4F31A2F7F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59594">
            <a:off x="1770964" y="528796"/>
            <a:ext cx="4176122" cy="293243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B961B2AD-3E33-4763-ABAA-1E4AA3114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59594">
            <a:off x="1770964" y="537745"/>
            <a:ext cx="4176122" cy="293243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7CF0B74D-29D7-4AB4-9322-BE41A68AEB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59594">
            <a:off x="1770964" y="536200"/>
            <a:ext cx="4176122" cy="293243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80CC729-5E0D-4038-8E93-0F78C32261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59594">
            <a:off x="1770964" y="528796"/>
            <a:ext cx="4176122" cy="2932430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D98298E8-5BCB-421E-9855-9EC4880F52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59594">
            <a:off x="1749104" y="394672"/>
            <a:ext cx="4176122" cy="3200677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AE506511-B58E-4B4B-9EB8-391F5D3E03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59594">
            <a:off x="1756281" y="402076"/>
            <a:ext cx="4176122" cy="3200677"/>
          </a:xfrm>
          <a:prstGeom prst="rect">
            <a:avLst/>
          </a:prstGeom>
        </p:spPr>
      </p:pic>
      <p:pic>
        <p:nvPicPr>
          <p:cNvPr id="25" name="Εικόνα 24">
            <a:extLst>
              <a:ext uri="{FF2B5EF4-FFF2-40B4-BE49-F238E27FC236}">
                <a16:creationId xmlns:a16="http://schemas.microsoft.com/office/drawing/2014/main" id="{9C253D3D-DE0E-4693-BA87-68E63FEA3C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90284" y="1040151"/>
            <a:ext cx="4610507" cy="5587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Εικόνα 25">
            <a:extLst>
              <a:ext uri="{FF2B5EF4-FFF2-40B4-BE49-F238E27FC236}">
                <a16:creationId xmlns:a16="http://schemas.microsoft.com/office/drawing/2014/main" id="{382C7F1F-22AF-4C83-A73D-E0663CC7DE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17137" y="1307690"/>
            <a:ext cx="5748201" cy="5265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Εικόνα 26">
            <a:extLst>
              <a:ext uri="{FF2B5EF4-FFF2-40B4-BE49-F238E27FC236}">
                <a16:creationId xmlns:a16="http://schemas.microsoft.com/office/drawing/2014/main" id="{CE8F0511-9667-4D62-AF78-BFE00DAD97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91632" y="1838937"/>
            <a:ext cx="5277650" cy="4734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677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27C9BAC-A438-43EA-91E8-0FEF139F68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728" y="967364"/>
            <a:ext cx="5238750" cy="4762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F7DEB36E-AAE5-4BBE-850C-4EEC45D97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7637">
            <a:off x="6678897" y="1720882"/>
            <a:ext cx="4597923" cy="186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842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A0807CBA-F6ED-4002-9D55-C0FF62912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0" y="0"/>
            <a:ext cx="12022471" cy="195943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A185457A-C4CC-47A2-AF37-1C7587950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49290" y="6663386"/>
            <a:ext cx="11905860" cy="199857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B526400D-14FC-431B-B161-F51D671C2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3280298" y="3269788"/>
            <a:ext cx="6858000" cy="318423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291872FF-8CE3-440C-9171-26E8238CD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610600" y="3276598"/>
            <a:ext cx="6858000" cy="304802"/>
          </a:xfrm>
          <a:prstGeom prst="rect">
            <a:avLst/>
          </a:prstGeom>
        </p:spPr>
      </p:pic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20D914A2-5E4A-4937-B1A0-5AB4E4BBCA10}"/>
              </a:ext>
            </a:extLst>
          </p:cNvPr>
          <p:cNvSpPr/>
          <p:nvPr/>
        </p:nvSpPr>
        <p:spPr>
          <a:xfrm>
            <a:off x="2447155" y="307544"/>
            <a:ext cx="7300781" cy="63304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97E26F9A-28E6-4557-9086-E7A13EB5509A}"/>
              </a:ext>
            </a:extLst>
          </p:cNvPr>
          <p:cNvSpPr/>
          <p:nvPr/>
        </p:nvSpPr>
        <p:spPr>
          <a:xfrm>
            <a:off x="3552955" y="307544"/>
            <a:ext cx="50892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 w="12700">
                  <a:solidFill>
                    <a:srgbClr val="36AFC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36AFCE"/>
                  </a:fgClr>
                  <a:bgClr>
                    <a:srgbClr val="36AFC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6AFCE">
                      <a:lumMod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Υλικά που θα χρειαστούμε…</a:t>
            </a:r>
          </a:p>
        </p:txBody>
      </p:sp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5A82B6C7-1D11-43B1-8F64-2F45B1DE1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99" y="1218224"/>
            <a:ext cx="36322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9AC1935A-38D8-4547-B43F-341E99F66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99" y="2615802"/>
            <a:ext cx="346392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CC3C11D4-C4BB-4A11-BE60-82D53B99C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49" y="5358535"/>
            <a:ext cx="44672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97DF47A6-6AFF-42C8-B0FA-71541CC28A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7933" y="1463001"/>
            <a:ext cx="3871296" cy="1883827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E5365E61-E30A-4F18-9341-39C3AD3B59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1293" y="4404563"/>
            <a:ext cx="5511262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2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A0807CBA-F6ED-4002-9D55-C0FF62912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0" y="0"/>
            <a:ext cx="12022471" cy="195943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A185457A-C4CC-47A2-AF37-1C7587950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49290" y="6663386"/>
            <a:ext cx="11905860" cy="199857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B526400D-14FC-431B-B161-F51D671C2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3280298" y="3269788"/>
            <a:ext cx="6858000" cy="318423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291872FF-8CE3-440C-9171-26E8238CD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610600" y="3276598"/>
            <a:ext cx="6858000" cy="304802"/>
          </a:xfrm>
          <a:prstGeom prst="rect">
            <a:avLst/>
          </a:prstGeom>
        </p:spPr>
      </p:pic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20D914A2-5E4A-4937-B1A0-5AB4E4BBCA10}"/>
              </a:ext>
            </a:extLst>
          </p:cNvPr>
          <p:cNvSpPr/>
          <p:nvPr/>
        </p:nvSpPr>
        <p:spPr>
          <a:xfrm>
            <a:off x="2447155" y="307544"/>
            <a:ext cx="7300781" cy="63304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97E26F9A-28E6-4557-9086-E7A13EB5509A}"/>
              </a:ext>
            </a:extLst>
          </p:cNvPr>
          <p:cNvSpPr/>
          <p:nvPr/>
        </p:nvSpPr>
        <p:spPr>
          <a:xfrm>
            <a:off x="4875627" y="307544"/>
            <a:ext cx="244387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 w="12700">
                  <a:solidFill>
                    <a:srgbClr val="36AFC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36AFCE"/>
                  </a:fgClr>
                  <a:bgClr>
                    <a:srgbClr val="36AFC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6AFCE">
                      <a:lumMod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Διαδικασία…</a:t>
            </a:r>
          </a:p>
        </p:txBody>
      </p:sp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57890E83-0B26-42D5-80A1-E8DA31A63A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365"/>
          <a:stretch/>
        </p:blipFill>
        <p:spPr>
          <a:xfrm>
            <a:off x="4276322" y="1900475"/>
            <a:ext cx="3535186" cy="4649981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496DF3B2-E38A-49CC-BC33-5F5BE1DA11AC}"/>
              </a:ext>
            </a:extLst>
          </p:cNvPr>
          <p:cNvSpPr/>
          <p:nvPr/>
        </p:nvSpPr>
        <p:spPr>
          <a:xfrm>
            <a:off x="3346482" y="1155827"/>
            <a:ext cx="556748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Σχεδιάζουμε στο χαρτί μας ένα οβάλ και ένα μικρ</a:t>
            </a:r>
            <a:r>
              <a:rPr lang="el-GR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ό κύκλο</a:t>
            </a:r>
            <a:endParaRPr lang="el-GR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D26B8EED-8179-4A74-ADEA-E589255D3411}"/>
              </a:ext>
            </a:extLst>
          </p:cNvPr>
          <p:cNvSpPr/>
          <p:nvPr/>
        </p:nvSpPr>
        <p:spPr>
          <a:xfrm>
            <a:off x="4976094" y="2871981"/>
            <a:ext cx="1907026" cy="111536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Οβάλ 15">
            <a:extLst>
              <a:ext uri="{FF2B5EF4-FFF2-40B4-BE49-F238E27FC236}">
                <a16:creationId xmlns:a16="http://schemas.microsoft.com/office/drawing/2014/main" id="{6EC248BC-D343-4224-B69A-6A9E66E9877C}"/>
              </a:ext>
            </a:extLst>
          </p:cNvPr>
          <p:cNvSpPr/>
          <p:nvPr/>
        </p:nvSpPr>
        <p:spPr>
          <a:xfrm>
            <a:off x="5672668" y="4384495"/>
            <a:ext cx="742494" cy="7320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D70B5947-675B-4B97-A245-93AA268D23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26"/>
          <a:stretch/>
        </p:blipFill>
        <p:spPr bwMode="auto">
          <a:xfrm>
            <a:off x="4129873" y="1801846"/>
            <a:ext cx="934496" cy="141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3512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A0807CBA-F6ED-4002-9D55-C0FF62912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0" y="0"/>
            <a:ext cx="12022471" cy="195943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A185457A-C4CC-47A2-AF37-1C7587950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49290" y="6663386"/>
            <a:ext cx="11905860" cy="199857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B526400D-14FC-431B-B161-F51D671C2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3280298" y="3269788"/>
            <a:ext cx="6858000" cy="318423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291872FF-8CE3-440C-9171-26E8238CD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610600" y="3276598"/>
            <a:ext cx="6858000" cy="304802"/>
          </a:xfrm>
          <a:prstGeom prst="rect">
            <a:avLst/>
          </a:prstGeom>
        </p:spPr>
      </p:pic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20D914A2-5E4A-4937-B1A0-5AB4E4BBCA10}"/>
              </a:ext>
            </a:extLst>
          </p:cNvPr>
          <p:cNvSpPr/>
          <p:nvPr/>
        </p:nvSpPr>
        <p:spPr>
          <a:xfrm>
            <a:off x="2447155" y="307544"/>
            <a:ext cx="7300781" cy="63304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97E26F9A-28E6-4557-9086-E7A13EB5509A}"/>
              </a:ext>
            </a:extLst>
          </p:cNvPr>
          <p:cNvSpPr/>
          <p:nvPr/>
        </p:nvSpPr>
        <p:spPr>
          <a:xfrm>
            <a:off x="4875627" y="307544"/>
            <a:ext cx="244387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 w="12700">
                  <a:solidFill>
                    <a:srgbClr val="36AFC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36AFCE"/>
                  </a:fgClr>
                  <a:bgClr>
                    <a:srgbClr val="36AFC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6AFCE">
                      <a:lumMod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Διαδικασία…</a:t>
            </a:r>
          </a:p>
        </p:txBody>
      </p:sp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57890E83-0B26-42D5-80A1-E8DA31A63A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365"/>
          <a:stretch/>
        </p:blipFill>
        <p:spPr>
          <a:xfrm>
            <a:off x="4276322" y="1900475"/>
            <a:ext cx="3535186" cy="4649981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496DF3B2-E38A-49CC-BC33-5F5BE1DA11AC}"/>
              </a:ext>
            </a:extLst>
          </p:cNvPr>
          <p:cNvSpPr/>
          <p:nvPr/>
        </p:nvSpPr>
        <p:spPr>
          <a:xfrm>
            <a:off x="4181238" y="1155827"/>
            <a:ext cx="389799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Κόβουμε τα κομμάτια που σχεδιάσαμε.</a:t>
            </a:r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D26B8EED-8179-4A74-ADEA-E589255D3411}"/>
              </a:ext>
            </a:extLst>
          </p:cNvPr>
          <p:cNvSpPr/>
          <p:nvPr/>
        </p:nvSpPr>
        <p:spPr>
          <a:xfrm>
            <a:off x="4976094" y="2871981"/>
            <a:ext cx="1907026" cy="111536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Οβάλ 15">
            <a:extLst>
              <a:ext uri="{FF2B5EF4-FFF2-40B4-BE49-F238E27FC236}">
                <a16:creationId xmlns:a16="http://schemas.microsoft.com/office/drawing/2014/main" id="{6EC248BC-D343-4224-B69A-6A9E66E9877C}"/>
              </a:ext>
            </a:extLst>
          </p:cNvPr>
          <p:cNvSpPr/>
          <p:nvPr/>
        </p:nvSpPr>
        <p:spPr>
          <a:xfrm>
            <a:off x="5672668" y="4384495"/>
            <a:ext cx="742494" cy="7320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7FB0EBAE-C758-4118-8DEA-571497E4A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1"/>
          <a:stretch/>
        </p:blipFill>
        <p:spPr bwMode="auto">
          <a:xfrm rot="1066834">
            <a:off x="3367858" y="2417162"/>
            <a:ext cx="140235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516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17 -0.03773 C 0.20625 -0.03773 0.25066 0.01019 0.25066 0.06944 C 0.25066 0.1287 0.20625 0.17685 0.1517 0.17685 C 0.09701 0.17685 0.05287 0.1287 0.05287 0.06944 C 0.05287 0.01019 0.09701 -0.03773 0.1517 -0.03773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A0807CBA-F6ED-4002-9D55-C0FF62912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0" y="0"/>
            <a:ext cx="12022471" cy="195943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A185457A-C4CC-47A2-AF37-1C7587950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49290" y="6663386"/>
            <a:ext cx="11905860" cy="199857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B526400D-14FC-431B-B161-F51D671C2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3280298" y="3269788"/>
            <a:ext cx="6858000" cy="318423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291872FF-8CE3-440C-9171-26E8238CD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610600" y="3276598"/>
            <a:ext cx="6858000" cy="304802"/>
          </a:xfrm>
          <a:prstGeom prst="rect">
            <a:avLst/>
          </a:prstGeom>
        </p:spPr>
      </p:pic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20D914A2-5E4A-4937-B1A0-5AB4E4BBCA10}"/>
              </a:ext>
            </a:extLst>
          </p:cNvPr>
          <p:cNvSpPr/>
          <p:nvPr/>
        </p:nvSpPr>
        <p:spPr>
          <a:xfrm>
            <a:off x="2447155" y="307544"/>
            <a:ext cx="7300781" cy="63304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97E26F9A-28E6-4557-9086-E7A13EB5509A}"/>
              </a:ext>
            </a:extLst>
          </p:cNvPr>
          <p:cNvSpPr/>
          <p:nvPr/>
        </p:nvSpPr>
        <p:spPr>
          <a:xfrm>
            <a:off x="4875627" y="307544"/>
            <a:ext cx="244387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 w="12700">
                  <a:solidFill>
                    <a:srgbClr val="36AFC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36AFCE"/>
                  </a:fgClr>
                  <a:bgClr>
                    <a:srgbClr val="36AFC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6AFCE">
                      <a:lumMod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Διαδικασία…</a:t>
            </a: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496DF3B2-E38A-49CC-BC33-5F5BE1DA11AC}"/>
              </a:ext>
            </a:extLst>
          </p:cNvPr>
          <p:cNvSpPr/>
          <p:nvPr/>
        </p:nvSpPr>
        <p:spPr>
          <a:xfrm>
            <a:off x="1767942" y="1083399"/>
            <a:ext cx="865923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Βάζουμε κόλλα στην επιφάνεια του οβάλ και στην άκρη του κύκλου και κολλάμε βαμβάκι.</a:t>
            </a:r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D26B8EED-8179-4A74-ADEA-E589255D3411}"/>
              </a:ext>
            </a:extLst>
          </p:cNvPr>
          <p:cNvSpPr/>
          <p:nvPr/>
        </p:nvSpPr>
        <p:spPr>
          <a:xfrm>
            <a:off x="4444778" y="2560856"/>
            <a:ext cx="3096122" cy="180115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Οβάλ 15">
            <a:extLst>
              <a:ext uri="{FF2B5EF4-FFF2-40B4-BE49-F238E27FC236}">
                <a16:creationId xmlns:a16="http://schemas.microsoft.com/office/drawing/2014/main" id="{6EC248BC-D343-4224-B69A-6A9E66E9877C}"/>
              </a:ext>
            </a:extLst>
          </p:cNvPr>
          <p:cNvSpPr/>
          <p:nvPr/>
        </p:nvSpPr>
        <p:spPr>
          <a:xfrm>
            <a:off x="5197747" y="4625412"/>
            <a:ext cx="1205464" cy="118211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59CEE435-3DF0-4A22-B99A-264B92C05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3"/>
          <a:stretch/>
        </p:blipFill>
        <p:spPr bwMode="auto">
          <a:xfrm rot="8302739">
            <a:off x="2599296" y="1458234"/>
            <a:ext cx="1234083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180D083E-B75B-41ED-ADFF-60C0AC19D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241" y="4367805"/>
            <a:ext cx="1201016" cy="64623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C76B92F1-7CED-4708-B2E0-072251713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14" y="2732451"/>
            <a:ext cx="3468925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77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16302 0.146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51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302 0.14699 L -2.08333E-6 3.7037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51" y="-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31784 -0.0655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85" y="-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0.26888 0.0159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A0807CBA-F6ED-4002-9D55-C0FF62912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0" y="0"/>
            <a:ext cx="12022471" cy="195943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A185457A-C4CC-47A2-AF37-1C7587950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49290" y="6663386"/>
            <a:ext cx="11905860" cy="199857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B526400D-14FC-431B-B161-F51D671C2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3280298" y="3269788"/>
            <a:ext cx="6858000" cy="318423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291872FF-8CE3-440C-9171-26E8238CD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610600" y="3276598"/>
            <a:ext cx="6858000" cy="304802"/>
          </a:xfrm>
          <a:prstGeom prst="rect">
            <a:avLst/>
          </a:prstGeom>
        </p:spPr>
      </p:pic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20D914A2-5E4A-4937-B1A0-5AB4E4BBCA10}"/>
              </a:ext>
            </a:extLst>
          </p:cNvPr>
          <p:cNvSpPr/>
          <p:nvPr/>
        </p:nvSpPr>
        <p:spPr>
          <a:xfrm>
            <a:off x="2447155" y="307544"/>
            <a:ext cx="7300781" cy="63304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97E26F9A-28E6-4557-9086-E7A13EB5509A}"/>
              </a:ext>
            </a:extLst>
          </p:cNvPr>
          <p:cNvSpPr/>
          <p:nvPr/>
        </p:nvSpPr>
        <p:spPr>
          <a:xfrm>
            <a:off x="4875627" y="307544"/>
            <a:ext cx="244387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 w="12700">
                  <a:solidFill>
                    <a:srgbClr val="36AFC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36AFCE"/>
                  </a:fgClr>
                  <a:bgClr>
                    <a:srgbClr val="36AFC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6AFCE">
                      <a:lumMod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Διαδικασία…</a:t>
            </a: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496DF3B2-E38A-49CC-BC33-5F5BE1DA11AC}"/>
              </a:ext>
            </a:extLst>
          </p:cNvPr>
          <p:cNvSpPr/>
          <p:nvPr/>
        </p:nvSpPr>
        <p:spPr>
          <a:xfrm>
            <a:off x="1811693" y="1083399"/>
            <a:ext cx="857177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Σχεδιάζουμε ματάκια,</a:t>
            </a:r>
            <a:r>
              <a:rPr kumimoji="0" lang="el-GR" sz="1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μύτη και στόμα στο πρόσωπο και το κολλάμε στην άκρη του οβάλ.</a:t>
            </a:r>
            <a:endParaRPr kumimoji="0" lang="el-GR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EC4DC5B9-87F4-45CF-983D-FA2BDD2ED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834" y="1848989"/>
            <a:ext cx="4685323" cy="2980820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C411E36B-3D4D-4BD0-86F7-F904D4886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1798" y="2031027"/>
            <a:ext cx="1655096" cy="1951531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59CEE435-3DF0-4A22-B99A-264B92C05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3"/>
          <a:stretch/>
        </p:blipFill>
        <p:spPr bwMode="auto">
          <a:xfrm rot="13174398">
            <a:off x="8227828" y="1420082"/>
            <a:ext cx="1234083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6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-0.10391 0.053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5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391 0.05394 L -3.125E-6 -4.07407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39597 0.0291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2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A0807CBA-F6ED-4002-9D55-C0FF62912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0" y="0"/>
            <a:ext cx="12022471" cy="195943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A185457A-C4CC-47A2-AF37-1C7587950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49290" y="6663386"/>
            <a:ext cx="11905860" cy="199857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B526400D-14FC-431B-B161-F51D671C2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3280298" y="3269788"/>
            <a:ext cx="6858000" cy="318423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291872FF-8CE3-440C-9171-26E8238CD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610600" y="3276598"/>
            <a:ext cx="6858000" cy="304802"/>
          </a:xfrm>
          <a:prstGeom prst="rect">
            <a:avLst/>
          </a:prstGeom>
        </p:spPr>
      </p:pic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20D914A2-5E4A-4937-B1A0-5AB4E4BBCA10}"/>
              </a:ext>
            </a:extLst>
          </p:cNvPr>
          <p:cNvSpPr/>
          <p:nvPr/>
        </p:nvSpPr>
        <p:spPr>
          <a:xfrm>
            <a:off x="2447155" y="307544"/>
            <a:ext cx="7300781" cy="63304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97E26F9A-28E6-4557-9086-E7A13EB5509A}"/>
              </a:ext>
            </a:extLst>
          </p:cNvPr>
          <p:cNvSpPr/>
          <p:nvPr/>
        </p:nvSpPr>
        <p:spPr>
          <a:xfrm>
            <a:off x="4875627" y="307544"/>
            <a:ext cx="244387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 w="12700">
                  <a:solidFill>
                    <a:srgbClr val="36AFC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36AFCE"/>
                  </a:fgClr>
                  <a:bgClr>
                    <a:srgbClr val="36AFC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6AFCE">
                      <a:lumMod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Διαδικασία…</a:t>
            </a: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496DF3B2-E38A-49CC-BC33-5F5BE1DA11AC}"/>
              </a:ext>
            </a:extLst>
          </p:cNvPr>
          <p:cNvSpPr/>
          <p:nvPr/>
        </p:nvSpPr>
        <p:spPr>
          <a:xfrm>
            <a:off x="2956653" y="1155827"/>
            <a:ext cx="634718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Τέλος, βάζουμε κόλλα στα μανταλάκια και κολλάμε το προβατάκι.</a:t>
            </a:r>
            <a:endParaRPr kumimoji="0" lang="el-GR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7B4D84A-4636-447E-B8E7-638868BDB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359" y="2845865"/>
            <a:ext cx="424942" cy="2354525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599DA11B-1BB9-420B-B294-6310287C3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940" y="2845865"/>
            <a:ext cx="424942" cy="2354525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DFBAF4E7-3720-4C62-A8C6-CA6690C0D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96" y="2532526"/>
            <a:ext cx="4688230" cy="2981202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96F58772-081F-42EC-AE47-717A3306A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3"/>
          <a:stretch/>
        </p:blipFill>
        <p:spPr bwMode="auto">
          <a:xfrm rot="8302739">
            <a:off x="2258411" y="1325061"/>
            <a:ext cx="1234083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43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16302 0.146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51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302 0.14699 L 2.70833E-6 4.81481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51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07407E-6 L 0.32604 -0.0979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Εικόνα 3">
            <a:extLst>
              <a:ext uri="{FF2B5EF4-FFF2-40B4-BE49-F238E27FC236}">
                <a16:creationId xmlns:a16="http://schemas.microsoft.com/office/drawing/2014/main" id="{6EF1D874-88FE-446D-A3B5-B069B1F4F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2733675"/>
            <a:ext cx="4181475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B99F2AB7-FA0B-41F1-A52D-47ABAF40F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2807" y="567345"/>
            <a:ext cx="6303810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969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1A61CB7B-A7AE-45BD-A47A-94CF50B26EE4}"/>
              </a:ext>
            </a:extLst>
          </p:cNvPr>
          <p:cNvSpPr/>
          <p:nvPr/>
        </p:nvSpPr>
        <p:spPr>
          <a:xfrm>
            <a:off x="2341985" y="158254"/>
            <a:ext cx="7020932" cy="8961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5B1471ED-93C0-42A0-A328-D1C0C15D5478}"/>
              </a:ext>
            </a:extLst>
          </p:cNvPr>
          <p:cNvSpPr/>
          <p:nvPr/>
        </p:nvSpPr>
        <p:spPr>
          <a:xfrm>
            <a:off x="3252896" y="268081"/>
            <a:ext cx="533056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sz="3600" b="1" dirty="0">
                <a:ln w="12700">
                  <a:solidFill>
                    <a:srgbClr val="36AFC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36AFCE"/>
                  </a:fgClr>
                  <a:bgClr>
                    <a:srgbClr val="36AFC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6AFCE">
                      <a:lumMod val="50000"/>
                    </a:srgbClr>
                  </a:innerShdw>
                </a:effectLst>
                <a:latin typeface="Calibri" panose="020F0502020204030204"/>
              </a:rPr>
              <a:t>Παρατήρησε προσεκτικά…</a:t>
            </a:r>
            <a:endParaRPr kumimoji="0" lang="el-GR" sz="3600" b="1" i="0" u="none" strike="noStrike" kern="1200" cap="none" spc="0" normalizeH="0" baseline="0" noProof="0" dirty="0">
              <a:ln w="12700">
                <a:solidFill>
                  <a:srgbClr val="4E67C8">
                    <a:lumMod val="75000"/>
                  </a:srgbClr>
                </a:solidFill>
                <a:prstDash val="solid"/>
              </a:ln>
              <a:solidFill>
                <a:srgbClr val="006699"/>
              </a:solidFill>
              <a:effectLst>
                <a:innerShdw blurRad="177800">
                  <a:srgbClr val="A7EA52">
                    <a:lumMod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8F5ED06C-2562-434B-889F-03485A8E2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64992" flipH="1">
            <a:off x="185224" y="417533"/>
            <a:ext cx="1403413" cy="1603900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A2A057F1-958B-4CE8-9207-30D759B84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518" y="2944548"/>
            <a:ext cx="1606060" cy="1593464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A38CDEA9-5B59-4D21-A929-E7816BFF7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8923" y="2950847"/>
            <a:ext cx="1606060" cy="1587165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F34CEE44-85F8-47C5-AD0D-0E353C8F9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2916" y="2974034"/>
            <a:ext cx="1606060" cy="1587165"/>
          </a:xfrm>
          <a:prstGeom prst="rect">
            <a:avLst/>
          </a:prstGeom>
        </p:spPr>
      </p:pic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C87F0875-31AF-4E18-AB4E-27AB4D0929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4113" y="2974034"/>
            <a:ext cx="1606060" cy="158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23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2A057F1-958B-4CE8-9207-30D759B84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430" y="3924633"/>
            <a:ext cx="1606060" cy="1593464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A38CDEA9-5B59-4D21-A929-E7816BFF7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394" y="1695913"/>
            <a:ext cx="1606060" cy="1587165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F34CEE44-85F8-47C5-AD0D-0E353C8F9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9887" y="4426415"/>
            <a:ext cx="1606060" cy="1587165"/>
          </a:xfrm>
          <a:prstGeom prst="rect">
            <a:avLst/>
          </a:prstGeom>
        </p:spPr>
      </p:pic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C87F0875-31AF-4E18-AB4E-27AB4D0929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0484" y="2635417"/>
            <a:ext cx="1606060" cy="1587165"/>
          </a:xfrm>
          <a:prstGeom prst="rect">
            <a:avLst/>
          </a:prstGeom>
        </p:spPr>
      </p:pic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2AC99A34-B423-45CE-97F0-E1672A9FE4FD}"/>
              </a:ext>
            </a:extLst>
          </p:cNvPr>
          <p:cNvSpPr/>
          <p:nvPr/>
        </p:nvSpPr>
        <p:spPr>
          <a:xfrm>
            <a:off x="2341985" y="158254"/>
            <a:ext cx="7020932" cy="8961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9D57E79A-DB6B-4350-B96C-DDE0C63EAE7E}"/>
              </a:ext>
            </a:extLst>
          </p:cNvPr>
          <p:cNvSpPr/>
          <p:nvPr/>
        </p:nvSpPr>
        <p:spPr>
          <a:xfrm>
            <a:off x="4814349" y="268081"/>
            <a:ext cx="220765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sz="3600" b="1" dirty="0">
                <a:ln w="12700">
                  <a:solidFill>
                    <a:srgbClr val="36AFC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36AFCE"/>
                  </a:fgClr>
                  <a:bgClr>
                    <a:srgbClr val="36AFC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6AFCE">
                      <a:lumMod val="50000"/>
                    </a:srgbClr>
                  </a:innerShdw>
                </a:effectLst>
                <a:latin typeface="Calibri" panose="020F0502020204030204"/>
              </a:rPr>
              <a:t>Τι λείπει;;;</a:t>
            </a:r>
            <a:endParaRPr kumimoji="0" lang="el-GR" sz="3600" b="1" i="0" u="none" strike="noStrike" kern="1200" cap="none" spc="0" normalizeH="0" baseline="0" noProof="0" dirty="0">
              <a:ln w="12700">
                <a:solidFill>
                  <a:srgbClr val="4E67C8">
                    <a:lumMod val="75000"/>
                  </a:srgbClr>
                </a:solidFill>
                <a:prstDash val="solid"/>
              </a:ln>
              <a:solidFill>
                <a:srgbClr val="006699"/>
              </a:solidFill>
              <a:effectLst>
                <a:innerShdw blurRad="177800">
                  <a:srgbClr val="A7EA52">
                    <a:lumMod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717FA68C-78A6-4DC4-9D85-890B1FCB0A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2040" y="26989"/>
            <a:ext cx="2280030" cy="27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9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FDE930B7-F8B5-44D2-8FB9-21E33EB4EE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8"/>
          <a:stretch/>
        </p:blipFill>
        <p:spPr>
          <a:xfrm>
            <a:off x="2565917" y="-344944"/>
            <a:ext cx="6650588" cy="68950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27D9A5-3240-43F2-A1BD-233DA7C8BAE6}"/>
              </a:ext>
            </a:extLst>
          </p:cNvPr>
          <p:cNvSpPr txBox="1"/>
          <p:nvPr/>
        </p:nvSpPr>
        <p:spPr>
          <a:xfrm rot="20743995">
            <a:off x="4068147" y="2245874"/>
            <a:ext cx="31574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6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Romance Fatal W1G" panose="03080402040106070402" pitchFamily="66" charset="0"/>
              </a:rPr>
              <a:t>Καινή Διαθήκη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DA9688E3-DED6-4B75-BC65-244018992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0" y="0"/>
            <a:ext cx="12022471" cy="19594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1ED21B43-2B10-4CFB-9E8C-839AD646D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49290" y="6663386"/>
            <a:ext cx="11905860" cy="199857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CE6EAD3F-EBBB-4D7E-88AD-54A5D5A02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3280298" y="3269788"/>
            <a:ext cx="6858000" cy="318423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136AE87F-0D14-4D34-BF4A-26B0B8E2F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610600" y="3276598"/>
            <a:ext cx="6858000" cy="30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81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8F5ED06C-2562-434B-889F-03485A8E2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64992" flipH="1">
            <a:off x="185224" y="417533"/>
            <a:ext cx="1403413" cy="1603900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A2A057F1-958B-4CE8-9207-30D759B84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518" y="2944548"/>
            <a:ext cx="1606060" cy="1593464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F34CEE44-85F8-47C5-AD0D-0E353C8F9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2916" y="2974034"/>
            <a:ext cx="1606060" cy="1587165"/>
          </a:xfrm>
          <a:prstGeom prst="rect">
            <a:avLst/>
          </a:prstGeom>
        </p:spPr>
      </p:pic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C87F0875-31AF-4E18-AB4E-27AB4D0929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6649" y="2974034"/>
            <a:ext cx="1606060" cy="1587165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C827E1E3-D003-4C5E-AB32-69DBC18A2F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0439" y="2973117"/>
            <a:ext cx="1554615" cy="1536325"/>
          </a:xfrm>
          <a:prstGeom prst="rect">
            <a:avLst/>
          </a:prstGeom>
        </p:spPr>
      </p:pic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9F73E32A-6A7E-413C-AF79-7EE1BAC8AA53}"/>
              </a:ext>
            </a:extLst>
          </p:cNvPr>
          <p:cNvSpPr/>
          <p:nvPr/>
        </p:nvSpPr>
        <p:spPr>
          <a:xfrm>
            <a:off x="2341985" y="158254"/>
            <a:ext cx="7020932" cy="8961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0F5484-9EDC-4953-BE35-21AC1178B15A}"/>
              </a:ext>
            </a:extLst>
          </p:cNvPr>
          <p:cNvSpPr/>
          <p:nvPr/>
        </p:nvSpPr>
        <p:spPr>
          <a:xfrm>
            <a:off x="3252896" y="268081"/>
            <a:ext cx="533056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sz="3600" b="1" dirty="0">
                <a:ln w="12700">
                  <a:solidFill>
                    <a:srgbClr val="36AFC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36AFCE"/>
                  </a:fgClr>
                  <a:bgClr>
                    <a:srgbClr val="36AFC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6AFCE">
                      <a:lumMod val="50000"/>
                    </a:srgbClr>
                  </a:innerShdw>
                </a:effectLst>
                <a:latin typeface="Calibri" panose="020F0502020204030204"/>
              </a:rPr>
              <a:t>Παρατήρησε προσεκτικά…</a:t>
            </a:r>
            <a:endParaRPr kumimoji="0" lang="el-GR" sz="3600" b="1" i="0" u="none" strike="noStrike" kern="1200" cap="none" spc="0" normalizeH="0" baseline="0" noProof="0" dirty="0">
              <a:ln w="12700">
                <a:solidFill>
                  <a:srgbClr val="4E67C8">
                    <a:lumMod val="75000"/>
                  </a:srgbClr>
                </a:solidFill>
                <a:prstDash val="solid"/>
              </a:ln>
              <a:solidFill>
                <a:srgbClr val="006699"/>
              </a:solidFill>
              <a:effectLst>
                <a:innerShdw blurRad="177800">
                  <a:srgbClr val="A7EA52">
                    <a:lumMod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3798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2A057F1-958B-4CE8-9207-30D759B84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855" y="3950118"/>
            <a:ext cx="1606060" cy="1593464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F34CEE44-85F8-47C5-AD0D-0E353C8F9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8517" y="4749999"/>
            <a:ext cx="1606060" cy="1587165"/>
          </a:xfrm>
          <a:prstGeom prst="rect">
            <a:avLst/>
          </a:prstGeom>
        </p:spPr>
      </p:pic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C87F0875-31AF-4E18-AB4E-27AB4D092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963" y="1525700"/>
            <a:ext cx="1606060" cy="1587165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C827E1E3-D003-4C5E-AB32-69DBC18A2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76" y="1690346"/>
            <a:ext cx="1554615" cy="1536325"/>
          </a:xfrm>
          <a:prstGeom prst="rect">
            <a:avLst/>
          </a:prstGeom>
        </p:spPr>
      </p:pic>
      <p:sp>
        <p:nvSpPr>
          <p:cNvPr id="12" name="Ορθογώνιο: Στρογγύλεμα γωνιών 11">
            <a:extLst>
              <a:ext uri="{FF2B5EF4-FFF2-40B4-BE49-F238E27FC236}">
                <a16:creationId xmlns:a16="http://schemas.microsoft.com/office/drawing/2014/main" id="{137B079C-C723-4FD1-9978-FF9D4C0B19F9}"/>
              </a:ext>
            </a:extLst>
          </p:cNvPr>
          <p:cNvSpPr/>
          <p:nvPr/>
        </p:nvSpPr>
        <p:spPr>
          <a:xfrm>
            <a:off x="2341985" y="158254"/>
            <a:ext cx="7020932" cy="8961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0C22823A-E936-478B-804E-650B53E99D11}"/>
              </a:ext>
            </a:extLst>
          </p:cNvPr>
          <p:cNvSpPr/>
          <p:nvPr/>
        </p:nvSpPr>
        <p:spPr>
          <a:xfrm>
            <a:off x="4814349" y="268081"/>
            <a:ext cx="220765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sz="3600" b="1" dirty="0">
                <a:ln w="12700">
                  <a:solidFill>
                    <a:srgbClr val="36AFC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36AFCE"/>
                  </a:fgClr>
                  <a:bgClr>
                    <a:srgbClr val="36AFC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6AFCE">
                      <a:lumMod val="50000"/>
                    </a:srgbClr>
                  </a:innerShdw>
                </a:effectLst>
                <a:latin typeface="Calibri" panose="020F0502020204030204"/>
              </a:rPr>
              <a:t>Τι λείπει;;;</a:t>
            </a:r>
            <a:endParaRPr kumimoji="0" lang="el-GR" sz="3600" b="1" i="0" u="none" strike="noStrike" kern="1200" cap="none" spc="0" normalizeH="0" baseline="0" noProof="0" dirty="0">
              <a:ln w="12700">
                <a:solidFill>
                  <a:srgbClr val="4E67C8">
                    <a:lumMod val="75000"/>
                  </a:srgbClr>
                </a:solidFill>
                <a:prstDash val="solid"/>
              </a:ln>
              <a:solidFill>
                <a:srgbClr val="006699"/>
              </a:solidFill>
              <a:effectLst>
                <a:innerShdw blurRad="177800">
                  <a:srgbClr val="A7EA52">
                    <a:lumMod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BB105419-57DA-434D-937E-5F956188D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2040" y="26989"/>
            <a:ext cx="2280030" cy="27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0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8F5ED06C-2562-434B-889F-03485A8E2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64992" flipH="1">
            <a:off x="185224" y="417533"/>
            <a:ext cx="1403413" cy="1603900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A2A057F1-958B-4CE8-9207-30D759B84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063" y="2915978"/>
            <a:ext cx="1606060" cy="1593464"/>
          </a:xfrm>
          <a:prstGeom prst="rect">
            <a:avLst/>
          </a:prstGeom>
        </p:spPr>
      </p:pic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C87F0875-31AF-4E18-AB4E-27AB4D092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335" y="2930157"/>
            <a:ext cx="1606060" cy="1587165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C827E1E3-D003-4C5E-AB32-69DBC18A2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8281" y="2944548"/>
            <a:ext cx="1554615" cy="1536325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6B610FB8-6875-434D-B70A-3A5BCA9FA6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9291" y="2944548"/>
            <a:ext cx="1606060" cy="1587165"/>
          </a:xfrm>
          <a:prstGeom prst="rect">
            <a:avLst/>
          </a:prstGeom>
        </p:spPr>
      </p:pic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C4F0F925-802A-4289-B593-931825E2A26D}"/>
              </a:ext>
            </a:extLst>
          </p:cNvPr>
          <p:cNvSpPr/>
          <p:nvPr/>
        </p:nvSpPr>
        <p:spPr>
          <a:xfrm>
            <a:off x="2341985" y="158254"/>
            <a:ext cx="7020932" cy="8961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E36F2B00-B623-4970-9D98-785785519FDA}"/>
              </a:ext>
            </a:extLst>
          </p:cNvPr>
          <p:cNvSpPr/>
          <p:nvPr/>
        </p:nvSpPr>
        <p:spPr>
          <a:xfrm>
            <a:off x="3252896" y="268081"/>
            <a:ext cx="533056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sz="3600" b="1" dirty="0">
                <a:ln w="12700">
                  <a:solidFill>
                    <a:srgbClr val="36AFC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36AFCE"/>
                  </a:fgClr>
                  <a:bgClr>
                    <a:srgbClr val="36AFC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6AFCE">
                      <a:lumMod val="50000"/>
                    </a:srgbClr>
                  </a:innerShdw>
                </a:effectLst>
                <a:latin typeface="Calibri" panose="020F0502020204030204"/>
              </a:rPr>
              <a:t>Παρατήρησε προσεκτικά…</a:t>
            </a:r>
            <a:endParaRPr kumimoji="0" lang="el-GR" sz="3600" b="1" i="0" u="none" strike="noStrike" kern="1200" cap="none" spc="0" normalizeH="0" baseline="0" noProof="0" dirty="0">
              <a:ln w="12700">
                <a:solidFill>
                  <a:srgbClr val="4E67C8">
                    <a:lumMod val="75000"/>
                  </a:srgbClr>
                </a:solidFill>
                <a:prstDash val="solid"/>
              </a:ln>
              <a:solidFill>
                <a:srgbClr val="006699"/>
              </a:solidFill>
              <a:effectLst>
                <a:innerShdw blurRad="177800">
                  <a:srgbClr val="A7EA52">
                    <a:lumMod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3928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2A057F1-958B-4CE8-9207-30D759B84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2522" y="2222573"/>
            <a:ext cx="1606060" cy="1593464"/>
          </a:xfrm>
          <a:prstGeom prst="rect">
            <a:avLst/>
          </a:prstGeom>
        </p:spPr>
      </p:pic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C87F0875-31AF-4E18-AB4E-27AB4D092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199" y="4053670"/>
            <a:ext cx="1606060" cy="1587165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C827E1E3-D003-4C5E-AB32-69DBC18A2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755" y="1701876"/>
            <a:ext cx="1554615" cy="1536325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6B610FB8-6875-434D-B70A-3A5BCA9FA6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6985" y="4427374"/>
            <a:ext cx="1606060" cy="1587165"/>
          </a:xfrm>
          <a:prstGeom prst="rect">
            <a:avLst/>
          </a:prstGeom>
        </p:spPr>
      </p:pic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38D2B20F-FA39-4054-8482-BED6F725FA40}"/>
              </a:ext>
            </a:extLst>
          </p:cNvPr>
          <p:cNvSpPr/>
          <p:nvPr/>
        </p:nvSpPr>
        <p:spPr>
          <a:xfrm>
            <a:off x="2341985" y="158254"/>
            <a:ext cx="7020932" cy="8961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58908B00-9BE3-421E-BD54-4B928FD9B7DE}"/>
              </a:ext>
            </a:extLst>
          </p:cNvPr>
          <p:cNvSpPr/>
          <p:nvPr/>
        </p:nvSpPr>
        <p:spPr>
          <a:xfrm>
            <a:off x="4814349" y="268081"/>
            <a:ext cx="220765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sz="3600" b="1" dirty="0">
                <a:ln w="12700">
                  <a:solidFill>
                    <a:srgbClr val="36AFC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36AFCE"/>
                  </a:fgClr>
                  <a:bgClr>
                    <a:srgbClr val="36AFC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6AFCE">
                      <a:lumMod val="50000"/>
                    </a:srgbClr>
                  </a:innerShdw>
                </a:effectLst>
                <a:latin typeface="Calibri" panose="020F0502020204030204"/>
              </a:rPr>
              <a:t>Τι λείπει;;;</a:t>
            </a:r>
            <a:endParaRPr kumimoji="0" lang="el-GR" sz="3600" b="1" i="0" u="none" strike="noStrike" kern="1200" cap="none" spc="0" normalizeH="0" baseline="0" noProof="0" dirty="0">
              <a:ln w="12700">
                <a:solidFill>
                  <a:srgbClr val="4E67C8">
                    <a:lumMod val="75000"/>
                  </a:srgbClr>
                </a:solidFill>
                <a:prstDash val="solid"/>
              </a:ln>
              <a:solidFill>
                <a:srgbClr val="006699"/>
              </a:solidFill>
              <a:effectLst>
                <a:innerShdw blurRad="177800">
                  <a:srgbClr val="A7EA52">
                    <a:lumMod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F49E186E-965C-4F95-B596-C6F1F1E12C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0015" y="0"/>
            <a:ext cx="2280030" cy="27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0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8F5ED06C-2562-434B-889F-03485A8E2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64992" flipH="1">
            <a:off x="185224" y="417533"/>
            <a:ext cx="1403413" cy="1603900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A2A057F1-958B-4CE8-9207-30D759B84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063" y="2915978"/>
            <a:ext cx="1606060" cy="1593464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C827E1E3-D003-4C5E-AB32-69DBC18A2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8281" y="2944548"/>
            <a:ext cx="1554615" cy="1536325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6B610FB8-6875-434D-B70A-3A5BCA9FA6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9291" y="2944548"/>
            <a:ext cx="1606060" cy="1587165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A5D330A4-00A4-45D7-9007-74F4B0D0AC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6649" y="2922277"/>
            <a:ext cx="1606060" cy="1587165"/>
          </a:xfrm>
          <a:prstGeom prst="rect">
            <a:avLst/>
          </a:prstGeom>
        </p:spPr>
      </p:pic>
      <p:sp>
        <p:nvSpPr>
          <p:cNvPr id="12" name="Ορθογώνιο: Στρογγύλεμα γωνιών 11">
            <a:extLst>
              <a:ext uri="{FF2B5EF4-FFF2-40B4-BE49-F238E27FC236}">
                <a16:creationId xmlns:a16="http://schemas.microsoft.com/office/drawing/2014/main" id="{CF83D1F5-4CA1-4355-BE31-23E430118E5D}"/>
              </a:ext>
            </a:extLst>
          </p:cNvPr>
          <p:cNvSpPr/>
          <p:nvPr/>
        </p:nvSpPr>
        <p:spPr>
          <a:xfrm>
            <a:off x="2341985" y="158254"/>
            <a:ext cx="7020932" cy="8961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E2FB4BC5-A9FE-4912-A69B-24FF6E02ED32}"/>
              </a:ext>
            </a:extLst>
          </p:cNvPr>
          <p:cNvSpPr/>
          <p:nvPr/>
        </p:nvSpPr>
        <p:spPr>
          <a:xfrm>
            <a:off x="3252896" y="268081"/>
            <a:ext cx="533056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sz="3600" b="1" dirty="0">
                <a:ln w="12700">
                  <a:solidFill>
                    <a:srgbClr val="36AFC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36AFCE"/>
                  </a:fgClr>
                  <a:bgClr>
                    <a:srgbClr val="36AFC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6AFCE">
                      <a:lumMod val="50000"/>
                    </a:srgbClr>
                  </a:innerShdw>
                </a:effectLst>
                <a:latin typeface="Calibri" panose="020F0502020204030204"/>
              </a:rPr>
              <a:t>Παρατήρησε προσεκτικά…</a:t>
            </a:r>
            <a:endParaRPr kumimoji="0" lang="el-GR" sz="3600" b="1" i="0" u="none" strike="noStrike" kern="1200" cap="none" spc="0" normalizeH="0" baseline="0" noProof="0" dirty="0">
              <a:ln w="12700">
                <a:solidFill>
                  <a:srgbClr val="4E67C8">
                    <a:lumMod val="75000"/>
                  </a:srgbClr>
                </a:solidFill>
                <a:prstDash val="solid"/>
              </a:ln>
              <a:solidFill>
                <a:srgbClr val="006699"/>
              </a:solidFill>
              <a:effectLst>
                <a:innerShdw blurRad="177800">
                  <a:srgbClr val="A7EA52">
                    <a:lumMod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5570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2A057F1-958B-4CE8-9207-30D759B84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497" y="1611147"/>
            <a:ext cx="1606060" cy="1593464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C827E1E3-D003-4C5E-AB32-69DBC18A2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830" y="1442320"/>
            <a:ext cx="1554615" cy="1536325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6B610FB8-6875-434D-B70A-3A5BCA9FA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4356" y="4330719"/>
            <a:ext cx="1606060" cy="1587165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A5D330A4-00A4-45D7-9007-74F4B0D0AC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5825" y="4881706"/>
            <a:ext cx="1606060" cy="1587165"/>
          </a:xfrm>
          <a:prstGeom prst="rect">
            <a:avLst/>
          </a:prstGeom>
        </p:spPr>
      </p:pic>
      <p:sp>
        <p:nvSpPr>
          <p:cNvPr id="14" name="Ορθογώνιο: Στρογγύλεμα γωνιών 13">
            <a:extLst>
              <a:ext uri="{FF2B5EF4-FFF2-40B4-BE49-F238E27FC236}">
                <a16:creationId xmlns:a16="http://schemas.microsoft.com/office/drawing/2014/main" id="{F21441CA-9A33-480D-8746-6D1293CEE165}"/>
              </a:ext>
            </a:extLst>
          </p:cNvPr>
          <p:cNvSpPr/>
          <p:nvPr/>
        </p:nvSpPr>
        <p:spPr>
          <a:xfrm>
            <a:off x="2341985" y="158254"/>
            <a:ext cx="7020932" cy="8961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4A9D8A6D-6EB6-44F5-A6E5-88F963088136}"/>
              </a:ext>
            </a:extLst>
          </p:cNvPr>
          <p:cNvSpPr/>
          <p:nvPr/>
        </p:nvSpPr>
        <p:spPr>
          <a:xfrm>
            <a:off x="4814349" y="268081"/>
            <a:ext cx="220765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sz="3600" b="1" dirty="0">
                <a:ln w="12700">
                  <a:solidFill>
                    <a:srgbClr val="36AFC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36AFCE"/>
                  </a:fgClr>
                  <a:bgClr>
                    <a:srgbClr val="36AFC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6AFCE">
                      <a:lumMod val="50000"/>
                    </a:srgbClr>
                  </a:innerShdw>
                </a:effectLst>
                <a:latin typeface="Calibri" panose="020F0502020204030204"/>
              </a:rPr>
              <a:t>Τι λείπει;;;</a:t>
            </a:r>
            <a:endParaRPr kumimoji="0" lang="el-GR" sz="3600" b="1" i="0" u="none" strike="noStrike" kern="1200" cap="none" spc="0" normalizeH="0" baseline="0" noProof="0" dirty="0">
              <a:ln w="12700">
                <a:solidFill>
                  <a:srgbClr val="4E67C8">
                    <a:lumMod val="75000"/>
                  </a:srgbClr>
                </a:solidFill>
                <a:prstDash val="solid"/>
              </a:ln>
              <a:solidFill>
                <a:srgbClr val="006699"/>
              </a:solidFill>
              <a:effectLst>
                <a:innerShdw blurRad="177800">
                  <a:srgbClr val="A7EA52">
                    <a:lumMod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6329AF02-8879-4177-B455-0076E67A03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2040" y="26989"/>
            <a:ext cx="2280030" cy="27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8F5ED06C-2562-434B-889F-03485A8E2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64992" flipH="1">
            <a:off x="185224" y="417533"/>
            <a:ext cx="1403413" cy="1603900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A2A057F1-958B-4CE8-9207-30D759B84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948" y="2967735"/>
            <a:ext cx="1606060" cy="1593464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A38CDEA9-5B59-4D21-A929-E7816BFF7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424" y="2974034"/>
            <a:ext cx="1606060" cy="1587165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F34CEE44-85F8-47C5-AD0D-0E353C8F9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4424" y="2889270"/>
            <a:ext cx="1606060" cy="1587165"/>
          </a:xfrm>
          <a:prstGeom prst="rect">
            <a:avLst/>
          </a:prstGeom>
        </p:spPr>
      </p:pic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C87F0875-31AF-4E18-AB4E-27AB4D0929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2402" y="2967735"/>
            <a:ext cx="1606060" cy="1587165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D88E6291-B887-45A4-BB2E-7EC8C6BEDC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9135" y="2940110"/>
            <a:ext cx="1554615" cy="1536325"/>
          </a:xfrm>
          <a:prstGeom prst="rect">
            <a:avLst/>
          </a:prstGeom>
        </p:spPr>
      </p:pic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0EE69EE5-6822-466E-A240-BC23B88C5400}"/>
              </a:ext>
            </a:extLst>
          </p:cNvPr>
          <p:cNvSpPr/>
          <p:nvPr/>
        </p:nvSpPr>
        <p:spPr>
          <a:xfrm>
            <a:off x="2341985" y="158254"/>
            <a:ext cx="7020932" cy="8961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84C0BDB1-89DD-4A84-A7CD-7907944B357A}"/>
              </a:ext>
            </a:extLst>
          </p:cNvPr>
          <p:cNvSpPr/>
          <p:nvPr/>
        </p:nvSpPr>
        <p:spPr>
          <a:xfrm>
            <a:off x="3252896" y="268081"/>
            <a:ext cx="533056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sz="3600" b="1" dirty="0">
                <a:ln w="12700">
                  <a:solidFill>
                    <a:srgbClr val="36AFC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36AFCE"/>
                  </a:fgClr>
                  <a:bgClr>
                    <a:srgbClr val="36AFC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6AFCE">
                      <a:lumMod val="50000"/>
                    </a:srgbClr>
                  </a:innerShdw>
                </a:effectLst>
                <a:latin typeface="Calibri" panose="020F0502020204030204"/>
              </a:rPr>
              <a:t>Παρατήρησε προσεκτικά…</a:t>
            </a:r>
            <a:endParaRPr kumimoji="0" lang="el-GR" sz="3600" b="1" i="0" u="none" strike="noStrike" kern="1200" cap="none" spc="0" normalizeH="0" baseline="0" noProof="0" dirty="0">
              <a:ln w="12700">
                <a:solidFill>
                  <a:srgbClr val="4E67C8">
                    <a:lumMod val="75000"/>
                  </a:srgbClr>
                </a:solidFill>
                <a:prstDash val="solid"/>
              </a:ln>
              <a:solidFill>
                <a:srgbClr val="006699"/>
              </a:solidFill>
              <a:effectLst>
                <a:innerShdw blurRad="177800">
                  <a:srgbClr val="A7EA52">
                    <a:lumMod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1170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2A057F1-958B-4CE8-9207-30D759B84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500" y="4996455"/>
            <a:ext cx="1606060" cy="1593464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A38CDEA9-5B59-4D21-A929-E7816BFF7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691" y="1929005"/>
            <a:ext cx="1606060" cy="1587165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F34CEE44-85F8-47C5-AD0D-0E353C8F9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1059" y="3057222"/>
            <a:ext cx="1606060" cy="1587165"/>
          </a:xfrm>
          <a:prstGeom prst="rect">
            <a:avLst/>
          </a:prstGeom>
        </p:spPr>
      </p:pic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C87F0875-31AF-4E18-AB4E-27AB4D0929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2970" y="1992508"/>
            <a:ext cx="1606060" cy="1587165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D88E6291-B887-45A4-BB2E-7EC8C6BEDC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3751" y="4390816"/>
            <a:ext cx="1554615" cy="1536325"/>
          </a:xfrm>
          <a:prstGeom prst="rect">
            <a:avLst/>
          </a:prstGeom>
        </p:spPr>
      </p:pic>
      <p:sp>
        <p:nvSpPr>
          <p:cNvPr id="12" name="Ορθογώνιο: Στρογγύλεμα γωνιών 11">
            <a:extLst>
              <a:ext uri="{FF2B5EF4-FFF2-40B4-BE49-F238E27FC236}">
                <a16:creationId xmlns:a16="http://schemas.microsoft.com/office/drawing/2014/main" id="{2737FC96-D87B-4DBA-A634-DBCD0F04F638}"/>
              </a:ext>
            </a:extLst>
          </p:cNvPr>
          <p:cNvSpPr/>
          <p:nvPr/>
        </p:nvSpPr>
        <p:spPr>
          <a:xfrm>
            <a:off x="2341985" y="158254"/>
            <a:ext cx="7020932" cy="8961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BFF67511-3B3A-488A-BA3B-A89C4F6CB0C0}"/>
              </a:ext>
            </a:extLst>
          </p:cNvPr>
          <p:cNvSpPr/>
          <p:nvPr/>
        </p:nvSpPr>
        <p:spPr>
          <a:xfrm>
            <a:off x="4814349" y="268081"/>
            <a:ext cx="220765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sz="3600" b="1" dirty="0">
                <a:ln w="12700">
                  <a:solidFill>
                    <a:srgbClr val="36AFC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36AFCE"/>
                  </a:fgClr>
                  <a:bgClr>
                    <a:srgbClr val="36AFC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6AFCE">
                      <a:lumMod val="50000"/>
                    </a:srgbClr>
                  </a:innerShdw>
                </a:effectLst>
                <a:latin typeface="Calibri" panose="020F0502020204030204"/>
              </a:rPr>
              <a:t>Τι λείπει;;;</a:t>
            </a:r>
            <a:endParaRPr kumimoji="0" lang="el-GR" sz="3600" b="1" i="0" u="none" strike="noStrike" kern="1200" cap="none" spc="0" normalizeH="0" baseline="0" noProof="0" dirty="0">
              <a:ln w="12700">
                <a:solidFill>
                  <a:srgbClr val="4E67C8">
                    <a:lumMod val="75000"/>
                  </a:srgbClr>
                </a:solidFill>
                <a:prstDash val="solid"/>
              </a:ln>
              <a:solidFill>
                <a:srgbClr val="006699"/>
              </a:solidFill>
              <a:effectLst>
                <a:innerShdw blurRad="177800">
                  <a:srgbClr val="A7EA52">
                    <a:lumMod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97F243C0-C969-4686-AAB0-B57B425CDD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2040" y="26989"/>
            <a:ext cx="2280030" cy="27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8000" r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79F8ABD-B07D-47F7-90F7-A976758B2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726" y="1110343"/>
            <a:ext cx="4312816" cy="2425959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3F580AED-1F00-4B12-9A4D-992AC9337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25" y="95639"/>
            <a:ext cx="11851950" cy="6666722"/>
          </a:xfrm>
          <a:prstGeom prst="rect">
            <a:avLst/>
          </a:prstGeom>
        </p:spPr>
      </p:pic>
      <p:pic>
        <p:nvPicPr>
          <p:cNvPr id="4" name="Εικόνα 3" descr="Εικόνα που περιέχει κείμενο, κρεβατοκάμαρα, παιχνίδι, κούκλα&#10;&#10;Περιγραφή που δημιουργήθηκε αυτόματα">
            <a:extLst>
              <a:ext uri="{FF2B5EF4-FFF2-40B4-BE49-F238E27FC236}">
                <a16:creationId xmlns:a16="http://schemas.microsoft.com/office/drawing/2014/main" id="{2A6EA922-D03F-4347-85EC-FA24CB898D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47" y="377765"/>
            <a:ext cx="10450286" cy="5718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624EE8A-2B26-4CD9-ADEA-DD4975E81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395" y="340443"/>
            <a:ext cx="1183483" cy="6517557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5BEB5895-E2E6-4A42-96D5-8C1B8F37C8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371" y="377765"/>
            <a:ext cx="9224047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15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8000" r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79F8ABD-B07D-47F7-90F7-A976758B2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726" y="1110343"/>
            <a:ext cx="4312816" cy="2425959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3F580AED-1F00-4B12-9A4D-992AC9337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25" y="95639"/>
            <a:ext cx="11851950" cy="6666722"/>
          </a:xfrm>
          <a:prstGeom prst="rect">
            <a:avLst/>
          </a:prstGeom>
        </p:spPr>
      </p:pic>
      <p:pic>
        <p:nvPicPr>
          <p:cNvPr id="7" name="Εικόνα 6" descr="Εικόνα που περιέχει κείμενο, κούκλα, παιχνίδι&#10;&#10;Περιγραφή που δημιουργήθηκε αυτόματα">
            <a:extLst>
              <a:ext uri="{FF2B5EF4-FFF2-40B4-BE49-F238E27FC236}">
                <a16:creationId xmlns:a16="http://schemas.microsoft.com/office/drawing/2014/main" id="{81D4CC68-9F6C-4B2C-AC6A-2D35E5C53C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49" y="270589"/>
            <a:ext cx="10646229" cy="5971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624EE8A-2B26-4CD9-ADEA-DD4975E81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395" y="340443"/>
            <a:ext cx="1183483" cy="6517557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FEE98692-F39D-4A51-B286-0B515321A6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322" y="615821"/>
            <a:ext cx="4621169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16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8000" r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79F8ABD-B07D-47F7-90F7-A976758B2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726" y="1110343"/>
            <a:ext cx="4312816" cy="2425959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3F580AED-1F00-4B12-9A4D-992AC9337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25" y="95639"/>
            <a:ext cx="11851950" cy="6666722"/>
          </a:xfrm>
          <a:prstGeom prst="rect">
            <a:avLst/>
          </a:prstGeom>
        </p:spPr>
      </p:pic>
      <p:pic>
        <p:nvPicPr>
          <p:cNvPr id="7" name="Εικόνα 6" descr="Εικόνα που περιέχει κείμενο, τοίχος, κούκλα&#10;&#10;Περιγραφή που δημιουργήθηκε αυτόματα">
            <a:extLst>
              <a:ext uri="{FF2B5EF4-FFF2-40B4-BE49-F238E27FC236}">
                <a16:creationId xmlns:a16="http://schemas.microsoft.com/office/drawing/2014/main" id="{2DF40A9D-F618-409B-84B8-9BC01E21EE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12" y="265799"/>
            <a:ext cx="10599575" cy="6027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624EE8A-2B26-4CD9-ADEA-DD4975E81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861249" y="340443"/>
            <a:ext cx="1300064" cy="6517557"/>
          </a:xfrm>
          <a:prstGeom prst="rect">
            <a:avLst/>
          </a:prstGeom>
        </p:spPr>
      </p:pic>
      <p:pic>
        <p:nvPicPr>
          <p:cNvPr id="6" name="Εικόνα 5" descr="Εικόνα που περιέχει κοντέινερ, γυαλί&#10;&#10;Περιγραφή που δημιουργήθηκε αυτόματα">
            <a:extLst>
              <a:ext uri="{FF2B5EF4-FFF2-40B4-BE49-F238E27FC236}">
                <a16:creationId xmlns:a16="http://schemas.microsoft.com/office/drawing/2014/main" id="{5B2E6926-AA2A-48DC-B9F4-CD23227383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472" y="-3437066"/>
            <a:ext cx="3411054" cy="3355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0F582ECD-B0B4-4513-96D1-E29E4C64C1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5025" y="641356"/>
            <a:ext cx="10101948" cy="14082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4F5841-14F8-465E-B587-82E235CE8007}"/>
              </a:ext>
            </a:extLst>
          </p:cNvPr>
          <p:cNvSpPr txBox="1"/>
          <p:nvPr/>
        </p:nvSpPr>
        <p:spPr>
          <a:xfrm>
            <a:off x="1045025" y="1404000"/>
            <a:ext cx="185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VAG-HandWritten" panose="02000506000000020003" pitchFamily="50" charset="-95"/>
              </a:rPr>
              <a:t>(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DC9EB4-7F13-40D9-8E09-61716A89371C}"/>
              </a:ext>
            </a:extLst>
          </p:cNvPr>
          <p:cNvSpPr txBox="1"/>
          <p:nvPr/>
        </p:nvSpPr>
        <p:spPr>
          <a:xfrm>
            <a:off x="5112000" y="1656364"/>
            <a:ext cx="283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VAG-HandWritten" panose="02000506000000020003" pitchFamily="50" charset="-95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3831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20638 0.576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12" y="2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8000" r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79F8ABD-B07D-47F7-90F7-A976758B2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726" y="1110343"/>
            <a:ext cx="4312816" cy="2425959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3F580AED-1F00-4B12-9A4D-992AC9337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25" y="95639"/>
            <a:ext cx="11851950" cy="6666722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3E1847A4-9D0E-425E-80C9-890C000C18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5" r="21977"/>
          <a:stretch/>
        </p:blipFill>
        <p:spPr>
          <a:xfrm>
            <a:off x="760908" y="340444"/>
            <a:ext cx="5078225" cy="5995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624EE8A-2B26-4CD9-ADEA-DD4975E81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828874" y="458004"/>
            <a:ext cx="1300064" cy="6517557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B55E9750-395C-4824-8661-F239903FB2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4" r="17117"/>
          <a:stretch/>
        </p:blipFill>
        <p:spPr>
          <a:xfrm>
            <a:off x="6128938" y="340443"/>
            <a:ext cx="5197622" cy="5771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CBAA0658-F37A-4A9D-8358-64497A922D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0260" y="-3860951"/>
            <a:ext cx="4497356" cy="3813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E6F9D41C-EF82-4619-8614-9AFCC95945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0573" y="468873"/>
            <a:ext cx="9480102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0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0.00013 0.728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8000" r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79F8ABD-B07D-47F7-90F7-A976758B2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726" y="1110343"/>
            <a:ext cx="4312816" cy="2425959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3F580AED-1F00-4B12-9A4D-992AC9337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25" y="95639"/>
            <a:ext cx="11851950" cy="6666722"/>
          </a:xfrm>
          <a:prstGeom prst="rect">
            <a:avLst/>
          </a:prstGeom>
        </p:spPr>
      </p:pic>
      <p:pic>
        <p:nvPicPr>
          <p:cNvPr id="7" name="Εικόνα 6" descr="Εικόνα που περιέχει κείμενο, άθλημα&#10;&#10;Περιγραφή που δημιουργήθηκε αυτόματα">
            <a:extLst>
              <a:ext uri="{FF2B5EF4-FFF2-40B4-BE49-F238E27FC236}">
                <a16:creationId xmlns:a16="http://schemas.microsoft.com/office/drawing/2014/main" id="{42144FE0-1380-4DF2-92B5-9FFED92AFF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34" y="340443"/>
            <a:ext cx="10599574" cy="5836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624EE8A-2B26-4CD9-ADEA-DD4975E81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395" y="340443"/>
            <a:ext cx="1183483" cy="6517557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049CB1B5-AA8A-406E-919B-6B1F48B8F6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607" y="681135"/>
            <a:ext cx="9736156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9182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Θέμα του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Θέμα του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1D9A78"/>
    </a:accent1>
    <a:accent2>
      <a:srgbClr val="8BC145"/>
    </a:accent2>
    <a:accent3>
      <a:srgbClr val="36AFCE"/>
    </a:accent3>
    <a:accent4>
      <a:srgbClr val="1D6FA9"/>
    </a:accent4>
    <a:accent5>
      <a:srgbClr val="B74919"/>
    </a:accent5>
    <a:accent6>
      <a:srgbClr val="F19D19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12128</TotalTime>
  <Words>250</Words>
  <Application>Microsoft Office PowerPoint</Application>
  <PresentationFormat>Ευρεία οθόνη</PresentationFormat>
  <Paragraphs>76</Paragraphs>
  <Slides>47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47</vt:i4>
      </vt:variant>
    </vt:vector>
  </HeadingPairs>
  <TitlesOfParts>
    <vt:vector size="55" baseType="lpstr">
      <vt:lpstr>Arial</vt:lpstr>
      <vt:lpstr>Calibri</vt:lpstr>
      <vt:lpstr>Calibri Light</vt:lpstr>
      <vt:lpstr>IEP Sans</vt:lpstr>
      <vt:lpstr>Monotype Corsiva</vt:lpstr>
      <vt:lpstr>Roboto</vt:lpstr>
      <vt:lpstr>VAG-HandWritten</vt:lpstr>
      <vt:lpstr>1_Office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Marielle P. Kokosidou</dc:creator>
  <cp:lastModifiedBy>George Savva</cp:lastModifiedBy>
  <cp:revision>869</cp:revision>
  <dcterms:created xsi:type="dcterms:W3CDTF">2020-12-17T21:09:23Z</dcterms:created>
  <dcterms:modified xsi:type="dcterms:W3CDTF">2021-04-18T17:29:33Z</dcterms:modified>
</cp:coreProperties>
</file>