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10693400"/>
  <p:notesSz cx="10693400" cy="10693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800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1843" y="7268706"/>
            <a:ext cx="1836057" cy="1272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840" y="0"/>
            <a:ext cx="7400925" cy="10533380"/>
            <a:chOff x="77840" y="0"/>
            <a:chExt cx="7400925" cy="10533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4942" y="10405606"/>
              <a:ext cx="1836057" cy="127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40" y="0"/>
              <a:ext cx="7400819" cy="10375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315" y="0"/>
            <a:ext cx="10000769" cy="10528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205" y="0"/>
            <a:ext cx="9846989" cy="10528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704" y="0"/>
            <a:ext cx="9659990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446" y="0"/>
            <a:ext cx="10220507" cy="10375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822" y="0"/>
            <a:ext cx="9977755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456" y="0"/>
            <a:ext cx="10220486" cy="10299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481" y="0"/>
            <a:ext cx="10358437" cy="10528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183" y="0"/>
            <a:ext cx="10127032" cy="10528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59" y="0"/>
            <a:ext cx="9998481" cy="10604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859" y="0"/>
            <a:ext cx="9761681" cy="10299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814" y="0"/>
            <a:ext cx="9927771" cy="10528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Προσαρμογή</PresentationFormat>
  <Paragraphs>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CamScanner 04-17-2021 21.27</dc:title>
  <dc:subject>CamScanner 04-17-2021 21.27</dc:subject>
  <dc:creator>CamScanner</dc:creator>
  <cp:lastModifiedBy>George Savva</cp:lastModifiedBy>
  <cp:revision>1</cp:revision>
  <dcterms:created xsi:type="dcterms:W3CDTF">2021-04-18T17:37:01Z</dcterms:created>
  <dcterms:modified xsi:type="dcterms:W3CDTF">2021-04-18T17:38:59Z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2021-04-18T00:00:00Z</vt:filetime>
  </property>
</Properties>
</file>