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7"/>
  </p:notesMasterIdLst>
  <p:sldIdLst>
    <p:sldId id="907" r:id="rId2"/>
    <p:sldId id="710" r:id="rId3"/>
    <p:sldId id="711" r:id="rId4"/>
    <p:sldId id="712" r:id="rId5"/>
    <p:sldId id="715" r:id="rId6"/>
    <p:sldId id="754" r:id="rId7"/>
    <p:sldId id="836" r:id="rId8"/>
    <p:sldId id="835" r:id="rId9"/>
    <p:sldId id="716" r:id="rId10"/>
    <p:sldId id="717" r:id="rId11"/>
    <p:sldId id="718" r:id="rId12"/>
    <p:sldId id="719" r:id="rId13"/>
    <p:sldId id="805" r:id="rId14"/>
    <p:sldId id="854" r:id="rId15"/>
    <p:sldId id="706" r:id="rId16"/>
    <p:sldId id="704" r:id="rId17"/>
    <p:sldId id="707" r:id="rId18"/>
    <p:sldId id="703" r:id="rId19"/>
    <p:sldId id="708" r:id="rId20"/>
    <p:sldId id="720" r:id="rId21"/>
    <p:sldId id="743" r:id="rId22"/>
    <p:sldId id="744" r:id="rId23"/>
    <p:sldId id="745" r:id="rId24"/>
    <p:sldId id="739" r:id="rId25"/>
    <p:sldId id="741" r:id="rId26"/>
    <p:sldId id="740" r:id="rId27"/>
    <p:sldId id="821" r:id="rId28"/>
    <p:sldId id="820" r:id="rId29"/>
    <p:sldId id="714" r:id="rId30"/>
    <p:sldId id="869" r:id="rId31"/>
    <p:sldId id="908" r:id="rId32"/>
    <p:sldId id="724" r:id="rId33"/>
    <p:sldId id="737" r:id="rId34"/>
    <p:sldId id="738" r:id="rId35"/>
    <p:sldId id="729" r:id="rId36"/>
    <p:sldId id="728" r:id="rId37"/>
    <p:sldId id="730" r:id="rId38"/>
    <p:sldId id="722" r:id="rId39"/>
    <p:sldId id="731" r:id="rId40"/>
    <p:sldId id="732" r:id="rId41"/>
    <p:sldId id="733" r:id="rId42"/>
    <p:sldId id="734" r:id="rId43"/>
    <p:sldId id="735" r:id="rId44"/>
    <p:sldId id="736" r:id="rId45"/>
    <p:sldId id="721"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B4B"/>
    <a:srgbClr val="84D6AD"/>
    <a:srgbClr val="B1E5CB"/>
    <a:srgbClr val="552579"/>
    <a:srgbClr val="CA945E"/>
    <a:srgbClr val="125E48"/>
    <a:srgbClr val="97DDBA"/>
    <a:srgbClr val="FFFFA3"/>
    <a:srgbClr val="FF99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67" d="100"/>
          <a:sy n="67" d="100"/>
        </p:scale>
        <p:origin x="6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F0961-34EE-4CEE-B9AE-A489AD235798}" type="datetimeFigureOut">
              <a:rPr lang="el-GR" smtClean="0"/>
              <a:t>18/4/2021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423D8-9521-48B7-BB44-692B9C6D170B}" type="slidenum">
              <a:rPr lang="el-GR" smtClean="0"/>
              <a:t>‹#›</a:t>
            </a:fld>
            <a:endParaRPr lang="el-GR"/>
          </a:p>
        </p:txBody>
      </p:sp>
    </p:spTree>
    <p:extLst>
      <p:ext uri="{BB962C8B-B14F-4D97-AF65-F5344CB8AC3E}">
        <p14:creationId xmlns:p14="http://schemas.microsoft.com/office/powerpoint/2010/main" val="422201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a:extLst>
              <a:ext uri="{FF2B5EF4-FFF2-40B4-BE49-F238E27FC236}">
                <a16:creationId xmlns:a16="http://schemas.microsoft.com/office/drawing/2014/main" id="{1A1C1BB1-E279-4195-B64C-495264317E22}"/>
              </a:ext>
            </a:extLst>
          </p:cNvPr>
          <p:cNvSpPr>
            <a:spLocks noGrp="1"/>
          </p:cNvSpPr>
          <p:nvPr>
            <p:ph type="dt" sz="half" idx="10"/>
          </p:nvPr>
        </p:nvSpPr>
        <p:spPr/>
        <p:txBody>
          <a:bodyPr/>
          <a:lstStyle>
            <a:lvl1pPr>
              <a:defRPr/>
            </a:lvl1pPr>
          </a:lstStyle>
          <a:p>
            <a:pPr>
              <a:defRPr/>
            </a:pPr>
            <a:endParaRPr lang="el-GR" altLang="en-US"/>
          </a:p>
        </p:txBody>
      </p:sp>
      <p:sp>
        <p:nvSpPr>
          <p:cNvPr id="5" name="Footer Placeholder 4">
            <a:extLst>
              <a:ext uri="{FF2B5EF4-FFF2-40B4-BE49-F238E27FC236}">
                <a16:creationId xmlns:a16="http://schemas.microsoft.com/office/drawing/2014/main" id="{AB87C914-1CF0-4320-A9EC-C8DEEB503E66}"/>
              </a:ext>
            </a:extLst>
          </p:cNvPr>
          <p:cNvSpPr>
            <a:spLocks noGrp="1"/>
          </p:cNvSpPr>
          <p:nvPr>
            <p:ph type="ftr" sz="quarter" idx="11"/>
          </p:nvPr>
        </p:nvSpPr>
        <p:spPr/>
        <p:txBody>
          <a:bodyPr/>
          <a:lstStyle>
            <a:lvl1pPr>
              <a:defRPr/>
            </a:lvl1pPr>
          </a:lstStyle>
          <a:p>
            <a:pPr>
              <a:defRPr/>
            </a:pPr>
            <a:endParaRPr lang="el-GR" altLang="en-US"/>
          </a:p>
        </p:txBody>
      </p:sp>
      <p:sp>
        <p:nvSpPr>
          <p:cNvPr id="6" name="Slide Number Placeholder 5">
            <a:extLst>
              <a:ext uri="{FF2B5EF4-FFF2-40B4-BE49-F238E27FC236}">
                <a16:creationId xmlns:a16="http://schemas.microsoft.com/office/drawing/2014/main" id="{E2E1D0C2-CFA4-4EBE-B91F-9C8F4AB6460A}"/>
              </a:ext>
            </a:extLst>
          </p:cNvPr>
          <p:cNvSpPr>
            <a:spLocks noGrp="1"/>
          </p:cNvSpPr>
          <p:nvPr>
            <p:ph type="sldNum" sz="quarter" idx="12"/>
          </p:nvPr>
        </p:nvSpPr>
        <p:spPr/>
        <p:txBody>
          <a:bodyPr/>
          <a:lstStyle>
            <a:lvl1pPr>
              <a:defRPr/>
            </a:lvl1pPr>
          </a:lstStyle>
          <a:p>
            <a:pPr>
              <a:defRPr/>
            </a:pPr>
            <a:fld id="{73D30FA8-4049-410F-9D49-C1F22F35E79C}" type="slidenum">
              <a:rPr lang="el-GR" altLang="en-US"/>
              <a:pPr>
                <a:defRPr/>
              </a:pPr>
              <a:t>‹#›</a:t>
            </a:fld>
            <a:endParaRPr lang="el-GR" altLang="en-US"/>
          </a:p>
        </p:txBody>
      </p:sp>
    </p:spTree>
    <p:extLst>
      <p:ext uri="{BB962C8B-B14F-4D97-AF65-F5344CB8AC3E}">
        <p14:creationId xmlns:p14="http://schemas.microsoft.com/office/powerpoint/2010/main" val="67890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2CB1E18F-4955-46D5-ADA2-4F95F06ECD61}"/>
              </a:ext>
            </a:extLst>
          </p:cNvPr>
          <p:cNvSpPr>
            <a:spLocks noGrp="1"/>
          </p:cNvSpPr>
          <p:nvPr>
            <p:ph type="dt" sz="half" idx="10"/>
          </p:nvPr>
        </p:nvSpPr>
        <p:spPr/>
        <p:txBody>
          <a:bodyPr/>
          <a:lstStyle>
            <a:lvl1pPr>
              <a:defRPr/>
            </a:lvl1pPr>
          </a:lstStyle>
          <a:p>
            <a:pPr>
              <a:defRPr/>
            </a:pPr>
            <a:endParaRPr lang="el-GR" altLang="en-US"/>
          </a:p>
        </p:txBody>
      </p:sp>
      <p:sp>
        <p:nvSpPr>
          <p:cNvPr id="5" name="Footer Placeholder 4">
            <a:extLst>
              <a:ext uri="{FF2B5EF4-FFF2-40B4-BE49-F238E27FC236}">
                <a16:creationId xmlns:a16="http://schemas.microsoft.com/office/drawing/2014/main" id="{13960798-BD47-4557-A69C-91C51C558112}"/>
              </a:ext>
            </a:extLst>
          </p:cNvPr>
          <p:cNvSpPr>
            <a:spLocks noGrp="1"/>
          </p:cNvSpPr>
          <p:nvPr>
            <p:ph type="ftr" sz="quarter" idx="11"/>
          </p:nvPr>
        </p:nvSpPr>
        <p:spPr/>
        <p:txBody>
          <a:bodyPr/>
          <a:lstStyle>
            <a:lvl1pPr>
              <a:defRPr/>
            </a:lvl1pPr>
          </a:lstStyle>
          <a:p>
            <a:pPr>
              <a:defRPr/>
            </a:pPr>
            <a:endParaRPr lang="el-GR" altLang="en-US"/>
          </a:p>
        </p:txBody>
      </p:sp>
      <p:sp>
        <p:nvSpPr>
          <p:cNvPr id="6" name="Slide Number Placeholder 5">
            <a:extLst>
              <a:ext uri="{FF2B5EF4-FFF2-40B4-BE49-F238E27FC236}">
                <a16:creationId xmlns:a16="http://schemas.microsoft.com/office/drawing/2014/main" id="{0059D0A2-EFBB-4563-82AA-A6DEF46AC800}"/>
              </a:ext>
            </a:extLst>
          </p:cNvPr>
          <p:cNvSpPr>
            <a:spLocks noGrp="1"/>
          </p:cNvSpPr>
          <p:nvPr>
            <p:ph type="sldNum" sz="quarter" idx="12"/>
          </p:nvPr>
        </p:nvSpPr>
        <p:spPr/>
        <p:txBody>
          <a:bodyPr/>
          <a:lstStyle>
            <a:lvl1pPr>
              <a:defRPr/>
            </a:lvl1pPr>
          </a:lstStyle>
          <a:p>
            <a:pPr>
              <a:defRPr/>
            </a:pPr>
            <a:fld id="{521866A1-ADE7-4FF4-BBB8-C40B4B0994F7}" type="slidenum">
              <a:rPr lang="el-GR" altLang="en-US"/>
              <a:pPr>
                <a:defRPr/>
              </a:pPr>
              <a:t>‹#›</a:t>
            </a:fld>
            <a:endParaRPr lang="el-GR" altLang="en-US"/>
          </a:p>
        </p:txBody>
      </p:sp>
    </p:spTree>
    <p:extLst>
      <p:ext uri="{BB962C8B-B14F-4D97-AF65-F5344CB8AC3E}">
        <p14:creationId xmlns:p14="http://schemas.microsoft.com/office/powerpoint/2010/main" val="56777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2F35FE56-53CF-43CA-8B3C-0C47E28C3645}"/>
              </a:ext>
            </a:extLst>
          </p:cNvPr>
          <p:cNvSpPr>
            <a:spLocks noGrp="1"/>
          </p:cNvSpPr>
          <p:nvPr>
            <p:ph type="dt" sz="half" idx="10"/>
          </p:nvPr>
        </p:nvSpPr>
        <p:spPr/>
        <p:txBody>
          <a:bodyPr/>
          <a:lstStyle>
            <a:lvl1pPr>
              <a:defRPr/>
            </a:lvl1pPr>
          </a:lstStyle>
          <a:p>
            <a:pPr>
              <a:defRPr/>
            </a:pPr>
            <a:endParaRPr lang="el-GR" altLang="en-US"/>
          </a:p>
        </p:txBody>
      </p:sp>
      <p:sp>
        <p:nvSpPr>
          <p:cNvPr id="5" name="Footer Placeholder 4">
            <a:extLst>
              <a:ext uri="{FF2B5EF4-FFF2-40B4-BE49-F238E27FC236}">
                <a16:creationId xmlns:a16="http://schemas.microsoft.com/office/drawing/2014/main" id="{F5C927EE-8BA2-43E9-9272-D653C2BC38C1}"/>
              </a:ext>
            </a:extLst>
          </p:cNvPr>
          <p:cNvSpPr>
            <a:spLocks noGrp="1"/>
          </p:cNvSpPr>
          <p:nvPr>
            <p:ph type="ftr" sz="quarter" idx="11"/>
          </p:nvPr>
        </p:nvSpPr>
        <p:spPr/>
        <p:txBody>
          <a:bodyPr/>
          <a:lstStyle>
            <a:lvl1pPr>
              <a:defRPr/>
            </a:lvl1pPr>
          </a:lstStyle>
          <a:p>
            <a:pPr>
              <a:defRPr/>
            </a:pPr>
            <a:endParaRPr lang="el-GR" altLang="en-US"/>
          </a:p>
        </p:txBody>
      </p:sp>
      <p:sp>
        <p:nvSpPr>
          <p:cNvPr id="6" name="Slide Number Placeholder 5">
            <a:extLst>
              <a:ext uri="{FF2B5EF4-FFF2-40B4-BE49-F238E27FC236}">
                <a16:creationId xmlns:a16="http://schemas.microsoft.com/office/drawing/2014/main" id="{2E63E171-020E-4C7E-BCC1-5FB7C9BFD338}"/>
              </a:ext>
            </a:extLst>
          </p:cNvPr>
          <p:cNvSpPr>
            <a:spLocks noGrp="1"/>
          </p:cNvSpPr>
          <p:nvPr>
            <p:ph type="sldNum" sz="quarter" idx="12"/>
          </p:nvPr>
        </p:nvSpPr>
        <p:spPr/>
        <p:txBody>
          <a:bodyPr/>
          <a:lstStyle>
            <a:lvl1pPr>
              <a:defRPr/>
            </a:lvl1pPr>
          </a:lstStyle>
          <a:p>
            <a:pPr>
              <a:defRPr/>
            </a:pPr>
            <a:fld id="{6E12581A-7EBE-4258-AF2C-D6487F093509}" type="slidenum">
              <a:rPr lang="el-GR" altLang="en-US"/>
              <a:pPr>
                <a:defRPr/>
              </a:pPr>
              <a:t>‹#›</a:t>
            </a:fld>
            <a:endParaRPr lang="el-GR" altLang="en-US"/>
          </a:p>
        </p:txBody>
      </p:sp>
    </p:spTree>
    <p:extLst>
      <p:ext uri="{BB962C8B-B14F-4D97-AF65-F5344CB8AC3E}">
        <p14:creationId xmlns:p14="http://schemas.microsoft.com/office/powerpoint/2010/main" val="313469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C5D8A8E5-445E-4CD8-975E-802A826D19A8}"/>
              </a:ext>
            </a:extLst>
          </p:cNvPr>
          <p:cNvSpPr>
            <a:spLocks noGrp="1"/>
          </p:cNvSpPr>
          <p:nvPr>
            <p:ph type="dt" sz="half" idx="10"/>
          </p:nvPr>
        </p:nvSpPr>
        <p:spPr/>
        <p:txBody>
          <a:bodyPr/>
          <a:lstStyle>
            <a:lvl1pPr>
              <a:defRPr/>
            </a:lvl1pPr>
          </a:lstStyle>
          <a:p>
            <a:pPr>
              <a:defRPr/>
            </a:pPr>
            <a:endParaRPr lang="el-GR" altLang="en-US"/>
          </a:p>
        </p:txBody>
      </p:sp>
      <p:sp>
        <p:nvSpPr>
          <p:cNvPr id="5" name="Footer Placeholder 4">
            <a:extLst>
              <a:ext uri="{FF2B5EF4-FFF2-40B4-BE49-F238E27FC236}">
                <a16:creationId xmlns:a16="http://schemas.microsoft.com/office/drawing/2014/main" id="{A3411D2B-4BA2-4E86-A395-59D143BDC212}"/>
              </a:ext>
            </a:extLst>
          </p:cNvPr>
          <p:cNvSpPr>
            <a:spLocks noGrp="1"/>
          </p:cNvSpPr>
          <p:nvPr>
            <p:ph type="ftr" sz="quarter" idx="11"/>
          </p:nvPr>
        </p:nvSpPr>
        <p:spPr/>
        <p:txBody>
          <a:bodyPr/>
          <a:lstStyle>
            <a:lvl1pPr>
              <a:defRPr/>
            </a:lvl1pPr>
          </a:lstStyle>
          <a:p>
            <a:pPr>
              <a:defRPr/>
            </a:pPr>
            <a:endParaRPr lang="el-GR" altLang="en-US"/>
          </a:p>
        </p:txBody>
      </p:sp>
      <p:sp>
        <p:nvSpPr>
          <p:cNvPr id="6" name="Slide Number Placeholder 5">
            <a:extLst>
              <a:ext uri="{FF2B5EF4-FFF2-40B4-BE49-F238E27FC236}">
                <a16:creationId xmlns:a16="http://schemas.microsoft.com/office/drawing/2014/main" id="{F1D19A04-3CC6-42F3-8578-3D92AF7A8C2B}"/>
              </a:ext>
            </a:extLst>
          </p:cNvPr>
          <p:cNvSpPr>
            <a:spLocks noGrp="1"/>
          </p:cNvSpPr>
          <p:nvPr>
            <p:ph type="sldNum" sz="quarter" idx="12"/>
          </p:nvPr>
        </p:nvSpPr>
        <p:spPr/>
        <p:txBody>
          <a:bodyPr/>
          <a:lstStyle>
            <a:lvl1pPr>
              <a:defRPr/>
            </a:lvl1pPr>
          </a:lstStyle>
          <a:p>
            <a:pPr>
              <a:defRPr/>
            </a:pPr>
            <a:fld id="{DF277714-CE2D-4671-8FDF-3BF08A6AF256}" type="slidenum">
              <a:rPr lang="el-GR" altLang="en-US"/>
              <a:pPr>
                <a:defRPr/>
              </a:pPr>
              <a:t>‹#›</a:t>
            </a:fld>
            <a:endParaRPr lang="el-GR" altLang="en-US"/>
          </a:p>
        </p:txBody>
      </p:sp>
    </p:spTree>
    <p:extLst>
      <p:ext uri="{BB962C8B-B14F-4D97-AF65-F5344CB8AC3E}">
        <p14:creationId xmlns:p14="http://schemas.microsoft.com/office/powerpoint/2010/main" val="380517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a:extLst>
              <a:ext uri="{FF2B5EF4-FFF2-40B4-BE49-F238E27FC236}">
                <a16:creationId xmlns:a16="http://schemas.microsoft.com/office/drawing/2014/main" id="{68046A94-51A3-43C7-B06E-A3EB97B0B7B5}"/>
              </a:ext>
            </a:extLst>
          </p:cNvPr>
          <p:cNvSpPr>
            <a:spLocks noGrp="1"/>
          </p:cNvSpPr>
          <p:nvPr>
            <p:ph type="dt" sz="half" idx="10"/>
          </p:nvPr>
        </p:nvSpPr>
        <p:spPr/>
        <p:txBody>
          <a:bodyPr/>
          <a:lstStyle>
            <a:lvl1pPr>
              <a:defRPr/>
            </a:lvl1pPr>
          </a:lstStyle>
          <a:p>
            <a:pPr>
              <a:defRPr/>
            </a:pPr>
            <a:endParaRPr lang="el-GR" altLang="en-US"/>
          </a:p>
        </p:txBody>
      </p:sp>
      <p:sp>
        <p:nvSpPr>
          <p:cNvPr id="5" name="Footer Placeholder 4">
            <a:extLst>
              <a:ext uri="{FF2B5EF4-FFF2-40B4-BE49-F238E27FC236}">
                <a16:creationId xmlns:a16="http://schemas.microsoft.com/office/drawing/2014/main" id="{21E37277-AC7B-438B-9A15-AC87FC895735}"/>
              </a:ext>
            </a:extLst>
          </p:cNvPr>
          <p:cNvSpPr>
            <a:spLocks noGrp="1"/>
          </p:cNvSpPr>
          <p:nvPr>
            <p:ph type="ftr" sz="quarter" idx="11"/>
          </p:nvPr>
        </p:nvSpPr>
        <p:spPr/>
        <p:txBody>
          <a:bodyPr/>
          <a:lstStyle>
            <a:lvl1pPr>
              <a:defRPr/>
            </a:lvl1pPr>
          </a:lstStyle>
          <a:p>
            <a:pPr>
              <a:defRPr/>
            </a:pPr>
            <a:endParaRPr lang="el-GR" altLang="en-US"/>
          </a:p>
        </p:txBody>
      </p:sp>
      <p:sp>
        <p:nvSpPr>
          <p:cNvPr id="6" name="Slide Number Placeholder 5">
            <a:extLst>
              <a:ext uri="{FF2B5EF4-FFF2-40B4-BE49-F238E27FC236}">
                <a16:creationId xmlns:a16="http://schemas.microsoft.com/office/drawing/2014/main" id="{2417B508-42DA-4737-A3B3-5D593F6B85A1}"/>
              </a:ext>
            </a:extLst>
          </p:cNvPr>
          <p:cNvSpPr>
            <a:spLocks noGrp="1"/>
          </p:cNvSpPr>
          <p:nvPr>
            <p:ph type="sldNum" sz="quarter" idx="12"/>
          </p:nvPr>
        </p:nvSpPr>
        <p:spPr/>
        <p:txBody>
          <a:bodyPr/>
          <a:lstStyle>
            <a:lvl1pPr>
              <a:defRPr/>
            </a:lvl1pPr>
          </a:lstStyle>
          <a:p>
            <a:pPr>
              <a:defRPr/>
            </a:pPr>
            <a:fld id="{EA5FA943-60F1-4F2F-B88D-04240E61C6CE}" type="slidenum">
              <a:rPr lang="el-GR" altLang="en-US"/>
              <a:pPr>
                <a:defRPr/>
              </a:pPr>
              <a:t>‹#›</a:t>
            </a:fld>
            <a:endParaRPr lang="el-GR" altLang="en-US"/>
          </a:p>
        </p:txBody>
      </p:sp>
    </p:spTree>
    <p:extLst>
      <p:ext uri="{BB962C8B-B14F-4D97-AF65-F5344CB8AC3E}">
        <p14:creationId xmlns:p14="http://schemas.microsoft.com/office/powerpoint/2010/main" val="48449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3">
            <a:extLst>
              <a:ext uri="{FF2B5EF4-FFF2-40B4-BE49-F238E27FC236}">
                <a16:creationId xmlns:a16="http://schemas.microsoft.com/office/drawing/2014/main" id="{49678B97-FE4B-44A6-877C-F40F4BF5D820}"/>
              </a:ext>
            </a:extLst>
          </p:cNvPr>
          <p:cNvSpPr>
            <a:spLocks noGrp="1"/>
          </p:cNvSpPr>
          <p:nvPr>
            <p:ph type="dt" sz="half" idx="10"/>
          </p:nvPr>
        </p:nvSpPr>
        <p:spPr/>
        <p:txBody>
          <a:bodyPr/>
          <a:lstStyle>
            <a:lvl1pPr>
              <a:defRPr/>
            </a:lvl1pPr>
          </a:lstStyle>
          <a:p>
            <a:pPr>
              <a:defRPr/>
            </a:pPr>
            <a:endParaRPr lang="el-GR" altLang="en-US"/>
          </a:p>
        </p:txBody>
      </p:sp>
      <p:sp>
        <p:nvSpPr>
          <p:cNvPr id="6" name="Footer Placeholder 4">
            <a:extLst>
              <a:ext uri="{FF2B5EF4-FFF2-40B4-BE49-F238E27FC236}">
                <a16:creationId xmlns:a16="http://schemas.microsoft.com/office/drawing/2014/main" id="{5E5CE56C-555D-494C-A41B-4ED7DB40EE28}"/>
              </a:ext>
            </a:extLst>
          </p:cNvPr>
          <p:cNvSpPr>
            <a:spLocks noGrp="1"/>
          </p:cNvSpPr>
          <p:nvPr>
            <p:ph type="ftr" sz="quarter" idx="11"/>
          </p:nvPr>
        </p:nvSpPr>
        <p:spPr/>
        <p:txBody>
          <a:bodyPr/>
          <a:lstStyle>
            <a:lvl1pPr>
              <a:defRPr/>
            </a:lvl1pPr>
          </a:lstStyle>
          <a:p>
            <a:pPr>
              <a:defRPr/>
            </a:pPr>
            <a:endParaRPr lang="el-GR" altLang="en-US"/>
          </a:p>
        </p:txBody>
      </p:sp>
      <p:sp>
        <p:nvSpPr>
          <p:cNvPr id="7" name="Slide Number Placeholder 5">
            <a:extLst>
              <a:ext uri="{FF2B5EF4-FFF2-40B4-BE49-F238E27FC236}">
                <a16:creationId xmlns:a16="http://schemas.microsoft.com/office/drawing/2014/main" id="{CE13BBE2-937F-4622-8B05-70395C1B7554}"/>
              </a:ext>
            </a:extLst>
          </p:cNvPr>
          <p:cNvSpPr>
            <a:spLocks noGrp="1"/>
          </p:cNvSpPr>
          <p:nvPr>
            <p:ph type="sldNum" sz="quarter" idx="12"/>
          </p:nvPr>
        </p:nvSpPr>
        <p:spPr/>
        <p:txBody>
          <a:bodyPr/>
          <a:lstStyle>
            <a:lvl1pPr>
              <a:defRPr/>
            </a:lvl1pPr>
          </a:lstStyle>
          <a:p>
            <a:pPr>
              <a:defRPr/>
            </a:pPr>
            <a:fld id="{9356B383-5302-43C4-8E24-17D4293EB40B}" type="slidenum">
              <a:rPr lang="el-GR" altLang="en-US"/>
              <a:pPr>
                <a:defRPr/>
              </a:pPr>
              <a:t>‹#›</a:t>
            </a:fld>
            <a:endParaRPr lang="el-GR" altLang="en-US"/>
          </a:p>
        </p:txBody>
      </p:sp>
    </p:spTree>
    <p:extLst>
      <p:ext uri="{BB962C8B-B14F-4D97-AF65-F5344CB8AC3E}">
        <p14:creationId xmlns:p14="http://schemas.microsoft.com/office/powerpoint/2010/main" val="331115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a:extLst>
              <a:ext uri="{FF2B5EF4-FFF2-40B4-BE49-F238E27FC236}">
                <a16:creationId xmlns:a16="http://schemas.microsoft.com/office/drawing/2014/main" id="{54F5B23D-FE17-4CB1-88BC-03DF424F1448}"/>
              </a:ext>
            </a:extLst>
          </p:cNvPr>
          <p:cNvSpPr>
            <a:spLocks noGrp="1"/>
          </p:cNvSpPr>
          <p:nvPr>
            <p:ph type="dt" sz="half" idx="10"/>
          </p:nvPr>
        </p:nvSpPr>
        <p:spPr/>
        <p:txBody>
          <a:bodyPr/>
          <a:lstStyle>
            <a:lvl1pPr>
              <a:defRPr/>
            </a:lvl1pPr>
          </a:lstStyle>
          <a:p>
            <a:pPr>
              <a:defRPr/>
            </a:pPr>
            <a:endParaRPr lang="el-GR" altLang="en-US"/>
          </a:p>
        </p:txBody>
      </p:sp>
      <p:sp>
        <p:nvSpPr>
          <p:cNvPr id="8" name="Footer Placeholder 4">
            <a:extLst>
              <a:ext uri="{FF2B5EF4-FFF2-40B4-BE49-F238E27FC236}">
                <a16:creationId xmlns:a16="http://schemas.microsoft.com/office/drawing/2014/main" id="{582C8D88-D5BB-459F-89E1-39B65B94C6B1}"/>
              </a:ext>
            </a:extLst>
          </p:cNvPr>
          <p:cNvSpPr>
            <a:spLocks noGrp="1"/>
          </p:cNvSpPr>
          <p:nvPr>
            <p:ph type="ftr" sz="quarter" idx="11"/>
          </p:nvPr>
        </p:nvSpPr>
        <p:spPr/>
        <p:txBody>
          <a:bodyPr/>
          <a:lstStyle>
            <a:lvl1pPr>
              <a:defRPr/>
            </a:lvl1pPr>
          </a:lstStyle>
          <a:p>
            <a:pPr>
              <a:defRPr/>
            </a:pPr>
            <a:endParaRPr lang="el-GR" altLang="en-US"/>
          </a:p>
        </p:txBody>
      </p:sp>
      <p:sp>
        <p:nvSpPr>
          <p:cNvPr id="9" name="Slide Number Placeholder 5">
            <a:extLst>
              <a:ext uri="{FF2B5EF4-FFF2-40B4-BE49-F238E27FC236}">
                <a16:creationId xmlns:a16="http://schemas.microsoft.com/office/drawing/2014/main" id="{CF240735-9954-4132-8533-CDAA8966213A}"/>
              </a:ext>
            </a:extLst>
          </p:cNvPr>
          <p:cNvSpPr>
            <a:spLocks noGrp="1"/>
          </p:cNvSpPr>
          <p:nvPr>
            <p:ph type="sldNum" sz="quarter" idx="12"/>
          </p:nvPr>
        </p:nvSpPr>
        <p:spPr/>
        <p:txBody>
          <a:bodyPr/>
          <a:lstStyle>
            <a:lvl1pPr>
              <a:defRPr/>
            </a:lvl1pPr>
          </a:lstStyle>
          <a:p>
            <a:pPr>
              <a:defRPr/>
            </a:pPr>
            <a:fld id="{AF56FD60-C7FC-4AA2-B2DC-E1956BA803F1}" type="slidenum">
              <a:rPr lang="el-GR" altLang="en-US"/>
              <a:pPr>
                <a:defRPr/>
              </a:pPr>
              <a:t>‹#›</a:t>
            </a:fld>
            <a:endParaRPr lang="el-GR" altLang="en-US"/>
          </a:p>
        </p:txBody>
      </p:sp>
    </p:spTree>
    <p:extLst>
      <p:ext uri="{BB962C8B-B14F-4D97-AF65-F5344CB8AC3E}">
        <p14:creationId xmlns:p14="http://schemas.microsoft.com/office/powerpoint/2010/main" val="343463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3">
            <a:extLst>
              <a:ext uri="{FF2B5EF4-FFF2-40B4-BE49-F238E27FC236}">
                <a16:creationId xmlns:a16="http://schemas.microsoft.com/office/drawing/2014/main" id="{356C5729-49DC-40E0-AAA6-E1F41B986248}"/>
              </a:ext>
            </a:extLst>
          </p:cNvPr>
          <p:cNvSpPr>
            <a:spLocks noGrp="1"/>
          </p:cNvSpPr>
          <p:nvPr>
            <p:ph type="dt" sz="half" idx="10"/>
          </p:nvPr>
        </p:nvSpPr>
        <p:spPr/>
        <p:txBody>
          <a:bodyPr/>
          <a:lstStyle>
            <a:lvl1pPr>
              <a:defRPr/>
            </a:lvl1pPr>
          </a:lstStyle>
          <a:p>
            <a:pPr>
              <a:defRPr/>
            </a:pPr>
            <a:endParaRPr lang="el-GR" altLang="en-US"/>
          </a:p>
        </p:txBody>
      </p:sp>
      <p:sp>
        <p:nvSpPr>
          <p:cNvPr id="4" name="Footer Placeholder 4">
            <a:extLst>
              <a:ext uri="{FF2B5EF4-FFF2-40B4-BE49-F238E27FC236}">
                <a16:creationId xmlns:a16="http://schemas.microsoft.com/office/drawing/2014/main" id="{C8A3BD7E-F98F-4916-84B5-FC4A22052A36}"/>
              </a:ext>
            </a:extLst>
          </p:cNvPr>
          <p:cNvSpPr>
            <a:spLocks noGrp="1"/>
          </p:cNvSpPr>
          <p:nvPr>
            <p:ph type="ftr" sz="quarter" idx="11"/>
          </p:nvPr>
        </p:nvSpPr>
        <p:spPr/>
        <p:txBody>
          <a:bodyPr/>
          <a:lstStyle>
            <a:lvl1pPr>
              <a:defRPr/>
            </a:lvl1pPr>
          </a:lstStyle>
          <a:p>
            <a:pPr>
              <a:defRPr/>
            </a:pPr>
            <a:endParaRPr lang="el-GR" altLang="en-US"/>
          </a:p>
        </p:txBody>
      </p:sp>
      <p:sp>
        <p:nvSpPr>
          <p:cNvPr id="5" name="Slide Number Placeholder 5">
            <a:extLst>
              <a:ext uri="{FF2B5EF4-FFF2-40B4-BE49-F238E27FC236}">
                <a16:creationId xmlns:a16="http://schemas.microsoft.com/office/drawing/2014/main" id="{1F90AA90-21D2-4887-B6DD-4178B1C3C13F}"/>
              </a:ext>
            </a:extLst>
          </p:cNvPr>
          <p:cNvSpPr>
            <a:spLocks noGrp="1"/>
          </p:cNvSpPr>
          <p:nvPr>
            <p:ph type="sldNum" sz="quarter" idx="12"/>
          </p:nvPr>
        </p:nvSpPr>
        <p:spPr/>
        <p:txBody>
          <a:bodyPr/>
          <a:lstStyle>
            <a:lvl1pPr>
              <a:defRPr/>
            </a:lvl1pPr>
          </a:lstStyle>
          <a:p>
            <a:pPr>
              <a:defRPr/>
            </a:pPr>
            <a:fld id="{11858C03-0648-4A84-B7CC-E2E157F9B958}" type="slidenum">
              <a:rPr lang="el-GR" altLang="en-US"/>
              <a:pPr>
                <a:defRPr/>
              </a:pPr>
              <a:t>‹#›</a:t>
            </a:fld>
            <a:endParaRPr lang="el-GR" altLang="en-US"/>
          </a:p>
        </p:txBody>
      </p:sp>
    </p:spTree>
    <p:extLst>
      <p:ext uri="{BB962C8B-B14F-4D97-AF65-F5344CB8AC3E}">
        <p14:creationId xmlns:p14="http://schemas.microsoft.com/office/powerpoint/2010/main" val="226142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73AFE2-68EF-40A4-8C54-E4F20A3B9F3A}"/>
              </a:ext>
            </a:extLst>
          </p:cNvPr>
          <p:cNvSpPr>
            <a:spLocks noGrp="1"/>
          </p:cNvSpPr>
          <p:nvPr>
            <p:ph type="dt" sz="half" idx="10"/>
          </p:nvPr>
        </p:nvSpPr>
        <p:spPr/>
        <p:txBody>
          <a:bodyPr/>
          <a:lstStyle>
            <a:lvl1pPr>
              <a:defRPr/>
            </a:lvl1pPr>
          </a:lstStyle>
          <a:p>
            <a:pPr>
              <a:defRPr/>
            </a:pPr>
            <a:endParaRPr lang="el-GR" altLang="en-US"/>
          </a:p>
        </p:txBody>
      </p:sp>
      <p:sp>
        <p:nvSpPr>
          <p:cNvPr id="3" name="Footer Placeholder 4">
            <a:extLst>
              <a:ext uri="{FF2B5EF4-FFF2-40B4-BE49-F238E27FC236}">
                <a16:creationId xmlns:a16="http://schemas.microsoft.com/office/drawing/2014/main" id="{CA026771-598F-423D-8097-2F55F97D2FD3}"/>
              </a:ext>
            </a:extLst>
          </p:cNvPr>
          <p:cNvSpPr>
            <a:spLocks noGrp="1"/>
          </p:cNvSpPr>
          <p:nvPr>
            <p:ph type="ftr" sz="quarter" idx="11"/>
          </p:nvPr>
        </p:nvSpPr>
        <p:spPr/>
        <p:txBody>
          <a:bodyPr/>
          <a:lstStyle>
            <a:lvl1pPr>
              <a:defRPr/>
            </a:lvl1pPr>
          </a:lstStyle>
          <a:p>
            <a:pPr>
              <a:defRPr/>
            </a:pPr>
            <a:endParaRPr lang="el-GR" altLang="en-US"/>
          </a:p>
        </p:txBody>
      </p:sp>
      <p:sp>
        <p:nvSpPr>
          <p:cNvPr id="4" name="Slide Number Placeholder 5">
            <a:extLst>
              <a:ext uri="{FF2B5EF4-FFF2-40B4-BE49-F238E27FC236}">
                <a16:creationId xmlns:a16="http://schemas.microsoft.com/office/drawing/2014/main" id="{8F5756AC-733F-47FD-8B06-42D62B619A66}"/>
              </a:ext>
            </a:extLst>
          </p:cNvPr>
          <p:cNvSpPr>
            <a:spLocks noGrp="1"/>
          </p:cNvSpPr>
          <p:nvPr>
            <p:ph type="sldNum" sz="quarter" idx="12"/>
          </p:nvPr>
        </p:nvSpPr>
        <p:spPr/>
        <p:txBody>
          <a:bodyPr/>
          <a:lstStyle>
            <a:lvl1pPr>
              <a:defRPr/>
            </a:lvl1pPr>
          </a:lstStyle>
          <a:p>
            <a:pPr>
              <a:defRPr/>
            </a:pPr>
            <a:fld id="{CFAABFD6-C203-46CD-AFD8-E6A5A1F0C498}" type="slidenum">
              <a:rPr lang="el-GR" altLang="en-US"/>
              <a:pPr>
                <a:defRPr/>
              </a:pPr>
              <a:t>‹#›</a:t>
            </a:fld>
            <a:endParaRPr lang="el-GR" altLang="en-US"/>
          </a:p>
        </p:txBody>
      </p:sp>
    </p:spTree>
    <p:extLst>
      <p:ext uri="{BB962C8B-B14F-4D97-AF65-F5344CB8AC3E}">
        <p14:creationId xmlns:p14="http://schemas.microsoft.com/office/powerpoint/2010/main" val="317749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3">
            <a:extLst>
              <a:ext uri="{FF2B5EF4-FFF2-40B4-BE49-F238E27FC236}">
                <a16:creationId xmlns:a16="http://schemas.microsoft.com/office/drawing/2014/main" id="{F1C74057-8022-4482-A948-52E2347F192B}"/>
              </a:ext>
            </a:extLst>
          </p:cNvPr>
          <p:cNvSpPr>
            <a:spLocks noGrp="1"/>
          </p:cNvSpPr>
          <p:nvPr>
            <p:ph type="dt" sz="half" idx="10"/>
          </p:nvPr>
        </p:nvSpPr>
        <p:spPr/>
        <p:txBody>
          <a:bodyPr/>
          <a:lstStyle>
            <a:lvl1pPr>
              <a:defRPr/>
            </a:lvl1pPr>
          </a:lstStyle>
          <a:p>
            <a:pPr>
              <a:defRPr/>
            </a:pPr>
            <a:endParaRPr lang="el-GR" altLang="en-US"/>
          </a:p>
        </p:txBody>
      </p:sp>
      <p:sp>
        <p:nvSpPr>
          <p:cNvPr id="6" name="Footer Placeholder 4">
            <a:extLst>
              <a:ext uri="{FF2B5EF4-FFF2-40B4-BE49-F238E27FC236}">
                <a16:creationId xmlns:a16="http://schemas.microsoft.com/office/drawing/2014/main" id="{F4D2AA90-F573-4842-A3A8-8E34BD41B507}"/>
              </a:ext>
            </a:extLst>
          </p:cNvPr>
          <p:cNvSpPr>
            <a:spLocks noGrp="1"/>
          </p:cNvSpPr>
          <p:nvPr>
            <p:ph type="ftr" sz="quarter" idx="11"/>
          </p:nvPr>
        </p:nvSpPr>
        <p:spPr/>
        <p:txBody>
          <a:bodyPr/>
          <a:lstStyle>
            <a:lvl1pPr>
              <a:defRPr/>
            </a:lvl1pPr>
          </a:lstStyle>
          <a:p>
            <a:pPr>
              <a:defRPr/>
            </a:pPr>
            <a:endParaRPr lang="el-GR" altLang="en-US"/>
          </a:p>
        </p:txBody>
      </p:sp>
      <p:sp>
        <p:nvSpPr>
          <p:cNvPr id="7" name="Slide Number Placeholder 5">
            <a:extLst>
              <a:ext uri="{FF2B5EF4-FFF2-40B4-BE49-F238E27FC236}">
                <a16:creationId xmlns:a16="http://schemas.microsoft.com/office/drawing/2014/main" id="{B4BF2938-2B54-4131-A974-3AB25D48A1ED}"/>
              </a:ext>
            </a:extLst>
          </p:cNvPr>
          <p:cNvSpPr>
            <a:spLocks noGrp="1"/>
          </p:cNvSpPr>
          <p:nvPr>
            <p:ph type="sldNum" sz="quarter" idx="12"/>
          </p:nvPr>
        </p:nvSpPr>
        <p:spPr/>
        <p:txBody>
          <a:bodyPr/>
          <a:lstStyle>
            <a:lvl1pPr>
              <a:defRPr/>
            </a:lvl1pPr>
          </a:lstStyle>
          <a:p>
            <a:pPr>
              <a:defRPr/>
            </a:pPr>
            <a:fld id="{CFEAD645-1EF4-4461-9828-F9EDDD741840}" type="slidenum">
              <a:rPr lang="el-GR" altLang="en-US"/>
              <a:pPr>
                <a:defRPr/>
              </a:pPr>
              <a:t>‹#›</a:t>
            </a:fld>
            <a:endParaRPr lang="el-GR" altLang="en-US"/>
          </a:p>
        </p:txBody>
      </p:sp>
    </p:spTree>
    <p:extLst>
      <p:ext uri="{BB962C8B-B14F-4D97-AF65-F5344CB8AC3E}">
        <p14:creationId xmlns:p14="http://schemas.microsoft.com/office/powerpoint/2010/main" val="339754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3">
            <a:extLst>
              <a:ext uri="{FF2B5EF4-FFF2-40B4-BE49-F238E27FC236}">
                <a16:creationId xmlns:a16="http://schemas.microsoft.com/office/drawing/2014/main" id="{D015FDFF-BF51-4688-A11A-2A4ABC181AC5}"/>
              </a:ext>
            </a:extLst>
          </p:cNvPr>
          <p:cNvSpPr>
            <a:spLocks noGrp="1"/>
          </p:cNvSpPr>
          <p:nvPr>
            <p:ph type="dt" sz="half" idx="10"/>
          </p:nvPr>
        </p:nvSpPr>
        <p:spPr/>
        <p:txBody>
          <a:bodyPr/>
          <a:lstStyle>
            <a:lvl1pPr>
              <a:defRPr/>
            </a:lvl1pPr>
          </a:lstStyle>
          <a:p>
            <a:pPr>
              <a:defRPr/>
            </a:pPr>
            <a:endParaRPr lang="el-GR" altLang="en-US"/>
          </a:p>
        </p:txBody>
      </p:sp>
      <p:sp>
        <p:nvSpPr>
          <p:cNvPr id="6" name="Footer Placeholder 4">
            <a:extLst>
              <a:ext uri="{FF2B5EF4-FFF2-40B4-BE49-F238E27FC236}">
                <a16:creationId xmlns:a16="http://schemas.microsoft.com/office/drawing/2014/main" id="{AA171F91-4748-4754-8877-CAA6F6378C14}"/>
              </a:ext>
            </a:extLst>
          </p:cNvPr>
          <p:cNvSpPr>
            <a:spLocks noGrp="1"/>
          </p:cNvSpPr>
          <p:nvPr>
            <p:ph type="ftr" sz="quarter" idx="11"/>
          </p:nvPr>
        </p:nvSpPr>
        <p:spPr/>
        <p:txBody>
          <a:bodyPr/>
          <a:lstStyle>
            <a:lvl1pPr>
              <a:defRPr/>
            </a:lvl1pPr>
          </a:lstStyle>
          <a:p>
            <a:pPr>
              <a:defRPr/>
            </a:pPr>
            <a:endParaRPr lang="el-GR" altLang="en-US"/>
          </a:p>
        </p:txBody>
      </p:sp>
      <p:sp>
        <p:nvSpPr>
          <p:cNvPr id="7" name="Slide Number Placeholder 5">
            <a:extLst>
              <a:ext uri="{FF2B5EF4-FFF2-40B4-BE49-F238E27FC236}">
                <a16:creationId xmlns:a16="http://schemas.microsoft.com/office/drawing/2014/main" id="{4E170CFA-56BA-4EBB-BDF3-211E94756D41}"/>
              </a:ext>
            </a:extLst>
          </p:cNvPr>
          <p:cNvSpPr>
            <a:spLocks noGrp="1"/>
          </p:cNvSpPr>
          <p:nvPr>
            <p:ph type="sldNum" sz="quarter" idx="12"/>
          </p:nvPr>
        </p:nvSpPr>
        <p:spPr/>
        <p:txBody>
          <a:bodyPr/>
          <a:lstStyle>
            <a:lvl1pPr>
              <a:defRPr/>
            </a:lvl1pPr>
          </a:lstStyle>
          <a:p>
            <a:pPr>
              <a:defRPr/>
            </a:pPr>
            <a:fld id="{0982538F-EB6F-4679-9BFA-203FE188743E}" type="slidenum">
              <a:rPr lang="el-GR" altLang="en-US"/>
              <a:pPr>
                <a:defRPr/>
              </a:pPr>
              <a:t>‹#›</a:t>
            </a:fld>
            <a:endParaRPr lang="el-GR" altLang="en-US"/>
          </a:p>
        </p:txBody>
      </p:sp>
    </p:spTree>
    <p:extLst>
      <p:ext uri="{BB962C8B-B14F-4D97-AF65-F5344CB8AC3E}">
        <p14:creationId xmlns:p14="http://schemas.microsoft.com/office/powerpoint/2010/main" val="420520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EDE0FF1-DFBE-4B6F-BD22-A96399EB734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 υποδείγματος</a:t>
            </a:r>
            <a:endParaRPr lang="en-US" altLang="el-GR"/>
          </a:p>
        </p:txBody>
      </p:sp>
      <p:sp>
        <p:nvSpPr>
          <p:cNvPr id="1027" name="Text Placeholder 2">
            <a:extLst>
              <a:ext uri="{FF2B5EF4-FFF2-40B4-BE49-F238E27FC236}">
                <a16:creationId xmlns:a16="http://schemas.microsoft.com/office/drawing/2014/main" id="{5EE13C23-3B29-458A-802B-FC418E909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κειμένου υποδείγματος</a:t>
            </a:r>
          </a:p>
          <a:p>
            <a:pPr lvl="1"/>
            <a:r>
              <a:rPr lang="el-GR" altLang="el-GR"/>
              <a:t>Δεύτερο επίπεδο</a:t>
            </a:r>
          </a:p>
          <a:p>
            <a:pPr lvl="2"/>
            <a:r>
              <a:rPr lang="el-GR" altLang="el-GR"/>
              <a:t>Τρίτο επίπεδο</a:t>
            </a:r>
          </a:p>
          <a:p>
            <a:pPr lvl="3"/>
            <a:r>
              <a:rPr lang="el-GR" altLang="el-GR"/>
              <a:t>Τέταρτο επίπεδο</a:t>
            </a:r>
          </a:p>
          <a:p>
            <a:pPr lvl="4"/>
            <a:r>
              <a:rPr lang="el-GR" altLang="el-GR"/>
              <a:t>Πέμπτο επίπεδο</a:t>
            </a:r>
            <a:endParaRPr lang="en-US" altLang="el-GR"/>
          </a:p>
        </p:txBody>
      </p:sp>
      <p:sp>
        <p:nvSpPr>
          <p:cNvPr id="4" name="Date Placeholder 3">
            <a:extLst>
              <a:ext uri="{FF2B5EF4-FFF2-40B4-BE49-F238E27FC236}">
                <a16:creationId xmlns:a16="http://schemas.microsoft.com/office/drawing/2014/main" id="{BC68FB2E-74D1-47DE-B8FF-01EF6AEBE3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l-GR" altLang="en-US"/>
          </a:p>
        </p:txBody>
      </p:sp>
      <p:sp>
        <p:nvSpPr>
          <p:cNvPr id="5" name="Footer Placeholder 4">
            <a:extLst>
              <a:ext uri="{FF2B5EF4-FFF2-40B4-BE49-F238E27FC236}">
                <a16:creationId xmlns:a16="http://schemas.microsoft.com/office/drawing/2014/main" id="{8F51D5F5-0B5E-4DA8-ADFC-273E33DAF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l-GR" altLang="en-US"/>
          </a:p>
        </p:txBody>
      </p:sp>
      <p:sp>
        <p:nvSpPr>
          <p:cNvPr id="6" name="Slide Number Placeholder 5">
            <a:extLst>
              <a:ext uri="{FF2B5EF4-FFF2-40B4-BE49-F238E27FC236}">
                <a16:creationId xmlns:a16="http://schemas.microsoft.com/office/drawing/2014/main" id="{0EDA6C95-5828-403A-820C-21A96FA6E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3D03CC3-BCF5-4BE4-BD14-BB5F0A25B714}" type="slidenum">
              <a:rPr lang="el-GR" altLang="en-US"/>
              <a:pPr>
                <a:defRPr/>
              </a:pPr>
              <a:t>‹#›</a:t>
            </a:fld>
            <a:endParaRPr lang="el-GR" altLang="en-US"/>
          </a:p>
        </p:txBody>
      </p:sp>
    </p:spTree>
    <p:extLst>
      <p:ext uri="{BB962C8B-B14F-4D97-AF65-F5344CB8AC3E}">
        <p14:creationId xmlns:p14="http://schemas.microsoft.com/office/powerpoint/2010/main" val="723695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3.png"/><Relationship Id="rId7" Type="http://schemas.openxmlformats.org/officeDocument/2006/relationships/image" Target="../media/image7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8.png"/><Relationship Id="rId7"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8.png"/><Relationship Id="rId7" Type="http://schemas.openxmlformats.org/officeDocument/2006/relationships/image" Target="../media/image9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79.png"/><Relationship Id="rId4" Type="http://schemas.openxmlformats.org/officeDocument/2006/relationships/image" Target="../media/image80.png"/><Relationship Id="rId9"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8.png"/><Relationship Id="rId7" Type="http://schemas.openxmlformats.org/officeDocument/2006/relationships/image" Target="../media/image9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99.pn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78.png"/><Relationship Id="rId7" Type="http://schemas.openxmlformats.org/officeDocument/2006/relationships/image" Target="../media/image10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79.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109.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110.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111.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18.png"/><Relationship Id="rId5" Type="http://schemas.openxmlformats.org/officeDocument/2006/relationships/image" Target="../media/image114.png"/><Relationship Id="rId10" Type="http://schemas.openxmlformats.org/officeDocument/2006/relationships/image" Target="../media/image110.png"/><Relationship Id="rId4" Type="http://schemas.openxmlformats.org/officeDocument/2006/relationships/image" Target="../media/image113.png"/><Relationship Id="rId9" Type="http://schemas.openxmlformats.org/officeDocument/2006/relationships/image" Target="../media/image117.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18.png"/><Relationship Id="rId5" Type="http://schemas.openxmlformats.org/officeDocument/2006/relationships/image" Target="../media/image121.png"/><Relationship Id="rId10" Type="http://schemas.openxmlformats.org/officeDocument/2006/relationships/image" Target="../media/image110.png"/><Relationship Id="rId4" Type="http://schemas.openxmlformats.org/officeDocument/2006/relationships/image" Target="../media/image120.png"/><Relationship Id="rId9"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5.gif"/><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127.png"/><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12.png"/><Relationship Id="rId7" Type="http://schemas.openxmlformats.org/officeDocument/2006/relationships/image" Target="../media/image14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g"/><Relationship Id="rId3" Type="http://schemas.openxmlformats.org/officeDocument/2006/relationships/image" Target="../media/image13.png"/><Relationship Id="rId7" Type="http://schemas.openxmlformats.org/officeDocument/2006/relationships/image" Target="../media/image27.jpg"/><Relationship Id="rId12"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image" Target="../media/image147.jp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jp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9.png"/><Relationship Id="rId7"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9.png"/><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AD94361-A48F-41BF-9588-3C5CCAA4C53E}"/>
              </a:ext>
            </a:extLst>
          </p:cNvPr>
          <p:cNvPicPr>
            <a:picLocks noChangeAspect="1"/>
          </p:cNvPicPr>
          <p:nvPr/>
        </p:nvPicPr>
        <p:blipFill>
          <a:blip r:embed="rId3"/>
          <a:stretch>
            <a:fillRect/>
          </a:stretch>
        </p:blipFill>
        <p:spPr>
          <a:xfrm rot="993831">
            <a:off x="6861704" y="1335642"/>
            <a:ext cx="4680692" cy="2028300"/>
          </a:xfrm>
          <a:prstGeom prst="rect">
            <a:avLst/>
          </a:prstGeom>
        </p:spPr>
      </p:pic>
      <p:pic>
        <p:nvPicPr>
          <p:cNvPr id="6" name="Εικόνα 5">
            <a:extLst>
              <a:ext uri="{FF2B5EF4-FFF2-40B4-BE49-F238E27FC236}">
                <a16:creationId xmlns:a16="http://schemas.microsoft.com/office/drawing/2014/main" id="{E6877625-B4BE-4F8A-86AD-C5FD7A0B72C8}"/>
              </a:ext>
            </a:extLst>
          </p:cNvPr>
          <p:cNvPicPr>
            <a:picLocks noChangeAspect="1"/>
          </p:cNvPicPr>
          <p:nvPr/>
        </p:nvPicPr>
        <p:blipFill>
          <a:blip r:embed="rId4"/>
          <a:stretch>
            <a:fillRect/>
          </a:stretch>
        </p:blipFill>
        <p:spPr>
          <a:xfrm flipH="1">
            <a:off x="9724103" y="4968000"/>
            <a:ext cx="1557831" cy="1857796"/>
          </a:xfrm>
          <a:prstGeom prst="rect">
            <a:avLst/>
          </a:prstGeom>
          <a:scene3d>
            <a:camera prst="perspectiveHeroicExtremeLeftFacing"/>
            <a:lightRig rig="threePt" dir="t"/>
          </a:scene3d>
        </p:spPr>
      </p:pic>
      <p:pic>
        <p:nvPicPr>
          <p:cNvPr id="7" name="Εικόνα 6">
            <a:extLst>
              <a:ext uri="{FF2B5EF4-FFF2-40B4-BE49-F238E27FC236}">
                <a16:creationId xmlns:a16="http://schemas.microsoft.com/office/drawing/2014/main" id="{B829A362-C542-4DB0-8652-E0C43C3E30C3}"/>
              </a:ext>
            </a:extLst>
          </p:cNvPr>
          <p:cNvPicPr>
            <a:picLocks noChangeAspect="1"/>
          </p:cNvPicPr>
          <p:nvPr/>
        </p:nvPicPr>
        <p:blipFill>
          <a:blip r:embed="rId4"/>
          <a:stretch>
            <a:fillRect/>
          </a:stretch>
        </p:blipFill>
        <p:spPr>
          <a:xfrm flipH="1">
            <a:off x="10996517" y="5400000"/>
            <a:ext cx="1195483" cy="1425677"/>
          </a:xfrm>
          <a:prstGeom prst="rect">
            <a:avLst/>
          </a:prstGeom>
          <a:scene3d>
            <a:camera prst="perspectiveHeroicExtremeLeftFacing"/>
            <a:lightRig rig="threePt" dir="t"/>
          </a:scene3d>
        </p:spPr>
      </p:pic>
    </p:spTree>
    <p:extLst>
      <p:ext uri="{BB962C8B-B14F-4D97-AF65-F5344CB8AC3E}">
        <p14:creationId xmlns:p14="http://schemas.microsoft.com/office/powerpoint/2010/main" val="40876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C998DE7-01E5-4781-A910-74AE10D37038}"/>
              </a:ext>
            </a:extLst>
          </p:cNvPr>
          <p:cNvPicPr>
            <a:picLocks noChangeAspect="1"/>
          </p:cNvPicPr>
          <p:nvPr/>
        </p:nvPicPr>
        <p:blipFill>
          <a:blip r:embed="rId3"/>
          <a:stretch>
            <a:fillRect/>
          </a:stretch>
        </p:blipFill>
        <p:spPr>
          <a:xfrm>
            <a:off x="348992" y="428868"/>
            <a:ext cx="1558055" cy="4357686"/>
          </a:xfrm>
          <a:prstGeom prst="rect">
            <a:avLst/>
          </a:prstGeom>
        </p:spPr>
      </p:pic>
      <p:sp>
        <p:nvSpPr>
          <p:cNvPr id="5" name="Ορθογώνιο 4">
            <a:extLst>
              <a:ext uri="{FF2B5EF4-FFF2-40B4-BE49-F238E27FC236}">
                <a16:creationId xmlns:a16="http://schemas.microsoft.com/office/drawing/2014/main" id="{4FEF0A63-0C6F-4861-8A0E-D2FD64FF7EC8}"/>
              </a:ext>
            </a:extLst>
          </p:cNvPr>
          <p:cNvSpPr/>
          <p:nvPr/>
        </p:nvSpPr>
        <p:spPr>
          <a:xfrm>
            <a:off x="259119" y="4761190"/>
            <a:ext cx="1378904" cy="584775"/>
          </a:xfrm>
          <a:prstGeom prst="rect">
            <a:avLst/>
          </a:prstGeom>
          <a:noFill/>
        </p:spPr>
        <p:txBody>
          <a:bodyPr wrap="none" lIns="91440" tIns="45720" rIns="91440" bIns="45720">
            <a:spAutoFit/>
          </a:bodyPr>
          <a:lstStyle/>
          <a:p>
            <a:pPr algn="ctr"/>
            <a:r>
              <a:rPr lang="el-GR" sz="3200" b="0" cap="none" spc="0" dirty="0">
                <a:ln w="0"/>
                <a:solidFill>
                  <a:schemeClr val="tx1"/>
                </a:solidFill>
                <a:effectLst>
                  <a:outerShdw blurRad="38100" dist="19050" dir="2700000" algn="tl" rotWithShape="0">
                    <a:schemeClr val="dk1">
                      <a:alpha val="40000"/>
                    </a:schemeClr>
                  </a:outerShdw>
                </a:effectLst>
              </a:rPr>
              <a:t>Πέτρος</a:t>
            </a:r>
          </a:p>
        </p:txBody>
      </p:sp>
      <p:pic>
        <p:nvPicPr>
          <p:cNvPr id="8" name="Εικόνα 7">
            <a:extLst>
              <a:ext uri="{FF2B5EF4-FFF2-40B4-BE49-F238E27FC236}">
                <a16:creationId xmlns:a16="http://schemas.microsoft.com/office/drawing/2014/main" id="{78AB93A5-08B8-4E2D-9CD5-6F6EE7479D45}"/>
              </a:ext>
            </a:extLst>
          </p:cNvPr>
          <p:cNvPicPr>
            <a:picLocks noChangeAspect="1"/>
          </p:cNvPicPr>
          <p:nvPr/>
        </p:nvPicPr>
        <p:blipFill>
          <a:blip r:embed="rId4"/>
          <a:stretch>
            <a:fillRect/>
          </a:stretch>
        </p:blipFill>
        <p:spPr>
          <a:xfrm>
            <a:off x="2271075" y="1793835"/>
            <a:ext cx="1533711" cy="4284651"/>
          </a:xfrm>
          <a:prstGeom prst="rect">
            <a:avLst/>
          </a:prstGeom>
        </p:spPr>
      </p:pic>
      <p:sp>
        <p:nvSpPr>
          <p:cNvPr id="9" name="Ορθογώνιο 8">
            <a:extLst>
              <a:ext uri="{FF2B5EF4-FFF2-40B4-BE49-F238E27FC236}">
                <a16:creationId xmlns:a16="http://schemas.microsoft.com/office/drawing/2014/main" id="{19CF2894-C764-406B-8EEC-4265820ED016}"/>
              </a:ext>
            </a:extLst>
          </p:cNvPr>
          <p:cNvSpPr/>
          <p:nvPr/>
        </p:nvSpPr>
        <p:spPr>
          <a:xfrm>
            <a:off x="2176058" y="6078486"/>
            <a:ext cx="1558055" cy="584775"/>
          </a:xfrm>
          <a:prstGeom prst="rect">
            <a:avLst/>
          </a:prstGeom>
          <a:noFill/>
        </p:spPr>
        <p:txBody>
          <a:bodyPr wrap="none" lIns="91440" tIns="45720" rIns="91440" bIns="45720">
            <a:spAutoFit/>
          </a:bodyPr>
          <a:lstStyle/>
          <a:p>
            <a:pPr algn="ctr"/>
            <a:r>
              <a:rPr lang="el-GR" sz="3200" dirty="0">
                <a:ln w="0"/>
                <a:effectLst>
                  <a:outerShdw blurRad="38100" dist="19050" dir="2700000" algn="tl" rotWithShape="0">
                    <a:schemeClr val="dk1">
                      <a:alpha val="40000"/>
                    </a:schemeClr>
                  </a:outerShdw>
                </a:effectLst>
              </a:rPr>
              <a:t>Αντρέας</a:t>
            </a:r>
            <a:endParaRPr lang="el-GR" sz="3200" b="0" cap="none" spc="0" dirty="0">
              <a:ln w="0"/>
              <a:solidFill>
                <a:schemeClr val="tx1"/>
              </a:solidFill>
              <a:effectLst>
                <a:outerShdw blurRad="38100" dist="19050" dir="2700000" algn="tl" rotWithShape="0">
                  <a:schemeClr val="dk1">
                    <a:alpha val="40000"/>
                  </a:schemeClr>
                </a:outerShdw>
              </a:effectLst>
            </a:endParaRPr>
          </a:p>
        </p:txBody>
      </p:sp>
      <p:pic>
        <p:nvPicPr>
          <p:cNvPr id="11" name="Εικόνα 10">
            <a:extLst>
              <a:ext uri="{FF2B5EF4-FFF2-40B4-BE49-F238E27FC236}">
                <a16:creationId xmlns:a16="http://schemas.microsoft.com/office/drawing/2014/main" id="{0CBBE903-96E0-4C50-9B95-52BFD93566D4}"/>
              </a:ext>
            </a:extLst>
          </p:cNvPr>
          <p:cNvPicPr>
            <a:picLocks noChangeAspect="1"/>
          </p:cNvPicPr>
          <p:nvPr/>
        </p:nvPicPr>
        <p:blipFill>
          <a:blip r:embed="rId5"/>
          <a:stretch>
            <a:fillRect/>
          </a:stretch>
        </p:blipFill>
        <p:spPr>
          <a:xfrm>
            <a:off x="4244754" y="453213"/>
            <a:ext cx="1533711" cy="4284651"/>
          </a:xfrm>
          <a:prstGeom prst="rect">
            <a:avLst/>
          </a:prstGeom>
        </p:spPr>
      </p:pic>
      <p:sp>
        <p:nvSpPr>
          <p:cNvPr id="12" name="Ορθογώνιο 11">
            <a:extLst>
              <a:ext uri="{FF2B5EF4-FFF2-40B4-BE49-F238E27FC236}">
                <a16:creationId xmlns:a16="http://schemas.microsoft.com/office/drawing/2014/main" id="{9F00C675-2385-4B64-B551-6254355BB93B}"/>
              </a:ext>
            </a:extLst>
          </p:cNvPr>
          <p:cNvSpPr/>
          <p:nvPr/>
        </p:nvSpPr>
        <p:spPr>
          <a:xfrm>
            <a:off x="4094317" y="4761190"/>
            <a:ext cx="1566840" cy="584775"/>
          </a:xfrm>
          <a:prstGeom prst="rect">
            <a:avLst/>
          </a:prstGeom>
          <a:noFill/>
        </p:spPr>
        <p:txBody>
          <a:bodyPr wrap="none" lIns="91440" tIns="45720" rIns="91440" bIns="45720">
            <a:spAutoFit/>
          </a:bodyPr>
          <a:lstStyle/>
          <a:p>
            <a:pPr algn="ctr"/>
            <a:r>
              <a:rPr lang="el-GR" sz="3200" b="0" cap="none" spc="0" dirty="0">
                <a:ln w="0"/>
                <a:solidFill>
                  <a:schemeClr val="tx1"/>
                </a:solidFill>
                <a:effectLst>
                  <a:outerShdw blurRad="38100" dist="19050" dir="2700000" algn="tl" rotWithShape="0">
                    <a:schemeClr val="dk1">
                      <a:alpha val="40000"/>
                    </a:schemeClr>
                  </a:outerShdw>
                </a:effectLst>
              </a:rPr>
              <a:t>Ιωάννης</a:t>
            </a:r>
          </a:p>
        </p:txBody>
      </p:sp>
      <p:pic>
        <p:nvPicPr>
          <p:cNvPr id="14" name="Εικόνα 13">
            <a:extLst>
              <a:ext uri="{FF2B5EF4-FFF2-40B4-BE49-F238E27FC236}">
                <a16:creationId xmlns:a16="http://schemas.microsoft.com/office/drawing/2014/main" id="{F24A5735-3E0C-4337-B150-06BC41A9E138}"/>
              </a:ext>
            </a:extLst>
          </p:cNvPr>
          <p:cNvPicPr>
            <a:picLocks noChangeAspect="1"/>
          </p:cNvPicPr>
          <p:nvPr/>
        </p:nvPicPr>
        <p:blipFill>
          <a:blip r:embed="rId6"/>
          <a:stretch>
            <a:fillRect/>
          </a:stretch>
        </p:blipFill>
        <p:spPr>
          <a:xfrm>
            <a:off x="6316513" y="1879040"/>
            <a:ext cx="1545883" cy="4199446"/>
          </a:xfrm>
          <a:prstGeom prst="rect">
            <a:avLst/>
          </a:prstGeom>
        </p:spPr>
      </p:pic>
      <p:sp>
        <p:nvSpPr>
          <p:cNvPr id="15" name="Ορθογώνιο 14">
            <a:extLst>
              <a:ext uri="{FF2B5EF4-FFF2-40B4-BE49-F238E27FC236}">
                <a16:creationId xmlns:a16="http://schemas.microsoft.com/office/drawing/2014/main" id="{35D150C8-B75F-458C-8809-9C1C04CCD643}"/>
              </a:ext>
            </a:extLst>
          </p:cNvPr>
          <p:cNvSpPr/>
          <p:nvPr/>
        </p:nvSpPr>
        <p:spPr>
          <a:xfrm>
            <a:off x="6180420" y="6078486"/>
            <a:ext cx="1750031" cy="584775"/>
          </a:xfrm>
          <a:prstGeom prst="rect">
            <a:avLst/>
          </a:prstGeom>
          <a:noFill/>
        </p:spPr>
        <p:txBody>
          <a:bodyPr wrap="none" lIns="91440" tIns="45720" rIns="91440" bIns="45720">
            <a:spAutoFit/>
          </a:bodyPr>
          <a:lstStyle/>
          <a:p>
            <a:pPr algn="ctr"/>
            <a:r>
              <a:rPr lang="el-GR" sz="3200" dirty="0">
                <a:ln w="0"/>
                <a:effectLst>
                  <a:outerShdw blurRad="38100" dist="19050" dir="2700000" algn="tl" rotWithShape="0">
                    <a:schemeClr val="dk1">
                      <a:alpha val="40000"/>
                    </a:schemeClr>
                  </a:outerShdw>
                </a:effectLst>
              </a:rPr>
              <a:t>Φίλιππος</a:t>
            </a:r>
            <a:endParaRPr lang="el-GR" sz="3200" b="0" cap="none" spc="0" dirty="0">
              <a:ln w="0"/>
              <a:solidFill>
                <a:schemeClr val="tx1"/>
              </a:solidFill>
              <a:effectLst>
                <a:outerShdw blurRad="38100" dist="19050" dir="2700000" algn="tl" rotWithShape="0">
                  <a:schemeClr val="dk1">
                    <a:alpha val="40000"/>
                  </a:schemeClr>
                </a:outerShdw>
              </a:effectLst>
            </a:endParaRPr>
          </a:p>
        </p:txBody>
      </p:sp>
      <p:pic>
        <p:nvPicPr>
          <p:cNvPr id="17" name="Εικόνα 16">
            <a:extLst>
              <a:ext uri="{FF2B5EF4-FFF2-40B4-BE49-F238E27FC236}">
                <a16:creationId xmlns:a16="http://schemas.microsoft.com/office/drawing/2014/main" id="{3E18BCC0-FF77-4E11-B7D9-96EE6E49BB14}"/>
              </a:ext>
            </a:extLst>
          </p:cNvPr>
          <p:cNvPicPr>
            <a:picLocks noChangeAspect="1"/>
          </p:cNvPicPr>
          <p:nvPr/>
        </p:nvPicPr>
        <p:blipFill>
          <a:blip r:embed="rId7"/>
          <a:stretch>
            <a:fillRect/>
          </a:stretch>
        </p:blipFill>
        <p:spPr>
          <a:xfrm>
            <a:off x="8324005" y="453213"/>
            <a:ext cx="1460677" cy="4308996"/>
          </a:xfrm>
          <a:prstGeom prst="rect">
            <a:avLst/>
          </a:prstGeom>
        </p:spPr>
      </p:pic>
      <p:sp>
        <p:nvSpPr>
          <p:cNvPr id="18" name="Ορθογώνιο 17">
            <a:extLst>
              <a:ext uri="{FF2B5EF4-FFF2-40B4-BE49-F238E27FC236}">
                <a16:creationId xmlns:a16="http://schemas.microsoft.com/office/drawing/2014/main" id="{0C731211-9376-4649-9333-9D7E86C39E90}"/>
              </a:ext>
            </a:extLst>
          </p:cNvPr>
          <p:cNvSpPr/>
          <p:nvPr/>
        </p:nvSpPr>
        <p:spPr>
          <a:xfrm>
            <a:off x="7803995" y="4766872"/>
            <a:ext cx="2636043" cy="584775"/>
          </a:xfrm>
          <a:prstGeom prst="rect">
            <a:avLst/>
          </a:prstGeom>
          <a:noFill/>
        </p:spPr>
        <p:txBody>
          <a:bodyPr wrap="none" lIns="91440" tIns="45720" rIns="91440" bIns="45720">
            <a:spAutoFit/>
          </a:bodyPr>
          <a:lstStyle/>
          <a:p>
            <a:pPr algn="ctr"/>
            <a:r>
              <a:rPr lang="el-GR" sz="3200" b="0" cap="none" spc="0" dirty="0">
                <a:ln w="0"/>
                <a:solidFill>
                  <a:schemeClr val="tx1"/>
                </a:solidFill>
                <a:effectLst>
                  <a:outerShdw blurRad="38100" dist="19050" dir="2700000" algn="tl" rotWithShape="0">
                    <a:schemeClr val="dk1">
                      <a:alpha val="40000"/>
                    </a:schemeClr>
                  </a:outerShdw>
                </a:effectLst>
              </a:rPr>
              <a:t>Βαρ</a:t>
            </a:r>
            <a:r>
              <a:rPr lang="el-GR" sz="3200" dirty="0">
                <a:ln w="0"/>
                <a:effectLst>
                  <a:outerShdw blurRad="38100" dist="19050" dir="2700000" algn="tl" rotWithShape="0">
                    <a:schemeClr val="dk1">
                      <a:alpha val="40000"/>
                    </a:schemeClr>
                  </a:outerShdw>
                </a:effectLst>
              </a:rPr>
              <a:t>θολομαίος</a:t>
            </a:r>
            <a:endParaRPr lang="el-GR" sz="3200" b="0" cap="none" spc="0" dirty="0">
              <a:ln w="0"/>
              <a:solidFill>
                <a:schemeClr val="tx1"/>
              </a:solidFill>
              <a:effectLst>
                <a:outerShdw blurRad="38100" dist="19050" dir="2700000" algn="tl" rotWithShape="0">
                  <a:schemeClr val="dk1">
                    <a:alpha val="40000"/>
                  </a:schemeClr>
                </a:outerShdw>
              </a:effectLst>
            </a:endParaRPr>
          </a:p>
        </p:txBody>
      </p:sp>
      <p:pic>
        <p:nvPicPr>
          <p:cNvPr id="20" name="Εικόνα 19">
            <a:extLst>
              <a:ext uri="{FF2B5EF4-FFF2-40B4-BE49-F238E27FC236}">
                <a16:creationId xmlns:a16="http://schemas.microsoft.com/office/drawing/2014/main" id="{04A58E45-61BF-4D61-9F67-22BE34565E1E}"/>
              </a:ext>
            </a:extLst>
          </p:cNvPr>
          <p:cNvPicPr>
            <a:picLocks noChangeAspect="1"/>
          </p:cNvPicPr>
          <p:nvPr/>
        </p:nvPicPr>
        <p:blipFill>
          <a:blip r:embed="rId8"/>
          <a:stretch>
            <a:fillRect/>
          </a:stretch>
        </p:blipFill>
        <p:spPr>
          <a:xfrm>
            <a:off x="10440038" y="1757318"/>
            <a:ext cx="1497194" cy="4321168"/>
          </a:xfrm>
          <a:prstGeom prst="rect">
            <a:avLst/>
          </a:prstGeom>
        </p:spPr>
      </p:pic>
      <p:sp>
        <p:nvSpPr>
          <p:cNvPr id="39" name="Ορθογώνιο 38">
            <a:extLst>
              <a:ext uri="{FF2B5EF4-FFF2-40B4-BE49-F238E27FC236}">
                <a16:creationId xmlns:a16="http://schemas.microsoft.com/office/drawing/2014/main" id="{EE275920-B277-4E30-ADEB-69FBB2867F40}"/>
              </a:ext>
            </a:extLst>
          </p:cNvPr>
          <p:cNvSpPr/>
          <p:nvPr/>
        </p:nvSpPr>
        <p:spPr>
          <a:xfrm>
            <a:off x="10333160" y="6078486"/>
            <a:ext cx="1586716" cy="584775"/>
          </a:xfrm>
          <a:prstGeom prst="rect">
            <a:avLst/>
          </a:prstGeom>
          <a:noFill/>
        </p:spPr>
        <p:txBody>
          <a:bodyPr wrap="none" lIns="91440" tIns="45720" rIns="91440" bIns="45720">
            <a:spAutoFit/>
          </a:bodyPr>
          <a:lstStyle/>
          <a:p>
            <a:pPr algn="ctr"/>
            <a:r>
              <a:rPr lang="el-GR" sz="3200" b="0" cap="none" spc="0" dirty="0">
                <a:ln w="0"/>
                <a:solidFill>
                  <a:schemeClr val="tx1"/>
                </a:solidFill>
                <a:effectLst>
                  <a:outerShdw blurRad="38100" dist="19050" dir="2700000" algn="tl" rotWithShape="0">
                    <a:schemeClr val="dk1">
                      <a:alpha val="40000"/>
                    </a:schemeClr>
                  </a:outerShdw>
                </a:effectLst>
              </a:rPr>
              <a:t>Ιάκωβος</a:t>
            </a:r>
          </a:p>
        </p:txBody>
      </p:sp>
      <p:pic>
        <p:nvPicPr>
          <p:cNvPr id="16" name="Εικόνα 15">
            <a:extLst>
              <a:ext uri="{FF2B5EF4-FFF2-40B4-BE49-F238E27FC236}">
                <a16:creationId xmlns:a16="http://schemas.microsoft.com/office/drawing/2014/main" id="{1E0B14FB-52EE-4275-A85A-BC0C562C2676}"/>
              </a:ext>
            </a:extLst>
          </p:cNvPr>
          <p:cNvPicPr>
            <a:picLocks noChangeAspect="1"/>
          </p:cNvPicPr>
          <p:nvPr/>
        </p:nvPicPr>
        <p:blipFill>
          <a:blip r:embed="rId9"/>
          <a:stretch>
            <a:fillRect/>
          </a:stretch>
        </p:blipFill>
        <p:spPr>
          <a:xfrm>
            <a:off x="32680" y="0"/>
            <a:ext cx="12022471" cy="195943"/>
          </a:xfrm>
          <a:prstGeom prst="rect">
            <a:avLst/>
          </a:prstGeom>
        </p:spPr>
      </p:pic>
      <p:pic>
        <p:nvPicPr>
          <p:cNvPr id="19" name="Εικόνα 18">
            <a:extLst>
              <a:ext uri="{FF2B5EF4-FFF2-40B4-BE49-F238E27FC236}">
                <a16:creationId xmlns:a16="http://schemas.microsoft.com/office/drawing/2014/main" id="{536BEE8E-9784-474E-9EC8-15204D233AFA}"/>
              </a:ext>
            </a:extLst>
          </p:cNvPr>
          <p:cNvPicPr>
            <a:picLocks noChangeAspect="1"/>
          </p:cNvPicPr>
          <p:nvPr/>
        </p:nvPicPr>
        <p:blipFill>
          <a:blip r:embed="rId9"/>
          <a:stretch>
            <a:fillRect/>
          </a:stretch>
        </p:blipFill>
        <p:spPr>
          <a:xfrm rot="10800000">
            <a:off x="149290" y="6663386"/>
            <a:ext cx="11905860" cy="199857"/>
          </a:xfrm>
          <a:prstGeom prst="rect">
            <a:avLst/>
          </a:prstGeom>
        </p:spPr>
      </p:pic>
      <p:pic>
        <p:nvPicPr>
          <p:cNvPr id="21" name="Εικόνα 20">
            <a:extLst>
              <a:ext uri="{FF2B5EF4-FFF2-40B4-BE49-F238E27FC236}">
                <a16:creationId xmlns:a16="http://schemas.microsoft.com/office/drawing/2014/main" id="{C0A3F7DE-01D3-4E41-B573-246553B88BC7}"/>
              </a:ext>
            </a:extLst>
          </p:cNvPr>
          <p:cNvPicPr>
            <a:picLocks noChangeAspect="1"/>
          </p:cNvPicPr>
          <p:nvPr/>
        </p:nvPicPr>
        <p:blipFill>
          <a:blip r:embed="rId9"/>
          <a:stretch>
            <a:fillRect/>
          </a:stretch>
        </p:blipFill>
        <p:spPr>
          <a:xfrm rot="16200000">
            <a:off x="-3280298" y="3269788"/>
            <a:ext cx="6858000" cy="318423"/>
          </a:xfrm>
          <a:prstGeom prst="rect">
            <a:avLst/>
          </a:prstGeom>
        </p:spPr>
      </p:pic>
      <p:pic>
        <p:nvPicPr>
          <p:cNvPr id="22" name="Εικόνα 21">
            <a:extLst>
              <a:ext uri="{FF2B5EF4-FFF2-40B4-BE49-F238E27FC236}">
                <a16:creationId xmlns:a16="http://schemas.microsoft.com/office/drawing/2014/main" id="{8E150A4C-CCA5-41ED-8445-6186756D3225}"/>
              </a:ext>
            </a:extLst>
          </p:cNvPr>
          <p:cNvPicPr>
            <a:picLocks noChangeAspect="1"/>
          </p:cNvPicPr>
          <p:nvPr/>
        </p:nvPicPr>
        <p:blipFill>
          <a:blip r:embed="rId9"/>
          <a:stretch>
            <a:fillRect/>
          </a:stretch>
        </p:blipFill>
        <p:spPr>
          <a:xfrm rot="5400000">
            <a:off x="8610600" y="3276598"/>
            <a:ext cx="6858000" cy="304802"/>
          </a:xfrm>
          <a:prstGeom prst="rect">
            <a:avLst/>
          </a:prstGeom>
        </p:spPr>
      </p:pic>
    </p:spTree>
    <p:extLst>
      <p:ext uri="{BB962C8B-B14F-4D97-AF65-F5344CB8AC3E}">
        <p14:creationId xmlns:p14="http://schemas.microsoft.com/office/powerpoint/2010/main" val="2917580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2" name="Εικόνα 21">
            <a:extLst>
              <a:ext uri="{FF2B5EF4-FFF2-40B4-BE49-F238E27FC236}">
                <a16:creationId xmlns:a16="http://schemas.microsoft.com/office/drawing/2014/main" id="{E93E9308-AE28-4CDB-9ADD-E9D6D1B98DDB}"/>
              </a:ext>
            </a:extLst>
          </p:cNvPr>
          <p:cNvPicPr>
            <a:picLocks noChangeAspect="1"/>
          </p:cNvPicPr>
          <p:nvPr/>
        </p:nvPicPr>
        <p:blipFill>
          <a:blip r:embed="rId3"/>
          <a:stretch>
            <a:fillRect/>
          </a:stretch>
        </p:blipFill>
        <p:spPr>
          <a:xfrm>
            <a:off x="247705" y="287685"/>
            <a:ext cx="1548845" cy="4134519"/>
          </a:xfrm>
          <a:prstGeom prst="rect">
            <a:avLst/>
          </a:prstGeom>
        </p:spPr>
      </p:pic>
      <p:sp>
        <p:nvSpPr>
          <p:cNvPr id="23" name="Ορθογώνιο 22">
            <a:extLst>
              <a:ext uri="{FF2B5EF4-FFF2-40B4-BE49-F238E27FC236}">
                <a16:creationId xmlns:a16="http://schemas.microsoft.com/office/drawing/2014/main" id="{D8982D04-E814-48E2-8415-82EF2B4C817A}"/>
              </a:ext>
            </a:extLst>
          </p:cNvPr>
          <p:cNvSpPr/>
          <p:nvPr/>
        </p:nvSpPr>
        <p:spPr>
          <a:xfrm>
            <a:off x="245853" y="4422204"/>
            <a:ext cx="1873654"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Ματθαίος</a:t>
            </a:r>
          </a:p>
        </p:txBody>
      </p:sp>
      <p:sp>
        <p:nvSpPr>
          <p:cNvPr id="24" name="Ορθογώνιο 23">
            <a:extLst>
              <a:ext uri="{FF2B5EF4-FFF2-40B4-BE49-F238E27FC236}">
                <a16:creationId xmlns:a16="http://schemas.microsoft.com/office/drawing/2014/main" id="{670D4D87-6328-42DE-8CA0-ACFF84C11E67}"/>
              </a:ext>
            </a:extLst>
          </p:cNvPr>
          <p:cNvSpPr/>
          <p:nvPr/>
        </p:nvSpPr>
        <p:spPr>
          <a:xfrm>
            <a:off x="2525671" y="5952822"/>
            <a:ext cx="1367297"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Θωμάς</a:t>
            </a:r>
          </a:p>
        </p:txBody>
      </p:sp>
      <p:sp>
        <p:nvSpPr>
          <p:cNvPr id="25" name="Ορθογώνιο 24">
            <a:extLst>
              <a:ext uri="{FF2B5EF4-FFF2-40B4-BE49-F238E27FC236}">
                <a16:creationId xmlns:a16="http://schemas.microsoft.com/office/drawing/2014/main" id="{08A2B553-0C31-4A87-A297-02A85441444B}"/>
              </a:ext>
            </a:extLst>
          </p:cNvPr>
          <p:cNvSpPr/>
          <p:nvPr/>
        </p:nvSpPr>
        <p:spPr>
          <a:xfrm>
            <a:off x="4249207" y="4451375"/>
            <a:ext cx="1579278"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Σίμωνας</a:t>
            </a:r>
            <a:endParaRPr kumimoji="0" lang="el-GR"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6" name="Ορθογώνιο 25">
            <a:extLst>
              <a:ext uri="{FF2B5EF4-FFF2-40B4-BE49-F238E27FC236}">
                <a16:creationId xmlns:a16="http://schemas.microsoft.com/office/drawing/2014/main" id="{9074D332-35FC-48B2-9491-9BBFFB71BA46}"/>
              </a:ext>
            </a:extLst>
          </p:cNvPr>
          <p:cNvSpPr/>
          <p:nvPr/>
        </p:nvSpPr>
        <p:spPr>
          <a:xfrm>
            <a:off x="6264494" y="5952822"/>
            <a:ext cx="1843390"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Θαδδαίος</a:t>
            </a:r>
          </a:p>
        </p:txBody>
      </p:sp>
      <p:sp>
        <p:nvSpPr>
          <p:cNvPr id="27" name="Ορθογώνιο 26">
            <a:extLst>
              <a:ext uri="{FF2B5EF4-FFF2-40B4-BE49-F238E27FC236}">
                <a16:creationId xmlns:a16="http://schemas.microsoft.com/office/drawing/2014/main" id="{059F2D1E-774D-4DB9-A70B-B9505AF5A8D9}"/>
              </a:ext>
            </a:extLst>
          </p:cNvPr>
          <p:cNvSpPr/>
          <p:nvPr/>
        </p:nvSpPr>
        <p:spPr>
          <a:xfrm>
            <a:off x="8426018" y="4451375"/>
            <a:ext cx="1586716"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Ιάκωβος</a:t>
            </a:r>
          </a:p>
        </p:txBody>
      </p:sp>
      <p:pic>
        <p:nvPicPr>
          <p:cNvPr id="29" name="Εικόνα 28">
            <a:extLst>
              <a:ext uri="{FF2B5EF4-FFF2-40B4-BE49-F238E27FC236}">
                <a16:creationId xmlns:a16="http://schemas.microsoft.com/office/drawing/2014/main" id="{478E4DED-2CCC-4D2D-B405-85C09099DAD1}"/>
              </a:ext>
            </a:extLst>
          </p:cNvPr>
          <p:cNvPicPr>
            <a:picLocks noChangeAspect="1"/>
          </p:cNvPicPr>
          <p:nvPr/>
        </p:nvPicPr>
        <p:blipFill>
          <a:blip r:embed="rId4"/>
          <a:stretch>
            <a:fillRect/>
          </a:stretch>
        </p:blipFill>
        <p:spPr>
          <a:xfrm>
            <a:off x="2276616" y="1919526"/>
            <a:ext cx="1459243" cy="4032117"/>
          </a:xfrm>
          <a:prstGeom prst="rect">
            <a:avLst/>
          </a:prstGeom>
        </p:spPr>
      </p:pic>
      <p:pic>
        <p:nvPicPr>
          <p:cNvPr id="31" name="Εικόνα 30">
            <a:extLst>
              <a:ext uri="{FF2B5EF4-FFF2-40B4-BE49-F238E27FC236}">
                <a16:creationId xmlns:a16="http://schemas.microsoft.com/office/drawing/2014/main" id="{06755120-BC54-4221-A8E5-3BA991D9C5B7}"/>
              </a:ext>
            </a:extLst>
          </p:cNvPr>
          <p:cNvPicPr>
            <a:picLocks noChangeAspect="1"/>
          </p:cNvPicPr>
          <p:nvPr/>
        </p:nvPicPr>
        <p:blipFill>
          <a:blip r:embed="rId5"/>
          <a:stretch>
            <a:fillRect/>
          </a:stretch>
        </p:blipFill>
        <p:spPr>
          <a:xfrm>
            <a:off x="4129874" y="287685"/>
            <a:ext cx="1382441" cy="4160122"/>
          </a:xfrm>
          <a:prstGeom prst="rect">
            <a:avLst/>
          </a:prstGeom>
        </p:spPr>
      </p:pic>
      <p:pic>
        <p:nvPicPr>
          <p:cNvPr id="33" name="Εικόνα 32">
            <a:extLst>
              <a:ext uri="{FF2B5EF4-FFF2-40B4-BE49-F238E27FC236}">
                <a16:creationId xmlns:a16="http://schemas.microsoft.com/office/drawing/2014/main" id="{33027444-CB80-456F-BDE7-0BAC21597C56}"/>
              </a:ext>
            </a:extLst>
          </p:cNvPr>
          <p:cNvPicPr>
            <a:picLocks noChangeAspect="1"/>
          </p:cNvPicPr>
          <p:nvPr/>
        </p:nvPicPr>
        <p:blipFill>
          <a:blip r:embed="rId6"/>
          <a:stretch>
            <a:fillRect/>
          </a:stretch>
        </p:blipFill>
        <p:spPr>
          <a:xfrm>
            <a:off x="6333677" y="1855524"/>
            <a:ext cx="1420842" cy="4096119"/>
          </a:xfrm>
          <a:prstGeom prst="rect">
            <a:avLst/>
          </a:prstGeom>
        </p:spPr>
      </p:pic>
      <p:pic>
        <p:nvPicPr>
          <p:cNvPr id="35" name="Εικόνα 34">
            <a:extLst>
              <a:ext uri="{FF2B5EF4-FFF2-40B4-BE49-F238E27FC236}">
                <a16:creationId xmlns:a16="http://schemas.microsoft.com/office/drawing/2014/main" id="{CA881F95-E842-44B1-A085-5ADCE22936B9}"/>
              </a:ext>
            </a:extLst>
          </p:cNvPr>
          <p:cNvPicPr>
            <a:picLocks noChangeAspect="1"/>
          </p:cNvPicPr>
          <p:nvPr/>
        </p:nvPicPr>
        <p:blipFill>
          <a:blip r:embed="rId7"/>
          <a:stretch>
            <a:fillRect/>
          </a:stretch>
        </p:blipFill>
        <p:spPr>
          <a:xfrm>
            <a:off x="8290565" y="236481"/>
            <a:ext cx="1446442" cy="4185723"/>
          </a:xfrm>
          <a:prstGeom prst="rect">
            <a:avLst/>
          </a:prstGeom>
        </p:spPr>
      </p:pic>
      <p:pic>
        <p:nvPicPr>
          <p:cNvPr id="37" name="Εικόνα 36">
            <a:extLst>
              <a:ext uri="{FF2B5EF4-FFF2-40B4-BE49-F238E27FC236}">
                <a16:creationId xmlns:a16="http://schemas.microsoft.com/office/drawing/2014/main" id="{5EE9FE0B-550A-4646-8C9F-36DCEC791017}"/>
              </a:ext>
            </a:extLst>
          </p:cNvPr>
          <p:cNvPicPr>
            <a:picLocks noChangeAspect="1"/>
          </p:cNvPicPr>
          <p:nvPr/>
        </p:nvPicPr>
        <p:blipFill>
          <a:blip r:embed="rId8"/>
          <a:stretch>
            <a:fillRect/>
          </a:stretch>
        </p:blipFill>
        <p:spPr>
          <a:xfrm>
            <a:off x="10408506" y="1714720"/>
            <a:ext cx="1484843" cy="4236923"/>
          </a:xfrm>
          <a:prstGeom prst="rect">
            <a:avLst/>
          </a:prstGeom>
        </p:spPr>
      </p:pic>
      <p:sp>
        <p:nvSpPr>
          <p:cNvPr id="38" name="Ορθογώνιο 37">
            <a:extLst>
              <a:ext uri="{FF2B5EF4-FFF2-40B4-BE49-F238E27FC236}">
                <a16:creationId xmlns:a16="http://schemas.microsoft.com/office/drawing/2014/main" id="{22532EB4-5C21-4637-B160-483047F1E78F}"/>
              </a:ext>
            </a:extLst>
          </p:cNvPr>
          <p:cNvSpPr/>
          <p:nvPr/>
        </p:nvSpPr>
        <p:spPr>
          <a:xfrm>
            <a:off x="10565615" y="5951643"/>
            <a:ext cx="1343638"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Ιούδας</a:t>
            </a:r>
          </a:p>
        </p:txBody>
      </p:sp>
      <p:pic>
        <p:nvPicPr>
          <p:cNvPr id="14" name="Εικόνα 13">
            <a:extLst>
              <a:ext uri="{FF2B5EF4-FFF2-40B4-BE49-F238E27FC236}">
                <a16:creationId xmlns:a16="http://schemas.microsoft.com/office/drawing/2014/main" id="{3128BDDB-33FE-4691-B10C-1E7FEEA45F8A}"/>
              </a:ext>
            </a:extLst>
          </p:cNvPr>
          <p:cNvPicPr>
            <a:picLocks noChangeAspect="1"/>
          </p:cNvPicPr>
          <p:nvPr/>
        </p:nvPicPr>
        <p:blipFill>
          <a:blip r:embed="rId9"/>
          <a:stretch>
            <a:fillRect/>
          </a:stretch>
        </p:blipFill>
        <p:spPr>
          <a:xfrm>
            <a:off x="32680" y="0"/>
            <a:ext cx="12022471" cy="195943"/>
          </a:xfrm>
          <a:prstGeom prst="rect">
            <a:avLst/>
          </a:prstGeom>
        </p:spPr>
      </p:pic>
      <p:pic>
        <p:nvPicPr>
          <p:cNvPr id="15" name="Εικόνα 14">
            <a:extLst>
              <a:ext uri="{FF2B5EF4-FFF2-40B4-BE49-F238E27FC236}">
                <a16:creationId xmlns:a16="http://schemas.microsoft.com/office/drawing/2014/main" id="{6D95FE0F-B979-4362-9C6F-EACC84EDA51C}"/>
              </a:ext>
            </a:extLst>
          </p:cNvPr>
          <p:cNvPicPr>
            <a:picLocks noChangeAspect="1"/>
          </p:cNvPicPr>
          <p:nvPr/>
        </p:nvPicPr>
        <p:blipFill>
          <a:blip r:embed="rId9"/>
          <a:stretch>
            <a:fillRect/>
          </a:stretch>
        </p:blipFill>
        <p:spPr>
          <a:xfrm rot="10800000">
            <a:off x="149290" y="6663386"/>
            <a:ext cx="11905860" cy="199857"/>
          </a:xfrm>
          <a:prstGeom prst="rect">
            <a:avLst/>
          </a:prstGeom>
        </p:spPr>
      </p:pic>
      <p:pic>
        <p:nvPicPr>
          <p:cNvPr id="16" name="Εικόνα 15">
            <a:extLst>
              <a:ext uri="{FF2B5EF4-FFF2-40B4-BE49-F238E27FC236}">
                <a16:creationId xmlns:a16="http://schemas.microsoft.com/office/drawing/2014/main" id="{E1BB37B5-8AFB-4CA9-BBAA-E768471A90FB}"/>
              </a:ext>
            </a:extLst>
          </p:cNvPr>
          <p:cNvPicPr>
            <a:picLocks noChangeAspect="1"/>
          </p:cNvPicPr>
          <p:nvPr/>
        </p:nvPicPr>
        <p:blipFill>
          <a:blip r:embed="rId9"/>
          <a:stretch>
            <a:fillRect/>
          </a:stretch>
        </p:blipFill>
        <p:spPr>
          <a:xfrm rot="16200000">
            <a:off x="-3280298" y="3269788"/>
            <a:ext cx="6858000" cy="318423"/>
          </a:xfrm>
          <a:prstGeom prst="rect">
            <a:avLst/>
          </a:prstGeom>
        </p:spPr>
      </p:pic>
      <p:pic>
        <p:nvPicPr>
          <p:cNvPr id="17" name="Εικόνα 16">
            <a:extLst>
              <a:ext uri="{FF2B5EF4-FFF2-40B4-BE49-F238E27FC236}">
                <a16:creationId xmlns:a16="http://schemas.microsoft.com/office/drawing/2014/main" id="{B8BD1189-412B-45D9-A47B-48B3F58CC991}"/>
              </a:ext>
            </a:extLst>
          </p:cNvPr>
          <p:cNvPicPr>
            <a:picLocks noChangeAspect="1"/>
          </p:cNvPicPr>
          <p:nvPr/>
        </p:nvPicPr>
        <p:blipFill>
          <a:blip r:embed="rId9"/>
          <a:stretch>
            <a:fillRect/>
          </a:stretch>
        </p:blipFill>
        <p:spPr>
          <a:xfrm rot="5400000">
            <a:off x="8610600" y="3276598"/>
            <a:ext cx="6858000" cy="304802"/>
          </a:xfrm>
          <a:prstGeom prst="rect">
            <a:avLst/>
          </a:prstGeom>
        </p:spPr>
      </p:pic>
    </p:spTree>
    <p:extLst>
      <p:ext uri="{BB962C8B-B14F-4D97-AF65-F5344CB8AC3E}">
        <p14:creationId xmlns:p14="http://schemas.microsoft.com/office/powerpoint/2010/main" val="1220367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44EDF922-580B-44D1-8DD1-CAAC8F9851DE}"/>
              </a:ext>
            </a:extLst>
          </p:cNvPr>
          <p:cNvPicPr>
            <a:picLocks noChangeAspect="1"/>
          </p:cNvPicPr>
          <p:nvPr/>
        </p:nvPicPr>
        <p:blipFill>
          <a:blip r:embed="rId3"/>
          <a:stretch>
            <a:fillRect/>
          </a:stretch>
        </p:blipFill>
        <p:spPr>
          <a:xfrm>
            <a:off x="5850675" y="2545784"/>
            <a:ext cx="3681420" cy="4185830"/>
          </a:xfrm>
          <a:prstGeom prst="rect">
            <a:avLst/>
          </a:prstGeom>
        </p:spPr>
      </p:pic>
      <p:pic>
        <p:nvPicPr>
          <p:cNvPr id="8" name="Εικόνα 7">
            <a:extLst>
              <a:ext uri="{FF2B5EF4-FFF2-40B4-BE49-F238E27FC236}">
                <a16:creationId xmlns:a16="http://schemas.microsoft.com/office/drawing/2014/main" id="{A0807CBA-F6ED-4002-9D55-C0FF62912FD0}"/>
              </a:ext>
            </a:extLst>
          </p:cNvPr>
          <p:cNvPicPr>
            <a:picLocks noChangeAspect="1"/>
          </p:cNvPicPr>
          <p:nvPr/>
        </p:nvPicPr>
        <p:blipFill>
          <a:blip r:embed="rId4"/>
          <a:stretch>
            <a:fillRect/>
          </a:stretch>
        </p:blipFill>
        <p:spPr>
          <a:xfrm>
            <a:off x="32680" y="0"/>
            <a:ext cx="12022471" cy="195943"/>
          </a:xfrm>
          <a:prstGeom prst="rect">
            <a:avLst/>
          </a:prstGeom>
        </p:spPr>
      </p:pic>
      <p:pic>
        <p:nvPicPr>
          <p:cNvPr id="10" name="Εικόνα 9">
            <a:extLst>
              <a:ext uri="{FF2B5EF4-FFF2-40B4-BE49-F238E27FC236}">
                <a16:creationId xmlns:a16="http://schemas.microsoft.com/office/drawing/2014/main" id="{A185457A-C4CC-47A2-AF37-1C7587950A3E}"/>
              </a:ext>
            </a:extLst>
          </p:cNvPr>
          <p:cNvPicPr>
            <a:picLocks noChangeAspect="1"/>
          </p:cNvPicPr>
          <p:nvPr/>
        </p:nvPicPr>
        <p:blipFill>
          <a:blip r:embed="rId4"/>
          <a:stretch>
            <a:fillRect/>
          </a:stretch>
        </p:blipFill>
        <p:spPr>
          <a:xfrm rot="10800000">
            <a:off x="149290" y="6663386"/>
            <a:ext cx="11905860" cy="199857"/>
          </a:xfrm>
          <a:prstGeom prst="rect">
            <a:avLst/>
          </a:prstGeom>
        </p:spPr>
      </p:pic>
      <p:pic>
        <p:nvPicPr>
          <p:cNvPr id="11" name="Εικόνα 10">
            <a:extLst>
              <a:ext uri="{FF2B5EF4-FFF2-40B4-BE49-F238E27FC236}">
                <a16:creationId xmlns:a16="http://schemas.microsoft.com/office/drawing/2014/main" id="{B526400D-14FC-431B-B161-F51D671C2B38}"/>
              </a:ext>
            </a:extLst>
          </p:cNvPr>
          <p:cNvPicPr>
            <a:picLocks noChangeAspect="1"/>
          </p:cNvPicPr>
          <p:nvPr/>
        </p:nvPicPr>
        <p:blipFill>
          <a:blip r:embed="rId4"/>
          <a:stretch>
            <a:fillRect/>
          </a:stretch>
        </p:blipFill>
        <p:spPr>
          <a:xfrm rot="16200000">
            <a:off x="-3280298" y="3269788"/>
            <a:ext cx="6858000" cy="318423"/>
          </a:xfrm>
          <a:prstGeom prst="rect">
            <a:avLst/>
          </a:prstGeom>
        </p:spPr>
      </p:pic>
      <p:pic>
        <p:nvPicPr>
          <p:cNvPr id="12" name="Εικόνα 11">
            <a:extLst>
              <a:ext uri="{FF2B5EF4-FFF2-40B4-BE49-F238E27FC236}">
                <a16:creationId xmlns:a16="http://schemas.microsoft.com/office/drawing/2014/main" id="{291872FF-8CE3-440C-9171-26E8238CD475}"/>
              </a:ext>
            </a:extLst>
          </p:cNvPr>
          <p:cNvPicPr>
            <a:picLocks noChangeAspect="1"/>
          </p:cNvPicPr>
          <p:nvPr/>
        </p:nvPicPr>
        <p:blipFill>
          <a:blip r:embed="rId4"/>
          <a:stretch>
            <a:fillRect/>
          </a:stretch>
        </p:blipFill>
        <p:spPr>
          <a:xfrm rot="5400000">
            <a:off x="8610600" y="3276598"/>
            <a:ext cx="6858000" cy="304802"/>
          </a:xfrm>
          <a:prstGeom prst="rect">
            <a:avLst/>
          </a:prstGeom>
        </p:spPr>
      </p:pic>
      <p:pic>
        <p:nvPicPr>
          <p:cNvPr id="18" name="Εικόνα 17">
            <a:extLst>
              <a:ext uri="{FF2B5EF4-FFF2-40B4-BE49-F238E27FC236}">
                <a16:creationId xmlns:a16="http://schemas.microsoft.com/office/drawing/2014/main" id="{62C3A102-A867-4D84-975F-18B2BC08B94F}"/>
              </a:ext>
            </a:extLst>
          </p:cNvPr>
          <p:cNvPicPr>
            <a:picLocks noChangeAspect="1"/>
          </p:cNvPicPr>
          <p:nvPr/>
        </p:nvPicPr>
        <p:blipFill>
          <a:blip r:embed="rId5"/>
          <a:stretch>
            <a:fillRect/>
          </a:stretch>
        </p:blipFill>
        <p:spPr>
          <a:xfrm rot="20969802">
            <a:off x="3327274" y="138669"/>
            <a:ext cx="4560203" cy="3846909"/>
          </a:xfrm>
          <a:prstGeom prst="rect">
            <a:avLst/>
          </a:prstGeom>
        </p:spPr>
      </p:pic>
      <p:pic>
        <p:nvPicPr>
          <p:cNvPr id="21" name="Εικόνα 20">
            <a:extLst>
              <a:ext uri="{FF2B5EF4-FFF2-40B4-BE49-F238E27FC236}">
                <a16:creationId xmlns:a16="http://schemas.microsoft.com/office/drawing/2014/main" id="{93DD6B53-B5FB-49AD-8822-CBD9B79CD9D2}"/>
              </a:ext>
            </a:extLst>
          </p:cNvPr>
          <p:cNvPicPr>
            <a:picLocks noChangeAspect="1"/>
          </p:cNvPicPr>
          <p:nvPr/>
        </p:nvPicPr>
        <p:blipFill>
          <a:blip r:embed="rId6"/>
          <a:stretch>
            <a:fillRect/>
          </a:stretch>
        </p:blipFill>
        <p:spPr>
          <a:xfrm rot="20969802">
            <a:off x="3315833" y="126191"/>
            <a:ext cx="4560203" cy="3846909"/>
          </a:xfrm>
          <a:prstGeom prst="rect">
            <a:avLst/>
          </a:prstGeom>
        </p:spPr>
      </p:pic>
      <p:pic>
        <p:nvPicPr>
          <p:cNvPr id="22" name="Εικόνα 21">
            <a:extLst>
              <a:ext uri="{FF2B5EF4-FFF2-40B4-BE49-F238E27FC236}">
                <a16:creationId xmlns:a16="http://schemas.microsoft.com/office/drawing/2014/main" id="{7E20F4E1-611E-477D-974A-28A592F5E2C0}"/>
              </a:ext>
            </a:extLst>
          </p:cNvPr>
          <p:cNvPicPr>
            <a:picLocks noChangeAspect="1"/>
          </p:cNvPicPr>
          <p:nvPr/>
        </p:nvPicPr>
        <p:blipFill>
          <a:blip r:embed="rId7"/>
          <a:stretch>
            <a:fillRect/>
          </a:stretch>
        </p:blipFill>
        <p:spPr>
          <a:xfrm rot="20969802">
            <a:off x="3315833" y="113713"/>
            <a:ext cx="4560203" cy="3846909"/>
          </a:xfrm>
          <a:prstGeom prst="rect">
            <a:avLst/>
          </a:prstGeom>
        </p:spPr>
      </p:pic>
      <p:pic>
        <p:nvPicPr>
          <p:cNvPr id="23" name="Εικόνα 22">
            <a:extLst>
              <a:ext uri="{FF2B5EF4-FFF2-40B4-BE49-F238E27FC236}">
                <a16:creationId xmlns:a16="http://schemas.microsoft.com/office/drawing/2014/main" id="{244BA7AF-40B4-4560-9782-84BAE85E00BC}"/>
              </a:ext>
            </a:extLst>
          </p:cNvPr>
          <p:cNvPicPr>
            <a:picLocks noChangeAspect="1"/>
          </p:cNvPicPr>
          <p:nvPr/>
        </p:nvPicPr>
        <p:blipFill>
          <a:blip r:embed="rId8"/>
          <a:stretch>
            <a:fillRect/>
          </a:stretch>
        </p:blipFill>
        <p:spPr>
          <a:xfrm rot="20969802">
            <a:off x="3306061" y="101235"/>
            <a:ext cx="4560203" cy="3846909"/>
          </a:xfrm>
          <a:prstGeom prst="rect">
            <a:avLst/>
          </a:prstGeom>
        </p:spPr>
      </p:pic>
    </p:spTree>
    <p:extLst>
      <p:ext uri="{BB962C8B-B14F-4D97-AF65-F5344CB8AC3E}">
        <p14:creationId xmlns:p14="http://schemas.microsoft.com/office/powerpoint/2010/main" val="27489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A0807CBA-F6ED-4002-9D55-C0FF62912FD0}"/>
              </a:ext>
            </a:extLst>
          </p:cNvPr>
          <p:cNvPicPr>
            <a:picLocks noChangeAspect="1"/>
          </p:cNvPicPr>
          <p:nvPr/>
        </p:nvPicPr>
        <p:blipFill>
          <a:blip r:embed="rId3"/>
          <a:stretch>
            <a:fillRect/>
          </a:stretch>
        </p:blipFill>
        <p:spPr>
          <a:xfrm>
            <a:off x="32680" y="0"/>
            <a:ext cx="12022471" cy="195943"/>
          </a:xfrm>
          <a:prstGeom prst="rect">
            <a:avLst/>
          </a:prstGeom>
        </p:spPr>
      </p:pic>
      <p:pic>
        <p:nvPicPr>
          <p:cNvPr id="10" name="Εικόνα 9">
            <a:extLst>
              <a:ext uri="{FF2B5EF4-FFF2-40B4-BE49-F238E27FC236}">
                <a16:creationId xmlns:a16="http://schemas.microsoft.com/office/drawing/2014/main" id="{A185457A-C4CC-47A2-AF37-1C7587950A3E}"/>
              </a:ext>
            </a:extLst>
          </p:cNvPr>
          <p:cNvPicPr>
            <a:picLocks noChangeAspect="1"/>
          </p:cNvPicPr>
          <p:nvPr/>
        </p:nvPicPr>
        <p:blipFill>
          <a:blip r:embed="rId3"/>
          <a:stretch>
            <a:fillRect/>
          </a:stretch>
        </p:blipFill>
        <p:spPr>
          <a:xfrm rot="10800000">
            <a:off x="149290" y="6663386"/>
            <a:ext cx="11905860" cy="199857"/>
          </a:xfrm>
          <a:prstGeom prst="rect">
            <a:avLst/>
          </a:prstGeom>
        </p:spPr>
      </p:pic>
      <p:pic>
        <p:nvPicPr>
          <p:cNvPr id="11" name="Εικόνα 10">
            <a:extLst>
              <a:ext uri="{FF2B5EF4-FFF2-40B4-BE49-F238E27FC236}">
                <a16:creationId xmlns:a16="http://schemas.microsoft.com/office/drawing/2014/main" id="{B526400D-14FC-431B-B161-F51D671C2B38}"/>
              </a:ext>
            </a:extLst>
          </p:cNvPr>
          <p:cNvPicPr>
            <a:picLocks noChangeAspect="1"/>
          </p:cNvPicPr>
          <p:nvPr/>
        </p:nvPicPr>
        <p:blipFill>
          <a:blip r:embed="rId3"/>
          <a:stretch>
            <a:fillRect/>
          </a:stretch>
        </p:blipFill>
        <p:spPr>
          <a:xfrm rot="16200000">
            <a:off x="-3280298" y="3269788"/>
            <a:ext cx="6858000" cy="318423"/>
          </a:xfrm>
          <a:prstGeom prst="rect">
            <a:avLst/>
          </a:prstGeom>
        </p:spPr>
      </p:pic>
      <p:pic>
        <p:nvPicPr>
          <p:cNvPr id="12" name="Εικόνα 11">
            <a:extLst>
              <a:ext uri="{FF2B5EF4-FFF2-40B4-BE49-F238E27FC236}">
                <a16:creationId xmlns:a16="http://schemas.microsoft.com/office/drawing/2014/main" id="{291872FF-8CE3-440C-9171-26E8238CD475}"/>
              </a:ext>
            </a:extLst>
          </p:cNvPr>
          <p:cNvPicPr>
            <a:picLocks noChangeAspect="1"/>
          </p:cNvPicPr>
          <p:nvPr/>
        </p:nvPicPr>
        <p:blipFill>
          <a:blip r:embed="rId3"/>
          <a:stretch>
            <a:fillRect/>
          </a:stretch>
        </p:blipFill>
        <p:spPr>
          <a:xfrm rot="5400000">
            <a:off x="8610600" y="3276598"/>
            <a:ext cx="6858000" cy="304802"/>
          </a:xfrm>
          <a:prstGeom prst="rect">
            <a:avLst/>
          </a:prstGeom>
        </p:spPr>
      </p:pic>
      <p:pic>
        <p:nvPicPr>
          <p:cNvPr id="13" name="Εικόνα 12">
            <a:extLst>
              <a:ext uri="{FF2B5EF4-FFF2-40B4-BE49-F238E27FC236}">
                <a16:creationId xmlns:a16="http://schemas.microsoft.com/office/drawing/2014/main" id="{ED10FB23-3455-43A6-B5CA-C32985BFBFDE}"/>
              </a:ext>
            </a:extLst>
          </p:cNvPr>
          <p:cNvPicPr>
            <a:picLocks noChangeAspect="1"/>
          </p:cNvPicPr>
          <p:nvPr/>
        </p:nvPicPr>
        <p:blipFill>
          <a:blip r:embed="rId4"/>
          <a:stretch>
            <a:fillRect/>
          </a:stretch>
        </p:blipFill>
        <p:spPr>
          <a:xfrm>
            <a:off x="2573760" y="1624961"/>
            <a:ext cx="6788713" cy="3608076"/>
          </a:xfrm>
          <a:prstGeom prst="rect">
            <a:avLst/>
          </a:prstGeom>
        </p:spPr>
      </p:pic>
    </p:spTree>
    <p:extLst>
      <p:ext uri="{BB962C8B-B14F-4D97-AF65-F5344CB8AC3E}">
        <p14:creationId xmlns:p14="http://schemas.microsoft.com/office/powerpoint/2010/main" val="1613773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6E2CD5DD-D7A7-4C6C-BFD6-25BCBF222393}"/>
              </a:ext>
            </a:extLst>
          </p:cNvPr>
          <p:cNvPicPr>
            <a:picLocks noChangeAspect="1"/>
          </p:cNvPicPr>
          <p:nvPr/>
        </p:nvPicPr>
        <p:blipFill>
          <a:blip r:embed="rId3"/>
          <a:stretch>
            <a:fillRect/>
          </a:stretch>
        </p:blipFill>
        <p:spPr>
          <a:xfrm>
            <a:off x="5389484" y="55484"/>
            <a:ext cx="6802516" cy="6802516"/>
          </a:xfrm>
          <a:prstGeom prst="rect">
            <a:avLst/>
          </a:prstGeom>
          <a:ln>
            <a:noFill/>
          </a:ln>
          <a:effectLst>
            <a:softEdge rad="112500"/>
          </a:effectLst>
        </p:spPr>
      </p:pic>
      <p:pic>
        <p:nvPicPr>
          <p:cNvPr id="19" name="Εικόνα 18">
            <a:extLst>
              <a:ext uri="{FF2B5EF4-FFF2-40B4-BE49-F238E27FC236}">
                <a16:creationId xmlns:a16="http://schemas.microsoft.com/office/drawing/2014/main" id="{2E3CC06B-8895-488C-82BD-6AEA483A70D9}"/>
              </a:ext>
            </a:extLst>
          </p:cNvPr>
          <p:cNvPicPr>
            <a:picLocks noChangeAspect="1"/>
          </p:cNvPicPr>
          <p:nvPr/>
        </p:nvPicPr>
        <p:blipFill>
          <a:blip r:embed="rId4"/>
          <a:stretch>
            <a:fillRect/>
          </a:stretch>
        </p:blipFill>
        <p:spPr>
          <a:xfrm>
            <a:off x="277328" y="303028"/>
            <a:ext cx="4649235" cy="6307428"/>
          </a:xfrm>
          <a:prstGeom prst="rect">
            <a:avLst/>
          </a:prstGeom>
        </p:spPr>
      </p:pic>
      <p:pic>
        <p:nvPicPr>
          <p:cNvPr id="21" name="Εικόνα 20">
            <a:extLst>
              <a:ext uri="{FF2B5EF4-FFF2-40B4-BE49-F238E27FC236}">
                <a16:creationId xmlns:a16="http://schemas.microsoft.com/office/drawing/2014/main" id="{03D62906-E1FA-4D3C-9D9A-1E70091BF9F4}"/>
              </a:ext>
            </a:extLst>
          </p:cNvPr>
          <p:cNvPicPr>
            <a:picLocks noChangeAspect="1"/>
          </p:cNvPicPr>
          <p:nvPr/>
        </p:nvPicPr>
        <p:blipFill>
          <a:blip r:embed="rId5"/>
          <a:stretch>
            <a:fillRect/>
          </a:stretch>
        </p:blipFill>
        <p:spPr>
          <a:xfrm rot="21260320" flipH="1">
            <a:off x="355032" y="2529986"/>
            <a:ext cx="919496" cy="2686425"/>
          </a:xfrm>
          <a:prstGeom prst="rect">
            <a:avLst/>
          </a:prstGeom>
        </p:spPr>
      </p:pic>
      <p:pic>
        <p:nvPicPr>
          <p:cNvPr id="22" name="Εικόνα 21">
            <a:extLst>
              <a:ext uri="{FF2B5EF4-FFF2-40B4-BE49-F238E27FC236}">
                <a16:creationId xmlns:a16="http://schemas.microsoft.com/office/drawing/2014/main" id="{0CEF32C8-F3EA-4B19-9CCE-72391EA3F8AF}"/>
              </a:ext>
            </a:extLst>
          </p:cNvPr>
          <p:cNvPicPr>
            <a:picLocks noChangeAspect="1"/>
          </p:cNvPicPr>
          <p:nvPr/>
        </p:nvPicPr>
        <p:blipFill>
          <a:blip r:embed="rId6"/>
          <a:stretch>
            <a:fillRect/>
          </a:stretch>
        </p:blipFill>
        <p:spPr>
          <a:xfrm>
            <a:off x="1036323" y="5255212"/>
            <a:ext cx="628738" cy="571580"/>
          </a:xfrm>
          <a:prstGeom prst="rect">
            <a:avLst/>
          </a:prstGeom>
        </p:spPr>
      </p:pic>
      <p:pic>
        <p:nvPicPr>
          <p:cNvPr id="25" name="Εικόνα 24">
            <a:extLst>
              <a:ext uri="{FF2B5EF4-FFF2-40B4-BE49-F238E27FC236}">
                <a16:creationId xmlns:a16="http://schemas.microsoft.com/office/drawing/2014/main" id="{30D8FAF0-D833-4BA3-AA95-2791798BBBE3}"/>
              </a:ext>
            </a:extLst>
          </p:cNvPr>
          <p:cNvPicPr>
            <a:picLocks noChangeAspect="1"/>
          </p:cNvPicPr>
          <p:nvPr/>
        </p:nvPicPr>
        <p:blipFill>
          <a:blip r:embed="rId7"/>
          <a:stretch>
            <a:fillRect/>
          </a:stretch>
        </p:blipFill>
        <p:spPr>
          <a:xfrm rot="5400000">
            <a:off x="7149652" y="2442004"/>
            <a:ext cx="3345629" cy="5375394"/>
          </a:xfrm>
          <a:prstGeom prst="rect">
            <a:avLst/>
          </a:prstGeom>
          <a:ln>
            <a:noFill/>
          </a:ln>
          <a:effectLst>
            <a:softEdge rad="112500"/>
          </a:effectLst>
        </p:spPr>
      </p:pic>
      <p:pic>
        <p:nvPicPr>
          <p:cNvPr id="26" name="Εικόνα 25">
            <a:extLst>
              <a:ext uri="{FF2B5EF4-FFF2-40B4-BE49-F238E27FC236}">
                <a16:creationId xmlns:a16="http://schemas.microsoft.com/office/drawing/2014/main" id="{4053F9BC-5ABC-413C-ACE8-3407ACEF02A8}"/>
              </a:ext>
            </a:extLst>
          </p:cNvPr>
          <p:cNvPicPr>
            <a:picLocks noChangeAspect="1"/>
          </p:cNvPicPr>
          <p:nvPr/>
        </p:nvPicPr>
        <p:blipFill>
          <a:blip r:embed="rId8"/>
          <a:stretch>
            <a:fillRect/>
          </a:stretch>
        </p:blipFill>
        <p:spPr>
          <a:xfrm rot="5400000">
            <a:off x="7149653" y="-903626"/>
            <a:ext cx="3345628" cy="5375393"/>
          </a:xfrm>
          <a:prstGeom prst="rect">
            <a:avLst/>
          </a:prstGeom>
          <a:ln>
            <a:noFill/>
          </a:ln>
          <a:effectLst>
            <a:softEdge rad="112500"/>
          </a:effectLst>
        </p:spPr>
      </p:pic>
      <p:pic>
        <p:nvPicPr>
          <p:cNvPr id="2" name="Εικόνα 1">
            <a:extLst>
              <a:ext uri="{FF2B5EF4-FFF2-40B4-BE49-F238E27FC236}">
                <a16:creationId xmlns:a16="http://schemas.microsoft.com/office/drawing/2014/main" id="{23934900-49CB-41BB-885F-D1CAFD14C436}"/>
              </a:ext>
            </a:extLst>
          </p:cNvPr>
          <p:cNvPicPr>
            <a:picLocks noChangeAspect="1"/>
          </p:cNvPicPr>
          <p:nvPr/>
        </p:nvPicPr>
        <p:blipFill>
          <a:blip r:embed="rId9"/>
          <a:stretch>
            <a:fillRect/>
          </a:stretch>
        </p:blipFill>
        <p:spPr>
          <a:xfrm>
            <a:off x="814780" y="1373169"/>
            <a:ext cx="3639627" cy="3981033"/>
          </a:xfrm>
          <a:prstGeom prst="rect">
            <a:avLst/>
          </a:prstGeom>
        </p:spPr>
      </p:pic>
    </p:spTree>
    <p:extLst>
      <p:ext uri="{BB962C8B-B14F-4D97-AF65-F5344CB8AC3E}">
        <p14:creationId xmlns:p14="http://schemas.microsoft.com/office/powerpoint/2010/main" val="405293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 decel="100000"/>
                                        <p:tgtEl>
                                          <p:spTgt spid="11"/>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1"/>
                                        </p:tgtEl>
                                        <p:attrNameLst>
                                          <p:attrName>ppt_y</p:attrName>
                                        </p:attrNameLst>
                                      </p:cBhvr>
                                      <p:tavLst>
                                        <p:tav tm="0">
                                          <p:val>
                                            <p:strVal val="ppt_y"/>
                                          </p:val>
                                        </p:tav>
                                        <p:tav tm="100000">
                                          <p:val>
                                            <p:strVal val="ppt_y+1"/>
                                          </p:val>
                                        </p:tav>
                                      </p:tavLst>
                                    </p:anim>
                                    <p:set>
                                      <p:cBhvr>
                                        <p:cTn id="10" dur="1" fill="hold">
                                          <p:stCondLst>
                                            <p:cond delay="999"/>
                                          </p:stCondLst>
                                        </p:cTn>
                                        <p:tgtEl>
                                          <p:spTgt spid="11"/>
                                        </p:tgtEl>
                                        <p:attrNameLst>
                                          <p:attrName>style.visibility</p:attrName>
                                        </p:attrNameLst>
                                      </p:cBhvr>
                                      <p:to>
                                        <p:strVal val="hidden"/>
                                      </p:to>
                                    </p:se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9" name="Εικόνα 18">
            <a:extLst>
              <a:ext uri="{FF2B5EF4-FFF2-40B4-BE49-F238E27FC236}">
                <a16:creationId xmlns:a16="http://schemas.microsoft.com/office/drawing/2014/main" id="{2E3CC06B-8895-488C-82BD-6AEA483A70D9}"/>
              </a:ext>
            </a:extLst>
          </p:cNvPr>
          <p:cNvPicPr>
            <a:picLocks noChangeAspect="1"/>
          </p:cNvPicPr>
          <p:nvPr/>
        </p:nvPicPr>
        <p:blipFill>
          <a:blip r:embed="rId3"/>
          <a:stretch>
            <a:fillRect/>
          </a:stretch>
        </p:blipFill>
        <p:spPr>
          <a:xfrm>
            <a:off x="7103179" y="275286"/>
            <a:ext cx="4883047" cy="6307428"/>
          </a:xfrm>
          <a:prstGeom prst="rect">
            <a:avLst/>
          </a:prstGeom>
        </p:spPr>
      </p:pic>
      <p:pic>
        <p:nvPicPr>
          <p:cNvPr id="22" name="Εικόνα 21">
            <a:extLst>
              <a:ext uri="{FF2B5EF4-FFF2-40B4-BE49-F238E27FC236}">
                <a16:creationId xmlns:a16="http://schemas.microsoft.com/office/drawing/2014/main" id="{0CEF32C8-F3EA-4B19-9CCE-72391EA3F8AF}"/>
              </a:ext>
            </a:extLst>
          </p:cNvPr>
          <p:cNvPicPr>
            <a:picLocks noChangeAspect="1"/>
          </p:cNvPicPr>
          <p:nvPr/>
        </p:nvPicPr>
        <p:blipFill>
          <a:blip r:embed="rId4"/>
          <a:stretch>
            <a:fillRect/>
          </a:stretch>
        </p:blipFill>
        <p:spPr>
          <a:xfrm>
            <a:off x="10859386" y="5245060"/>
            <a:ext cx="628738" cy="571580"/>
          </a:xfrm>
          <a:prstGeom prst="rect">
            <a:avLst/>
          </a:prstGeom>
        </p:spPr>
      </p:pic>
      <p:pic>
        <p:nvPicPr>
          <p:cNvPr id="13" name="Εικόνα 12">
            <a:extLst>
              <a:ext uri="{FF2B5EF4-FFF2-40B4-BE49-F238E27FC236}">
                <a16:creationId xmlns:a16="http://schemas.microsoft.com/office/drawing/2014/main" id="{D9962A80-5A67-4BC1-934D-E80C51CF6582}"/>
              </a:ext>
            </a:extLst>
          </p:cNvPr>
          <p:cNvPicPr>
            <a:picLocks noChangeAspect="1"/>
          </p:cNvPicPr>
          <p:nvPr/>
        </p:nvPicPr>
        <p:blipFill rotWithShape="1">
          <a:blip r:embed="rId5"/>
          <a:srcRect r="4253"/>
          <a:stretch/>
        </p:blipFill>
        <p:spPr>
          <a:xfrm>
            <a:off x="37959" y="936003"/>
            <a:ext cx="6875368" cy="5043177"/>
          </a:xfrm>
          <a:prstGeom prst="rect">
            <a:avLst/>
          </a:prstGeom>
          <a:ln>
            <a:noFill/>
          </a:ln>
          <a:effectLst>
            <a:softEdge rad="112500"/>
          </a:effectLst>
        </p:spPr>
      </p:pic>
      <p:pic>
        <p:nvPicPr>
          <p:cNvPr id="14" name="Εικόνα 13">
            <a:extLst>
              <a:ext uri="{FF2B5EF4-FFF2-40B4-BE49-F238E27FC236}">
                <a16:creationId xmlns:a16="http://schemas.microsoft.com/office/drawing/2014/main" id="{7CEC2253-C31A-4A10-9937-E6189D4FB407}"/>
              </a:ext>
            </a:extLst>
          </p:cNvPr>
          <p:cNvPicPr>
            <a:picLocks noChangeAspect="1"/>
          </p:cNvPicPr>
          <p:nvPr/>
        </p:nvPicPr>
        <p:blipFill rotWithShape="1">
          <a:blip r:embed="rId6"/>
          <a:srcRect l="14708" r="9874"/>
          <a:stretch/>
        </p:blipFill>
        <p:spPr>
          <a:xfrm>
            <a:off x="449708" y="3428521"/>
            <a:ext cx="6160851" cy="3429479"/>
          </a:xfrm>
          <a:prstGeom prst="rect">
            <a:avLst/>
          </a:prstGeom>
          <a:ln>
            <a:noFill/>
          </a:ln>
          <a:effectLst>
            <a:softEdge rad="112500"/>
          </a:effectLst>
        </p:spPr>
      </p:pic>
      <p:pic>
        <p:nvPicPr>
          <p:cNvPr id="15" name="Εικόνα 14">
            <a:extLst>
              <a:ext uri="{FF2B5EF4-FFF2-40B4-BE49-F238E27FC236}">
                <a16:creationId xmlns:a16="http://schemas.microsoft.com/office/drawing/2014/main" id="{C3815717-BD13-49EA-B31F-81B7EBFA6ECF}"/>
              </a:ext>
            </a:extLst>
          </p:cNvPr>
          <p:cNvPicPr>
            <a:picLocks noChangeAspect="1"/>
          </p:cNvPicPr>
          <p:nvPr/>
        </p:nvPicPr>
        <p:blipFill>
          <a:blip r:embed="rId7"/>
          <a:stretch>
            <a:fillRect/>
          </a:stretch>
        </p:blipFill>
        <p:spPr>
          <a:xfrm>
            <a:off x="490144" y="-958"/>
            <a:ext cx="6160851" cy="3429479"/>
          </a:xfrm>
          <a:prstGeom prst="rect">
            <a:avLst/>
          </a:prstGeom>
          <a:ln>
            <a:noFill/>
          </a:ln>
          <a:effectLst>
            <a:softEdge rad="112500"/>
          </a:effectLst>
        </p:spPr>
      </p:pic>
      <p:pic>
        <p:nvPicPr>
          <p:cNvPr id="21" name="Εικόνα 20">
            <a:extLst>
              <a:ext uri="{FF2B5EF4-FFF2-40B4-BE49-F238E27FC236}">
                <a16:creationId xmlns:a16="http://schemas.microsoft.com/office/drawing/2014/main" id="{03D62906-E1FA-4D3C-9D9A-1E70091BF9F4}"/>
              </a:ext>
            </a:extLst>
          </p:cNvPr>
          <p:cNvPicPr>
            <a:picLocks noChangeAspect="1"/>
          </p:cNvPicPr>
          <p:nvPr/>
        </p:nvPicPr>
        <p:blipFill>
          <a:blip r:embed="rId8"/>
          <a:stretch>
            <a:fillRect/>
          </a:stretch>
        </p:blipFill>
        <p:spPr>
          <a:xfrm>
            <a:off x="11097939" y="2492239"/>
            <a:ext cx="917439" cy="2686425"/>
          </a:xfrm>
          <a:prstGeom prst="rect">
            <a:avLst/>
          </a:prstGeom>
        </p:spPr>
      </p:pic>
      <p:pic>
        <p:nvPicPr>
          <p:cNvPr id="2" name="Εικόνα 1">
            <a:extLst>
              <a:ext uri="{FF2B5EF4-FFF2-40B4-BE49-F238E27FC236}">
                <a16:creationId xmlns:a16="http://schemas.microsoft.com/office/drawing/2014/main" id="{694E6478-AD93-4F5D-A0AD-C3FB5D314608}"/>
              </a:ext>
            </a:extLst>
          </p:cNvPr>
          <p:cNvPicPr>
            <a:picLocks noChangeAspect="1"/>
          </p:cNvPicPr>
          <p:nvPr/>
        </p:nvPicPr>
        <p:blipFill>
          <a:blip r:embed="rId9"/>
          <a:stretch>
            <a:fillRect/>
          </a:stretch>
        </p:blipFill>
        <p:spPr>
          <a:xfrm>
            <a:off x="7362246" y="936003"/>
            <a:ext cx="4194412" cy="4718713"/>
          </a:xfrm>
          <a:prstGeom prst="rect">
            <a:avLst/>
          </a:prstGeom>
        </p:spPr>
      </p:pic>
    </p:spTree>
    <p:extLst>
      <p:ext uri="{BB962C8B-B14F-4D97-AF65-F5344CB8AC3E}">
        <p14:creationId xmlns:p14="http://schemas.microsoft.com/office/powerpoint/2010/main" val="6384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 decel="100000"/>
                                        <p:tgtEl>
                                          <p:spTgt spid="13"/>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3"/>
                                        </p:tgtEl>
                                        <p:attrNameLst>
                                          <p:attrName>ppt_y</p:attrName>
                                        </p:attrNameLst>
                                      </p:cBhvr>
                                      <p:tavLst>
                                        <p:tav tm="0">
                                          <p:val>
                                            <p:strVal val="ppt_y"/>
                                          </p:val>
                                        </p:tav>
                                        <p:tav tm="100000">
                                          <p:val>
                                            <p:strVal val="ppt_y+1"/>
                                          </p:val>
                                        </p:tav>
                                      </p:tavLst>
                                    </p:anim>
                                    <p:set>
                                      <p:cBhvr>
                                        <p:cTn id="10" dur="1" fill="hold">
                                          <p:stCondLst>
                                            <p:cond delay="999"/>
                                          </p:stCondLst>
                                        </p:cTn>
                                        <p:tgtEl>
                                          <p:spTgt spid="13"/>
                                        </p:tgtEl>
                                        <p:attrNameLst>
                                          <p:attrName>style.visibility</p:attrName>
                                        </p:attrNameLst>
                                      </p:cBhvr>
                                      <p:to>
                                        <p:strVal val="hidden"/>
                                      </p:to>
                                    </p:se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9" name="Εικόνα 18">
            <a:extLst>
              <a:ext uri="{FF2B5EF4-FFF2-40B4-BE49-F238E27FC236}">
                <a16:creationId xmlns:a16="http://schemas.microsoft.com/office/drawing/2014/main" id="{2E3CC06B-8895-488C-82BD-6AEA483A70D9}"/>
              </a:ext>
            </a:extLst>
          </p:cNvPr>
          <p:cNvPicPr>
            <a:picLocks noChangeAspect="1"/>
          </p:cNvPicPr>
          <p:nvPr/>
        </p:nvPicPr>
        <p:blipFill>
          <a:blip r:embed="rId3"/>
          <a:stretch>
            <a:fillRect/>
          </a:stretch>
        </p:blipFill>
        <p:spPr>
          <a:xfrm>
            <a:off x="277328" y="303028"/>
            <a:ext cx="4798525" cy="6307428"/>
          </a:xfrm>
          <a:prstGeom prst="rect">
            <a:avLst/>
          </a:prstGeom>
        </p:spPr>
      </p:pic>
      <p:pic>
        <p:nvPicPr>
          <p:cNvPr id="21" name="Εικόνα 20">
            <a:extLst>
              <a:ext uri="{FF2B5EF4-FFF2-40B4-BE49-F238E27FC236}">
                <a16:creationId xmlns:a16="http://schemas.microsoft.com/office/drawing/2014/main" id="{03D62906-E1FA-4D3C-9D9A-1E70091BF9F4}"/>
              </a:ext>
            </a:extLst>
          </p:cNvPr>
          <p:cNvPicPr>
            <a:picLocks noChangeAspect="1"/>
          </p:cNvPicPr>
          <p:nvPr/>
        </p:nvPicPr>
        <p:blipFill>
          <a:blip r:embed="rId4"/>
          <a:stretch>
            <a:fillRect/>
          </a:stretch>
        </p:blipFill>
        <p:spPr>
          <a:xfrm rot="21260320" flipH="1">
            <a:off x="281890" y="2634576"/>
            <a:ext cx="919496" cy="2686425"/>
          </a:xfrm>
          <a:prstGeom prst="rect">
            <a:avLst/>
          </a:prstGeom>
        </p:spPr>
      </p:pic>
      <p:pic>
        <p:nvPicPr>
          <p:cNvPr id="22" name="Εικόνα 21">
            <a:extLst>
              <a:ext uri="{FF2B5EF4-FFF2-40B4-BE49-F238E27FC236}">
                <a16:creationId xmlns:a16="http://schemas.microsoft.com/office/drawing/2014/main" id="{0CEF32C8-F3EA-4B19-9CCE-72391EA3F8AF}"/>
              </a:ext>
            </a:extLst>
          </p:cNvPr>
          <p:cNvPicPr>
            <a:picLocks noChangeAspect="1"/>
          </p:cNvPicPr>
          <p:nvPr/>
        </p:nvPicPr>
        <p:blipFill>
          <a:blip r:embed="rId5"/>
          <a:stretch>
            <a:fillRect/>
          </a:stretch>
        </p:blipFill>
        <p:spPr>
          <a:xfrm>
            <a:off x="915025" y="5287316"/>
            <a:ext cx="628738" cy="571580"/>
          </a:xfrm>
          <a:prstGeom prst="rect">
            <a:avLst/>
          </a:prstGeom>
        </p:spPr>
      </p:pic>
      <p:pic>
        <p:nvPicPr>
          <p:cNvPr id="8" name="Εικόνα 7">
            <a:extLst>
              <a:ext uri="{FF2B5EF4-FFF2-40B4-BE49-F238E27FC236}">
                <a16:creationId xmlns:a16="http://schemas.microsoft.com/office/drawing/2014/main" id="{1462368E-AF76-4B3B-B099-CC66706CAC40}"/>
              </a:ext>
            </a:extLst>
          </p:cNvPr>
          <p:cNvPicPr>
            <a:picLocks noChangeAspect="1"/>
          </p:cNvPicPr>
          <p:nvPr/>
        </p:nvPicPr>
        <p:blipFill>
          <a:blip r:embed="rId6"/>
          <a:stretch>
            <a:fillRect/>
          </a:stretch>
        </p:blipFill>
        <p:spPr>
          <a:xfrm>
            <a:off x="5445822" y="728597"/>
            <a:ext cx="6645076" cy="5544139"/>
          </a:xfrm>
          <a:prstGeom prst="rect">
            <a:avLst/>
          </a:prstGeom>
          <a:ln>
            <a:noFill/>
          </a:ln>
          <a:effectLst>
            <a:softEdge rad="112500"/>
          </a:effectLst>
        </p:spPr>
      </p:pic>
      <p:pic>
        <p:nvPicPr>
          <p:cNvPr id="9" name="Εικόνα 8">
            <a:extLst>
              <a:ext uri="{FF2B5EF4-FFF2-40B4-BE49-F238E27FC236}">
                <a16:creationId xmlns:a16="http://schemas.microsoft.com/office/drawing/2014/main" id="{30B25753-1E75-4F55-84EA-A61919B6FDA0}"/>
              </a:ext>
            </a:extLst>
          </p:cNvPr>
          <p:cNvPicPr>
            <a:picLocks noChangeAspect="1"/>
          </p:cNvPicPr>
          <p:nvPr/>
        </p:nvPicPr>
        <p:blipFill>
          <a:blip r:embed="rId7"/>
          <a:stretch>
            <a:fillRect/>
          </a:stretch>
        </p:blipFill>
        <p:spPr>
          <a:xfrm rot="5400000">
            <a:off x="7117450" y="-1340097"/>
            <a:ext cx="3413618" cy="6124575"/>
          </a:xfrm>
          <a:prstGeom prst="rect">
            <a:avLst/>
          </a:prstGeom>
          <a:ln>
            <a:noFill/>
          </a:ln>
          <a:effectLst>
            <a:softEdge rad="112500"/>
          </a:effectLst>
        </p:spPr>
      </p:pic>
      <p:pic>
        <p:nvPicPr>
          <p:cNvPr id="10" name="Εικόνα 9">
            <a:extLst>
              <a:ext uri="{FF2B5EF4-FFF2-40B4-BE49-F238E27FC236}">
                <a16:creationId xmlns:a16="http://schemas.microsoft.com/office/drawing/2014/main" id="{1389968E-9F72-45FC-8CB9-64178D8B8CB0}"/>
              </a:ext>
            </a:extLst>
          </p:cNvPr>
          <p:cNvPicPr>
            <a:picLocks noChangeAspect="1"/>
          </p:cNvPicPr>
          <p:nvPr/>
        </p:nvPicPr>
        <p:blipFill>
          <a:blip r:embed="rId8"/>
          <a:stretch>
            <a:fillRect/>
          </a:stretch>
        </p:blipFill>
        <p:spPr>
          <a:xfrm rot="5400000">
            <a:off x="7117451" y="2101264"/>
            <a:ext cx="3413618" cy="6124573"/>
          </a:xfrm>
          <a:prstGeom prst="rect">
            <a:avLst/>
          </a:prstGeom>
          <a:ln>
            <a:noFill/>
          </a:ln>
          <a:effectLst>
            <a:softEdge rad="112500"/>
          </a:effectLst>
        </p:spPr>
      </p:pic>
      <p:pic>
        <p:nvPicPr>
          <p:cNvPr id="2" name="Εικόνα 1">
            <a:extLst>
              <a:ext uri="{FF2B5EF4-FFF2-40B4-BE49-F238E27FC236}">
                <a16:creationId xmlns:a16="http://schemas.microsoft.com/office/drawing/2014/main" id="{03217397-A3A0-4B40-8D79-6F2B59F53C9B}"/>
              </a:ext>
            </a:extLst>
          </p:cNvPr>
          <p:cNvPicPr>
            <a:picLocks noChangeAspect="1"/>
          </p:cNvPicPr>
          <p:nvPr/>
        </p:nvPicPr>
        <p:blipFill>
          <a:blip r:embed="rId9"/>
          <a:stretch>
            <a:fillRect/>
          </a:stretch>
        </p:blipFill>
        <p:spPr>
          <a:xfrm>
            <a:off x="719721" y="1234250"/>
            <a:ext cx="4029805" cy="4389500"/>
          </a:xfrm>
          <a:prstGeom prst="rect">
            <a:avLst/>
          </a:prstGeom>
        </p:spPr>
      </p:pic>
    </p:spTree>
    <p:extLst>
      <p:ext uri="{BB962C8B-B14F-4D97-AF65-F5344CB8AC3E}">
        <p14:creationId xmlns:p14="http://schemas.microsoft.com/office/powerpoint/2010/main" val="294091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 decel="100000"/>
                                        <p:tgtEl>
                                          <p:spTgt spid="8"/>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8"/>
                                        </p:tgtEl>
                                        <p:attrNameLst>
                                          <p:attrName>ppt_y</p:attrName>
                                        </p:attrNameLst>
                                      </p:cBhvr>
                                      <p:tavLst>
                                        <p:tav tm="0">
                                          <p:val>
                                            <p:strVal val="ppt_y"/>
                                          </p:val>
                                        </p:tav>
                                        <p:tav tm="100000">
                                          <p:val>
                                            <p:strVal val="ppt_y+1"/>
                                          </p:val>
                                        </p:tav>
                                      </p:tavLst>
                                    </p:anim>
                                    <p:set>
                                      <p:cBhvr>
                                        <p:cTn id="10" dur="1" fill="hold">
                                          <p:stCondLst>
                                            <p:cond delay="999"/>
                                          </p:stCondLst>
                                        </p:cTn>
                                        <p:tgtEl>
                                          <p:spTgt spid="8"/>
                                        </p:tgtEl>
                                        <p:attrNameLst>
                                          <p:attrName>style.visibility</p:attrName>
                                        </p:attrNameLst>
                                      </p:cBhvr>
                                      <p:to>
                                        <p:strVal val="hidden"/>
                                      </p:to>
                                    </p:se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9" name="Εικόνα 18">
            <a:extLst>
              <a:ext uri="{FF2B5EF4-FFF2-40B4-BE49-F238E27FC236}">
                <a16:creationId xmlns:a16="http://schemas.microsoft.com/office/drawing/2014/main" id="{2E3CC06B-8895-488C-82BD-6AEA483A70D9}"/>
              </a:ext>
            </a:extLst>
          </p:cNvPr>
          <p:cNvPicPr>
            <a:picLocks noChangeAspect="1"/>
          </p:cNvPicPr>
          <p:nvPr/>
        </p:nvPicPr>
        <p:blipFill>
          <a:blip r:embed="rId3"/>
          <a:stretch>
            <a:fillRect/>
          </a:stretch>
        </p:blipFill>
        <p:spPr>
          <a:xfrm>
            <a:off x="7128588" y="480310"/>
            <a:ext cx="4857638" cy="6307428"/>
          </a:xfrm>
          <a:prstGeom prst="rect">
            <a:avLst/>
          </a:prstGeom>
        </p:spPr>
      </p:pic>
      <p:pic>
        <p:nvPicPr>
          <p:cNvPr id="13" name="Εικόνα 12">
            <a:extLst>
              <a:ext uri="{FF2B5EF4-FFF2-40B4-BE49-F238E27FC236}">
                <a16:creationId xmlns:a16="http://schemas.microsoft.com/office/drawing/2014/main" id="{00687BC1-5B4A-4A5B-A566-D9548FFF77BD}"/>
              </a:ext>
            </a:extLst>
          </p:cNvPr>
          <p:cNvPicPr>
            <a:picLocks noChangeAspect="1"/>
          </p:cNvPicPr>
          <p:nvPr/>
        </p:nvPicPr>
        <p:blipFill>
          <a:blip r:embed="rId4"/>
          <a:stretch>
            <a:fillRect/>
          </a:stretch>
        </p:blipFill>
        <p:spPr>
          <a:xfrm>
            <a:off x="10829281" y="5405642"/>
            <a:ext cx="628738" cy="571580"/>
          </a:xfrm>
          <a:prstGeom prst="rect">
            <a:avLst/>
          </a:prstGeom>
        </p:spPr>
      </p:pic>
      <p:pic>
        <p:nvPicPr>
          <p:cNvPr id="14" name="Εικόνα 13">
            <a:extLst>
              <a:ext uri="{FF2B5EF4-FFF2-40B4-BE49-F238E27FC236}">
                <a16:creationId xmlns:a16="http://schemas.microsoft.com/office/drawing/2014/main" id="{A0E18928-1E54-4A82-96C5-154D2D462DE4}"/>
              </a:ext>
            </a:extLst>
          </p:cNvPr>
          <p:cNvPicPr>
            <a:picLocks noChangeAspect="1"/>
          </p:cNvPicPr>
          <p:nvPr/>
        </p:nvPicPr>
        <p:blipFill>
          <a:blip r:embed="rId5"/>
          <a:stretch>
            <a:fillRect/>
          </a:stretch>
        </p:blipFill>
        <p:spPr>
          <a:xfrm>
            <a:off x="11014456" y="2719217"/>
            <a:ext cx="917439" cy="2686425"/>
          </a:xfrm>
          <a:prstGeom prst="rect">
            <a:avLst/>
          </a:prstGeom>
        </p:spPr>
      </p:pic>
      <p:pic>
        <p:nvPicPr>
          <p:cNvPr id="15" name="Εικόνα 14">
            <a:extLst>
              <a:ext uri="{FF2B5EF4-FFF2-40B4-BE49-F238E27FC236}">
                <a16:creationId xmlns:a16="http://schemas.microsoft.com/office/drawing/2014/main" id="{3A6A4FE5-BA97-4467-9EFB-C744EE08C113}"/>
              </a:ext>
            </a:extLst>
          </p:cNvPr>
          <p:cNvPicPr>
            <a:picLocks noChangeAspect="1"/>
          </p:cNvPicPr>
          <p:nvPr/>
        </p:nvPicPr>
        <p:blipFill>
          <a:blip r:embed="rId6"/>
          <a:stretch>
            <a:fillRect/>
          </a:stretch>
        </p:blipFill>
        <p:spPr>
          <a:xfrm rot="5400000">
            <a:off x="577465" y="61791"/>
            <a:ext cx="5667625" cy="6858000"/>
          </a:xfrm>
          <a:prstGeom prst="rect">
            <a:avLst/>
          </a:prstGeom>
          <a:ln>
            <a:noFill/>
          </a:ln>
          <a:effectLst>
            <a:softEdge rad="112500"/>
          </a:effectLst>
        </p:spPr>
      </p:pic>
      <p:pic>
        <p:nvPicPr>
          <p:cNvPr id="16" name="Εικόνα 15">
            <a:extLst>
              <a:ext uri="{FF2B5EF4-FFF2-40B4-BE49-F238E27FC236}">
                <a16:creationId xmlns:a16="http://schemas.microsoft.com/office/drawing/2014/main" id="{EAEBD587-7CAC-4334-A9C9-901A95FDFBA2}"/>
              </a:ext>
            </a:extLst>
          </p:cNvPr>
          <p:cNvPicPr>
            <a:picLocks noChangeAspect="1"/>
          </p:cNvPicPr>
          <p:nvPr/>
        </p:nvPicPr>
        <p:blipFill>
          <a:blip r:embed="rId7"/>
          <a:stretch>
            <a:fillRect/>
          </a:stretch>
        </p:blipFill>
        <p:spPr>
          <a:xfrm rot="5400000">
            <a:off x="1906163" y="2319594"/>
            <a:ext cx="3429000" cy="5647812"/>
          </a:xfrm>
          <a:prstGeom prst="rect">
            <a:avLst/>
          </a:prstGeom>
          <a:ln>
            <a:noFill/>
          </a:ln>
          <a:effectLst>
            <a:softEdge rad="112500"/>
          </a:effectLst>
        </p:spPr>
      </p:pic>
      <p:pic>
        <p:nvPicPr>
          <p:cNvPr id="17" name="Εικόνα 16">
            <a:extLst>
              <a:ext uri="{FF2B5EF4-FFF2-40B4-BE49-F238E27FC236}">
                <a16:creationId xmlns:a16="http://schemas.microsoft.com/office/drawing/2014/main" id="{B4062BDA-21DF-4D85-A182-22839A66602E}"/>
              </a:ext>
            </a:extLst>
          </p:cNvPr>
          <p:cNvPicPr>
            <a:picLocks noChangeAspect="1"/>
          </p:cNvPicPr>
          <p:nvPr/>
        </p:nvPicPr>
        <p:blipFill>
          <a:blip r:embed="rId8"/>
          <a:stretch>
            <a:fillRect/>
          </a:stretch>
        </p:blipFill>
        <p:spPr>
          <a:xfrm rot="5400000">
            <a:off x="1890880" y="-1037717"/>
            <a:ext cx="3424920" cy="5647812"/>
          </a:xfrm>
          <a:prstGeom prst="rect">
            <a:avLst/>
          </a:prstGeom>
          <a:ln>
            <a:noFill/>
          </a:ln>
          <a:effectLst>
            <a:softEdge rad="112500"/>
          </a:effectLst>
        </p:spPr>
      </p:pic>
      <p:pic>
        <p:nvPicPr>
          <p:cNvPr id="2" name="Εικόνα 1">
            <a:extLst>
              <a:ext uri="{FF2B5EF4-FFF2-40B4-BE49-F238E27FC236}">
                <a16:creationId xmlns:a16="http://schemas.microsoft.com/office/drawing/2014/main" id="{98111AE2-6F40-48EF-BE63-7517D9DDFE2A}"/>
              </a:ext>
            </a:extLst>
          </p:cNvPr>
          <p:cNvPicPr>
            <a:picLocks noChangeAspect="1"/>
          </p:cNvPicPr>
          <p:nvPr/>
        </p:nvPicPr>
        <p:blipFill>
          <a:blip r:embed="rId9"/>
          <a:stretch>
            <a:fillRect/>
          </a:stretch>
        </p:blipFill>
        <p:spPr>
          <a:xfrm>
            <a:off x="7291313" y="1423115"/>
            <a:ext cx="4121253" cy="4554107"/>
          </a:xfrm>
          <a:prstGeom prst="rect">
            <a:avLst/>
          </a:prstGeom>
        </p:spPr>
      </p:pic>
    </p:spTree>
    <p:extLst>
      <p:ext uri="{BB962C8B-B14F-4D97-AF65-F5344CB8AC3E}">
        <p14:creationId xmlns:p14="http://schemas.microsoft.com/office/powerpoint/2010/main" val="136228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5"/>
                                        </p:tgtEl>
                                      </p:cBhvr>
                                    </p:animEffect>
                                    <p:anim calcmode="lin" valueType="num">
                                      <p:cBhvr>
                                        <p:cTn id="7" dur="1000"/>
                                        <p:tgtEl>
                                          <p:spTgt spid="15"/>
                                        </p:tgtEl>
                                        <p:attrNameLst>
                                          <p:attrName>ppt_x</p:attrName>
                                        </p:attrNameLst>
                                      </p:cBhvr>
                                      <p:tavLst>
                                        <p:tav tm="0">
                                          <p:val>
                                            <p:strVal val="ppt_x"/>
                                          </p:val>
                                        </p:tav>
                                        <p:tav tm="100000">
                                          <p:val>
                                            <p:strVal val="ppt_x"/>
                                          </p:val>
                                        </p:tav>
                                      </p:tavLst>
                                    </p:anim>
                                    <p:anim calcmode="lin" valueType="num">
                                      <p:cBhvr>
                                        <p:cTn id="8" dur="100" decel="100000"/>
                                        <p:tgtEl>
                                          <p:spTgt spid="15"/>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5"/>
                                        </p:tgtEl>
                                        <p:attrNameLst>
                                          <p:attrName>ppt_y</p:attrName>
                                        </p:attrNameLst>
                                      </p:cBhvr>
                                      <p:tavLst>
                                        <p:tav tm="0">
                                          <p:val>
                                            <p:strVal val="ppt_y"/>
                                          </p:val>
                                        </p:tav>
                                        <p:tav tm="100000">
                                          <p:val>
                                            <p:strVal val="ppt_y+1"/>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9" name="Εικόνα 18">
            <a:extLst>
              <a:ext uri="{FF2B5EF4-FFF2-40B4-BE49-F238E27FC236}">
                <a16:creationId xmlns:a16="http://schemas.microsoft.com/office/drawing/2014/main" id="{2E3CC06B-8895-488C-82BD-6AEA483A70D9}"/>
              </a:ext>
            </a:extLst>
          </p:cNvPr>
          <p:cNvPicPr>
            <a:picLocks noChangeAspect="1"/>
          </p:cNvPicPr>
          <p:nvPr/>
        </p:nvPicPr>
        <p:blipFill>
          <a:blip r:embed="rId3"/>
          <a:stretch>
            <a:fillRect/>
          </a:stretch>
        </p:blipFill>
        <p:spPr>
          <a:xfrm>
            <a:off x="277328" y="303028"/>
            <a:ext cx="4695888" cy="6307428"/>
          </a:xfrm>
          <a:prstGeom prst="rect">
            <a:avLst/>
          </a:prstGeom>
        </p:spPr>
      </p:pic>
      <p:pic>
        <p:nvPicPr>
          <p:cNvPr id="21" name="Εικόνα 20">
            <a:extLst>
              <a:ext uri="{FF2B5EF4-FFF2-40B4-BE49-F238E27FC236}">
                <a16:creationId xmlns:a16="http://schemas.microsoft.com/office/drawing/2014/main" id="{03D62906-E1FA-4D3C-9D9A-1E70091BF9F4}"/>
              </a:ext>
            </a:extLst>
          </p:cNvPr>
          <p:cNvPicPr>
            <a:picLocks noChangeAspect="1"/>
          </p:cNvPicPr>
          <p:nvPr/>
        </p:nvPicPr>
        <p:blipFill>
          <a:blip r:embed="rId4"/>
          <a:stretch>
            <a:fillRect/>
          </a:stretch>
        </p:blipFill>
        <p:spPr>
          <a:xfrm rot="21260320" flipH="1">
            <a:off x="281890" y="2634576"/>
            <a:ext cx="919496" cy="2686425"/>
          </a:xfrm>
          <a:prstGeom prst="rect">
            <a:avLst/>
          </a:prstGeom>
        </p:spPr>
      </p:pic>
      <p:pic>
        <p:nvPicPr>
          <p:cNvPr id="22" name="Εικόνα 21">
            <a:extLst>
              <a:ext uri="{FF2B5EF4-FFF2-40B4-BE49-F238E27FC236}">
                <a16:creationId xmlns:a16="http://schemas.microsoft.com/office/drawing/2014/main" id="{0CEF32C8-F3EA-4B19-9CCE-72391EA3F8AF}"/>
              </a:ext>
            </a:extLst>
          </p:cNvPr>
          <p:cNvPicPr>
            <a:picLocks noChangeAspect="1"/>
          </p:cNvPicPr>
          <p:nvPr/>
        </p:nvPicPr>
        <p:blipFill>
          <a:blip r:embed="rId5"/>
          <a:stretch>
            <a:fillRect/>
          </a:stretch>
        </p:blipFill>
        <p:spPr>
          <a:xfrm>
            <a:off x="915025" y="5287316"/>
            <a:ext cx="628738" cy="571580"/>
          </a:xfrm>
          <a:prstGeom prst="rect">
            <a:avLst/>
          </a:prstGeom>
        </p:spPr>
      </p:pic>
      <p:pic>
        <p:nvPicPr>
          <p:cNvPr id="14" name="Εικόνα 13">
            <a:extLst>
              <a:ext uri="{FF2B5EF4-FFF2-40B4-BE49-F238E27FC236}">
                <a16:creationId xmlns:a16="http://schemas.microsoft.com/office/drawing/2014/main" id="{8E718785-7901-498A-B6B5-0ED7A0F0D640}"/>
              </a:ext>
            </a:extLst>
          </p:cNvPr>
          <p:cNvPicPr>
            <a:picLocks noChangeAspect="1"/>
          </p:cNvPicPr>
          <p:nvPr/>
        </p:nvPicPr>
        <p:blipFill rotWithShape="1">
          <a:blip r:embed="rId6"/>
          <a:srcRect l="12406"/>
          <a:stretch/>
        </p:blipFill>
        <p:spPr>
          <a:xfrm>
            <a:off x="5389484" y="1278024"/>
            <a:ext cx="6784327" cy="4761035"/>
          </a:xfrm>
          <a:prstGeom prst="rect">
            <a:avLst/>
          </a:prstGeom>
          <a:ln>
            <a:noFill/>
          </a:ln>
          <a:effectLst>
            <a:softEdge rad="112500"/>
          </a:effectLst>
        </p:spPr>
      </p:pic>
      <p:pic>
        <p:nvPicPr>
          <p:cNvPr id="16" name="Εικόνα 15">
            <a:extLst>
              <a:ext uri="{FF2B5EF4-FFF2-40B4-BE49-F238E27FC236}">
                <a16:creationId xmlns:a16="http://schemas.microsoft.com/office/drawing/2014/main" id="{6D8A69D9-EDB9-45EF-8751-C2B53E8BD0DF}"/>
              </a:ext>
            </a:extLst>
          </p:cNvPr>
          <p:cNvPicPr>
            <a:picLocks noChangeAspect="1"/>
          </p:cNvPicPr>
          <p:nvPr/>
        </p:nvPicPr>
        <p:blipFill>
          <a:blip r:embed="rId7"/>
          <a:stretch>
            <a:fillRect/>
          </a:stretch>
        </p:blipFill>
        <p:spPr>
          <a:xfrm>
            <a:off x="5433007" y="3637503"/>
            <a:ext cx="6653141" cy="3227225"/>
          </a:xfrm>
          <a:prstGeom prst="rect">
            <a:avLst/>
          </a:prstGeom>
          <a:ln>
            <a:noFill/>
          </a:ln>
          <a:effectLst>
            <a:softEdge rad="112500"/>
          </a:effectLst>
        </p:spPr>
      </p:pic>
      <p:pic>
        <p:nvPicPr>
          <p:cNvPr id="18" name="Εικόνα 17">
            <a:extLst>
              <a:ext uri="{FF2B5EF4-FFF2-40B4-BE49-F238E27FC236}">
                <a16:creationId xmlns:a16="http://schemas.microsoft.com/office/drawing/2014/main" id="{223CDDBC-7965-4D83-9DC6-91F50F053D92}"/>
              </a:ext>
            </a:extLst>
          </p:cNvPr>
          <p:cNvPicPr>
            <a:picLocks noChangeAspect="1"/>
          </p:cNvPicPr>
          <p:nvPr/>
        </p:nvPicPr>
        <p:blipFill>
          <a:blip r:embed="rId8"/>
          <a:stretch>
            <a:fillRect/>
          </a:stretch>
        </p:blipFill>
        <p:spPr>
          <a:xfrm>
            <a:off x="5433007" y="102170"/>
            <a:ext cx="6653142" cy="3354572"/>
          </a:xfrm>
          <a:prstGeom prst="rect">
            <a:avLst/>
          </a:prstGeom>
          <a:ln>
            <a:noFill/>
          </a:ln>
          <a:effectLst>
            <a:softEdge rad="112500"/>
          </a:effectLst>
        </p:spPr>
      </p:pic>
      <p:pic>
        <p:nvPicPr>
          <p:cNvPr id="4" name="Εικόνα 3">
            <a:extLst>
              <a:ext uri="{FF2B5EF4-FFF2-40B4-BE49-F238E27FC236}">
                <a16:creationId xmlns:a16="http://schemas.microsoft.com/office/drawing/2014/main" id="{391C0DAF-608E-4C7C-9BB4-2293A01C594D}"/>
              </a:ext>
            </a:extLst>
          </p:cNvPr>
          <p:cNvPicPr>
            <a:picLocks noChangeAspect="1"/>
          </p:cNvPicPr>
          <p:nvPr/>
        </p:nvPicPr>
        <p:blipFill>
          <a:blip r:embed="rId9"/>
          <a:stretch>
            <a:fillRect/>
          </a:stretch>
        </p:blipFill>
        <p:spPr>
          <a:xfrm>
            <a:off x="596431" y="1157733"/>
            <a:ext cx="3907875" cy="4340728"/>
          </a:xfrm>
          <a:prstGeom prst="rect">
            <a:avLst/>
          </a:prstGeom>
        </p:spPr>
      </p:pic>
    </p:spTree>
    <p:extLst>
      <p:ext uri="{BB962C8B-B14F-4D97-AF65-F5344CB8AC3E}">
        <p14:creationId xmlns:p14="http://schemas.microsoft.com/office/powerpoint/2010/main" val="11800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4"/>
                                        </p:tgtEl>
                                      </p:cBhvr>
                                    </p:animEffect>
                                    <p:anim calcmode="lin" valueType="num">
                                      <p:cBhvr>
                                        <p:cTn id="7" dur="1000"/>
                                        <p:tgtEl>
                                          <p:spTgt spid="14"/>
                                        </p:tgtEl>
                                        <p:attrNameLst>
                                          <p:attrName>ppt_x</p:attrName>
                                        </p:attrNameLst>
                                      </p:cBhvr>
                                      <p:tavLst>
                                        <p:tav tm="0">
                                          <p:val>
                                            <p:strVal val="ppt_x"/>
                                          </p:val>
                                        </p:tav>
                                        <p:tav tm="100000">
                                          <p:val>
                                            <p:strVal val="ppt_x"/>
                                          </p:val>
                                        </p:tav>
                                      </p:tavLst>
                                    </p:anim>
                                    <p:anim calcmode="lin" valueType="num">
                                      <p:cBhvr>
                                        <p:cTn id="8" dur="100" decel="100000"/>
                                        <p:tgtEl>
                                          <p:spTgt spid="1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4"/>
                                        </p:tgtEl>
                                        <p:attrNameLst>
                                          <p:attrName>ppt_y</p:attrName>
                                        </p:attrNameLst>
                                      </p:cBhvr>
                                      <p:tavLst>
                                        <p:tav tm="0">
                                          <p:val>
                                            <p:strVal val="ppt_y"/>
                                          </p:val>
                                        </p:tav>
                                        <p:tav tm="100000">
                                          <p:val>
                                            <p:strVal val="ppt_y+1"/>
                                          </p:val>
                                        </p:tav>
                                      </p:tavLst>
                                    </p:anim>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9" name="Εικόνα 18">
            <a:extLst>
              <a:ext uri="{FF2B5EF4-FFF2-40B4-BE49-F238E27FC236}">
                <a16:creationId xmlns:a16="http://schemas.microsoft.com/office/drawing/2014/main" id="{2E3CC06B-8895-488C-82BD-6AEA483A70D9}"/>
              </a:ext>
            </a:extLst>
          </p:cNvPr>
          <p:cNvPicPr>
            <a:picLocks noChangeAspect="1"/>
          </p:cNvPicPr>
          <p:nvPr/>
        </p:nvPicPr>
        <p:blipFill>
          <a:blip r:embed="rId3"/>
          <a:stretch>
            <a:fillRect/>
          </a:stretch>
        </p:blipFill>
        <p:spPr>
          <a:xfrm>
            <a:off x="7315200" y="368342"/>
            <a:ext cx="4717680" cy="6307428"/>
          </a:xfrm>
          <a:prstGeom prst="rect">
            <a:avLst/>
          </a:prstGeom>
        </p:spPr>
      </p:pic>
      <p:pic>
        <p:nvPicPr>
          <p:cNvPr id="10" name="Εικόνα 9">
            <a:extLst>
              <a:ext uri="{FF2B5EF4-FFF2-40B4-BE49-F238E27FC236}">
                <a16:creationId xmlns:a16="http://schemas.microsoft.com/office/drawing/2014/main" id="{D231A69F-4B0E-437F-8D84-938315B4633E}"/>
              </a:ext>
            </a:extLst>
          </p:cNvPr>
          <p:cNvPicPr>
            <a:picLocks noChangeAspect="1"/>
          </p:cNvPicPr>
          <p:nvPr/>
        </p:nvPicPr>
        <p:blipFill>
          <a:blip r:embed="rId4"/>
          <a:stretch>
            <a:fillRect/>
          </a:stretch>
        </p:blipFill>
        <p:spPr>
          <a:xfrm>
            <a:off x="10502849" y="5405642"/>
            <a:ext cx="628738" cy="571580"/>
          </a:xfrm>
          <a:prstGeom prst="rect">
            <a:avLst/>
          </a:prstGeom>
        </p:spPr>
      </p:pic>
      <p:pic>
        <p:nvPicPr>
          <p:cNvPr id="11" name="Εικόνα 10">
            <a:extLst>
              <a:ext uri="{FF2B5EF4-FFF2-40B4-BE49-F238E27FC236}">
                <a16:creationId xmlns:a16="http://schemas.microsoft.com/office/drawing/2014/main" id="{0F6C0274-A2EF-4236-B066-934CE777388C}"/>
              </a:ext>
            </a:extLst>
          </p:cNvPr>
          <p:cNvPicPr>
            <a:picLocks noChangeAspect="1"/>
          </p:cNvPicPr>
          <p:nvPr/>
        </p:nvPicPr>
        <p:blipFill>
          <a:blip r:embed="rId5"/>
          <a:stretch>
            <a:fillRect/>
          </a:stretch>
        </p:blipFill>
        <p:spPr>
          <a:xfrm>
            <a:off x="10679754" y="2739266"/>
            <a:ext cx="917439" cy="2686425"/>
          </a:xfrm>
          <a:prstGeom prst="rect">
            <a:avLst/>
          </a:prstGeom>
        </p:spPr>
      </p:pic>
      <p:pic>
        <p:nvPicPr>
          <p:cNvPr id="13" name="Εικόνα 12">
            <a:extLst>
              <a:ext uri="{FF2B5EF4-FFF2-40B4-BE49-F238E27FC236}">
                <a16:creationId xmlns:a16="http://schemas.microsoft.com/office/drawing/2014/main" id="{11BBF3B7-9C03-406B-B9E1-03F1EA40645E}"/>
              </a:ext>
            </a:extLst>
          </p:cNvPr>
          <p:cNvPicPr>
            <a:picLocks noChangeAspect="1"/>
          </p:cNvPicPr>
          <p:nvPr/>
        </p:nvPicPr>
        <p:blipFill>
          <a:blip r:embed="rId6"/>
          <a:stretch>
            <a:fillRect/>
          </a:stretch>
        </p:blipFill>
        <p:spPr>
          <a:xfrm rot="5400000">
            <a:off x="620258" y="111967"/>
            <a:ext cx="5703257" cy="6858000"/>
          </a:xfrm>
          <a:prstGeom prst="rect">
            <a:avLst/>
          </a:prstGeom>
          <a:ln>
            <a:noFill/>
          </a:ln>
          <a:effectLst>
            <a:softEdge rad="112500"/>
          </a:effectLst>
        </p:spPr>
      </p:pic>
      <p:pic>
        <p:nvPicPr>
          <p:cNvPr id="14" name="Εικόνα 13">
            <a:extLst>
              <a:ext uri="{FF2B5EF4-FFF2-40B4-BE49-F238E27FC236}">
                <a16:creationId xmlns:a16="http://schemas.microsoft.com/office/drawing/2014/main" id="{E8282982-AEC9-4ED3-AD1C-BB75A310DAA4}"/>
              </a:ext>
            </a:extLst>
          </p:cNvPr>
          <p:cNvPicPr>
            <a:picLocks noChangeAspect="1"/>
          </p:cNvPicPr>
          <p:nvPr/>
        </p:nvPicPr>
        <p:blipFill rotWithShape="1">
          <a:blip r:embed="rId7"/>
          <a:srcRect l="27664"/>
          <a:stretch/>
        </p:blipFill>
        <p:spPr>
          <a:xfrm>
            <a:off x="74069" y="847097"/>
            <a:ext cx="6846655" cy="5387739"/>
          </a:xfrm>
          <a:prstGeom prst="rect">
            <a:avLst/>
          </a:prstGeom>
          <a:ln>
            <a:noFill/>
          </a:ln>
          <a:effectLst>
            <a:softEdge rad="112500"/>
          </a:effectLst>
        </p:spPr>
      </p:pic>
      <p:pic>
        <p:nvPicPr>
          <p:cNvPr id="2" name="Εικόνα 1">
            <a:extLst>
              <a:ext uri="{FF2B5EF4-FFF2-40B4-BE49-F238E27FC236}">
                <a16:creationId xmlns:a16="http://schemas.microsoft.com/office/drawing/2014/main" id="{499B938F-386D-4D47-8085-6A1ED60C123F}"/>
              </a:ext>
            </a:extLst>
          </p:cNvPr>
          <p:cNvPicPr>
            <a:picLocks noChangeAspect="1"/>
          </p:cNvPicPr>
          <p:nvPr/>
        </p:nvPicPr>
        <p:blipFill>
          <a:blip r:embed="rId8"/>
          <a:stretch>
            <a:fillRect/>
          </a:stretch>
        </p:blipFill>
        <p:spPr>
          <a:xfrm>
            <a:off x="7829105" y="1159790"/>
            <a:ext cx="3438442" cy="4407790"/>
          </a:xfrm>
          <a:prstGeom prst="rect">
            <a:avLst/>
          </a:prstGeom>
        </p:spPr>
      </p:pic>
    </p:spTree>
    <p:extLst>
      <p:ext uri="{BB962C8B-B14F-4D97-AF65-F5344CB8AC3E}">
        <p14:creationId xmlns:p14="http://schemas.microsoft.com/office/powerpoint/2010/main" val="127378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 decel="100000"/>
                                        <p:tgtEl>
                                          <p:spTgt spid="13"/>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3"/>
                                        </p:tgtEl>
                                        <p:attrNameLst>
                                          <p:attrName>ppt_y</p:attrName>
                                        </p:attrNameLst>
                                      </p:cBhvr>
                                      <p:tavLst>
                                        <p:tav tm="0">
                                          <p:val>
                                            <p:strVal val="ppt_y"/>
                                          </p:val>
                                        </p:tav>
                                        <p:tav tm="100000">
                                          <p:val>
                                            <p:strVal val="ppt_y+1"/>
                                          </p:val>
                                        </p:tav>
                                      </p:tavLst>
                                    </p:anim>
                                    <p:set>
                                      <p:cBhvr>
                                        <p:cTn id="10" dur="1" fill="hold">
                                          <p:stCondLst>
                                            <p:cond delay="999"/>
                                          </p:stCondLst>
                                        </p:cTn>
                                        <p:tgtEl>
                                          <p:spTgt spid="13"/>
                                        </p:tgtEl>
                                        <p:attrNameLst>
                                          <p:attrName>style.visibility</p:attrName>
                                        </p:attrNameLst>
                                      </p:cBhvr>
                                      <p:to>
                                        <p:strVal val="hidden"/>
                                      </p:to>
                                    </p:se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38" name="Εικόνα 37">
            <a:extLst>
              <a:ext uri="{FF2B5EF4-FFF2-40B4-BE49-F238E27FC236}">
                <a16:creationId xmlns:a16="http://schemas.microsoft.com/office/drawing/2014/main" id="{38AA5321-5874-430A-8F05-945F5D829B7F}"/>
              </a:ext>
            </a:extLst>
          </p:cNvPr>
          <p:cNvPicPr>
            <a:picLocks noChangeAspect="1"/>
          </p:cNvPicPr>
          <p:nvPr/>
        </p:nvPicPr>
        <p:blipFill>
          <a:blip r:embed="rId4"/>
          <a:stretch>
            <a:fillRect/>
          </a:stretch>
        </p:blipFill>
        <p:spPr>
          <a:xfrm flipH="1">
            <a:off x="3091723" y="2385881"/>
            <a:ext cx="2803386" cy="4254759"/>
          </a:xfrm>
          <a:prstGeom prst="rect">
            <a:avLst/>
          </a:prstGeom>
        </p:spPr>
      </p:pic>
      <p:pic>
        <p:nvPicPr>
          <p:cNvPr id="11" name="Εικόνα 10">
            <a:extLst>
              <a:ext uri="{FF2B5EF4-FFF2-40B4-BE49-F238E27FC236}">
                <a16:creationId xmlns:a16="http://schemas.microsoft.com/office/drawing/2014/main" id="{40D8BF88-8846-4907-84B3-A77E5EED84D0}"/>
              </a:ext>
            </a:extLst>
          </p:cNvPr>
          <p:cNvPicPr>
            <a:picLocks noChangeAspect="1"/>
          </p:cNvPicPr>
          <p:nvPr/>
        </p:nvPicPr>
        <p:blipFill>
          <a:blip r:embed="rId5"/>
          <a:stretch>
            <a:fillRect/>
          </a:stretch>
        </p:blipFill>
        <p:spPr>
          <a:xfrm rot="20869953" flipH="1">
            <a:off x="5952640" y="4043876"/>
            <a:ext cx="2717323" cy="2043176"/>
          </a:xfrm>
          <a:prstGeom prst="rect">
            <a:avLst/>
          </a:prstGeom>
        </p:spPr>
      </p:pic>
      <p:pic>
        <p:nvPicPr>
          <p:cNvPr id="14" name="Εικόνα 13">
            <a:extLst>
              <a:ext uri="{FF2B5EF4-FFF2-40B4-BE49-F238E27FC236}">
                <a16:creationId xmlns:a16="http://schemas.microsoft.com/office/drawing/2014/main" id="{D0616DC0-336F-4470-B89A-31FC0B59CBAB}"/>
              </a:ext>
            </a:extLst>
          </p:cNvPr>
          <p:cNvPicPr>
            <a:picLocks noChangeAspect="1"/>
          </p:cNvPicPr>
          <p:nvPr/>
        </p:nvPicPr>
        <p:blipFill>
          <a:blip r:embed="rId6"/>
          <a:stretch>
            <a:fillRect/>
          </a:stretch>
        </p:blipFill>
        <p:spPr>
          <a:xfrm>
            <a:off x="307914" y="305639"/>
            <a:ext cx="3818636" cy="2698620"/>
          </a:xfrm>
          <a:prstGeom prst="rect">
            <a:avLst/>
          </a:prstGeom>
        </p:spPr>
      </p:pic>
      <p:pic>
        <p:nvPicPr>
          <p:cNvPr id="19" name="Εικόνα 18">
            <a:extLst>
              <a:ext uri="{FF2B5EF4-FFF2-40B4-BE49-F238E27FC236}">
                <a16:creationId xmlns:a16="http://schemas.microsoft.com/office/drawing/2014/main" id="{DCA320FF-4A9C-4077-B476-58A0050260D6}"/>
              </a:ext>
            </a:extLst>
          </p:cNvPr>
          <p:cNvPicPr>
            <a:picLocks noChangeAspect="1"/>
          </p:cNvPicPr>
          <p:nvPr/>
        </p:nvPicPr>
        <p:blipFill>
          <a:blip r:embed="rId7"/>
          <a:stretch>
            <a:fillRect/>
          </a:stretch>
        </p:blipFill>
        <p:spPr>
          <a:xfrm rot="1945587" flipH="1">
            <a:off x="9284848" y="749479"/>
            <a:ext cx="2477067" cy="2324424"/>
          </a:xfrm>
          <a:prstGeom prst="rect">
            <a:avLst/>
          </a:prstGeom>
        </p:spPr>
      </p:pic>
      <p:pic>
        <p:nvPicPr>
          <p:cNvPr id="10" name="Εικόνα 9">
            <a:extLst>
              <a:ext uri="{FF2B5EF4-FFF2-40B4-BE49-F238E27FC236}">
                <a16:creationId xmlns:a16="http://schemas.microsoft.com/office/drawing/2014/main" id="{B61BA0E9-2F0E-4C39-81B1-0EC810F5544F}"/>
              </a:ext>
            </a:extLst>
          </p:cNvPr>
          <p:cNvPicPr>
            <a:picLocks noChangeAspect="1"/>
          </p:cNvPicPr>
          <p:nvPr/>
        </p:nvPicPr>
        <p:blipFill>
          <a:blip r:embed="rId8"/>
          <a:stretch>
            <a:fillRect/>
          </a:stretch>
        </p:blipFill>
        <p:spPr>
          <a:xfrm>
            <a:off x="32680" y="0"/>
            <a:ext cx="12022471" cy="195943"/>
          </a:xfrm>
          <a:prstGeom prst="rect">
            <a:avLst/>
          </a:prstGeom>
        </p:spPr>
      </p:pic>
      <p:pic>
        <p:nvPicPr>
          <p:cNvPr id="12" name="Εικόνα 11">
            <a:extLst>
              <a:ext uri="{FF2B5EF4-FFF2-40B4-BE49-F238E27FC236}">
                <a16:creationId xmlns:a16="http://schemas.microsoft.com/office/drawing/2014/main" id="{44E60952-0EE2-42DD-90C8-5089135D9AF1}"/>
              </a:ext>
            </a:extLst>
          </p:cNvPr>
          <p:cNvPicPr>
            <a:picLocks noChangeAspect="1"/>
          </p:cNvPicPr>
          <p:nvPr/>
        </p:nvPicPr>
        <p:blipFill>
          <a:blip r:embed="rId8"/>
          <a:stretch>
            <a:fillRect/>
          </a:stretch>
        </p:blipFill>
        <p:spPr>
          <a:xfrm rot="10800000">
            <a:off x="149290" y="6663386"/>
            <a:ext cx="11905860" cy="199857"/>
          </a:xfrm>
          <a:prstGeom prst="rect">
            <a:avLst/>
          </a:prstGeom>
        </p:spPr>
      </p:pic>
      <p:pic>
        <p:nvPicPr>
          <p:cNvPr id="13" name="Εικόνα 12">
            <a:extLst>
              <a:ext uri="{FF2B5EF4-FFF2-40B4-BE49-F238E27FC236}">
                <a16:creationId xmlns:a16="http://schemas.microsoft.com/office/drawing/2014/main" id="{B834FE80-4E9C-4D07-BDFB-991E9DDD7B98}"/>
              </a:ext>
            </a:extLst>
          </p:cNvPr>
          <p:cNvPicPr>
            <a:picLocks noChangeAspect="1"/>
          </p:cNvPicPr>
          <p:nvPr/>
        </p:nvPicPr>
        <p:blipFill>
          <a:blip r:embed="rId8"/>
          <a:stretch>
            <a:fillRect/>
          </a:stretch>
        </p:blipFill>
        <p:spPr>
          <a:xfrm rot="16200000">
            <a:off x="-3280298" y="3269788"/>
            <a:ext cx="6858000" cy="318423"/>
          </a:xfrm>
          <a:prstGeom prst="rect">
            <a:avLst/>
          </a:prstGeom>
        </p:spPr>
      </p:pic>
      <p:pic>
        <p:nvPicPr>
          <p:cNvPr id="15" name="Εικόνα 14">
            <a:extLst>
              <a:ext uri="{FF2B5EF4-FFF2-40B4-BE49-F238E27FC236}">
                <a16:creationId xmlns:a16="http://schemas.microsoft.com/office/drawing/2014/main" id="{E5C3FC0D-6DA9-4563-8361-998CD4362CEC}"/>
              </a:ext>
            </a:extLst>
          </p:cNvPr>
          <p:cNvPicPr>
            <a:picLocks noChangeAspect="1"/>
          </p:cNvPicPr>
          <p:nvPr/>
        </p:nvPicPr>
        <p:blipFill>
          <a:blip r:embed="rId8"/>
          <a:stretch>
            <a:fillRect/>
          </a:stretch>
        </p:blipFill>
        <p:spPr>
          <a:xfrm rot="5400000">
            <a:off x="8610600" y="3276598"/>
            <a:ext cx="6858000" cy="304802"/>
          </a:xfrm>
          <a:prstGeom prst="rect">
            <a:avLst/>
          </a:prstGeom>
        </p:spPr>
      </p:pic>
      <p:pic>
        <p:nvPicPr>
          <p:cNvPr id="7" name="Εικόνα 6">
            <a:extLst>
              <a:ext uri="{FF2B5EF4-FFF2-40B4-BE49-F238E27FC236}">
                <a16:creationId xmlns:a16="http://schemas.microsoft.com/office/drawing/2014/main" id="{5DAF5921-9782-4010-85F7-9C619128332F}"/>
              </a:ext>
            </a:extLst>
          </p:cNvPr>
          <p:cNvPicPr>
            <a:picLocks noChangeAspect="1"/>
          </p:cNvPicPr>
          <p:nvPr/>
        </p:nvPicPr>
        <p:blipFill>
          <a:blip r:embed="rId9"/>
          <a:stretch>
            <a:fillRect/>
          </a:stretch>
        </p:blipFill>
        <p:spPr>
          <a:xfrm rot="1056310">
            <a:off x="4033207" y="371894"/>
            <a:ext cx="4072481" cy="3158002"/>
          </a:xfrm>
          <a:prstGeom prst="rect">
            <a:avLst/>
          </a:prstGeom>
        </p:spPr>
      </p:pic>
      <p:pic>
        <p:nvPicPr>
          <p:cNvPr id="8" name="Εικόνα 7">
            <a:extLst>
              <a:ext uri="{FF2B5EF4-FFF2-40B4-BE49-F238E27FC236}">
                <a16:creationId xmlns:a16="http://schemas.microsoft.com/office/drawing/2014/main" id="{F6246E58-C8ED-4640-8076-98B5E9FA4D07}"/>
              </a:ext>
            </a:extLst>
          </p:cNvPr>
          <p:cNvPicPr>
            <a:picLocks noChangeAspect="1"/>
          </p:cNvPicPr>
          <p:nvPr/>
        </p:nvPicPr>
        <p:blipFill>
          <a:blip r:embed="rId10"/>
          <a:stretch>
            <a:fillRect/>
          </a:stretch>
        </p:blipFill>
        <p:spPr>
          <a:xfrm rot="988409">
            <a:off x="4036291" y="368846"/>
            <a:ext cx="4066384" cy="3164098"/>
          </a:xfrm>
          <a:prstGeom prst="rect">
            <a:avLst/>
          </a:prstGeom>
        </p:spPr>
      </p:pic>
      <p:pic>
        <p:nvPicPr>
          <p:cNvPr id="17" name="Εικόνα 16">
            <a:extLst>
              <a:ext uri="{FF2B5EF4-FFF2-40B4-BE49-F238E27FC236}">
                <a16:creationId xmlns:a16="http://schemas.microsoft.com/office/drawing/2014/main" id="{8B416B24-7C63-4698-B52A-1C770FFE8975}"/>
              </a:ext>
            </a:extLst>
          </p:cNvPr>
          <p:cNvPicPr>
            <a:picLocks noChangeAspect="1"/>
          </p:cNvPicPr>
          <p:nvPr/>
        </p:nvPicPr>
        <p:blipFill>
          <a:blip r:embed="rId11"/>
          <a:stretch>
            <a:fillRect/>
          </a:stretch>
        </p:blipFill>
        <p:spPr>
          <a:xfrm rot="1037372">
            <a:off x="4063341" y="368849"/>
            <a:ext cx="4066384" cy="3164098"/>
          </a:xfrm>
          <a:prstGeom prst="rect">
            <a:avLst/>
          </a:prstGeom>
        </p:spPr>
      </p:pic>
    </p:spTree>
    <p:extLst>
      <p:ext uri="{BB962C8B-B14F-4D97-AF65-F5344CB8AC3E}">
        <p14:creationId xmlns:p14="http://schemas.microsoft.com/office/powerpoint/2010/main" val="9177530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9" presetClass="exit" presetSubtype="0" fill="hold" nodeType="withEffect">
                                  <p:stCondLst>
                                    <p:cond delay="0"/>
                                  </p:stCondLst>
                                  <p:childTnLst>
                                    <p:animEffect transition="out" filter="dissolv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par>
                                <p:cTn id="16" presetID="15"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4"/>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1"/>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000" fill="hold"/>
                                        <p:tgtEl>
                                          <p:spTgt spid="19"/>
                                        </p:tgtEl>
                                        <p:attrNameLst>
                                          <p:attrName>ppt_w</p:attrName>
                                        </p:attrNameLst>
                                      </p:cBhvr>
                                      <p:tavLst>
                                        <p:tav tm="0">
                                          <p:val>
                                            <p:fltVal val="0"/>
                                          </p:val>
                                        </p:tav>
                                        <p:tav tm="100000">
                                          <p:val>
                                            <p:strVal val="#ppt_w"/>
                                          </p:val>
                                        </p:tav>
                                      </p:tavLst>
                                    </p:anim>
                                    <p:anim calcmode="lin" valueType="num">
                                      <p:cBhvr>
                                        <p:cTn id="31" dur="1000" fill="hold"/>
                                        <p:tgtEl>
                                          <p:spTgt spid="19"/>
                                        </p:tgtEl>
                                        <p:attrNameLst>
                                          <p:attrName>ppt_h</p:attrName>
                                        </p:attrNameLst>
                                      </p:cBhvr>
                                      <p:tavLst>
                                        <p:tav tm="0">
                                          <p:val>
                                            <p:fltVal val="0"/>
                                          </p:val>
                                        </p:tav>
                                        <p:tav tm="100000">
                                          <p:val>
                                            <p:strVal val="#ppt_h"/>
                                          </p:val>
                                        </p:tav>
                                      </p:tavLst>
                                    </p:anim>
                                    <p:anim calcmode="lin" valueType="num">
                                      <p:cBhvr>
                                        <p:cTn id="32"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13C1D739-8D25-45B4-BF27-C7746CEC1400}"/>
              </a:ext>
            </a:extLst>
          </p:cNvPr>
          <p:cNvPicPr>
            <a:picLocks noChangeAspect="1"/>
          </p:cNvPicPr>
          <p:nvPr/>
        </p:nvPicPr>
        <p:blipFill>
          <a:blip r:embed="rId3"/>
          <a:stretch>
            <a:fillRect/>
          </a:stretch>
        </p:blipFill>
        <p:spPr>
          <a:xfrm>
            <a:off x="2517338" y="1667184"/>
            <a:ext cx="7157324" cy="2956816"/>
          </a:xfrm>
          <a:prstGeom prst="rect">
            <a:avLst/>
          </a:prstGeom>
        </p:spPr>
      </p:pic>
    </p:spTree>
    <p:extLst>
      <p:ext uri="{BB962C8B-B14F-4D97-AF65-F5344CB8AC3E}">
        <p14:creationId xmlns:p14="http://schemas.microsoft.com/office/powerpoint/2010/main" val="3135834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047416" y="100483"/>
            <a:ext cx="10088223"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1231126" y="100483"/>
            <a:ext cx="9729843"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Τα γράμματα το έσκασαν. Μπορείς να βρεις αυτά που λείπουν;</a:t>
            </a:r>
          </a:p>
        </p:txBody>
      </p:sp>
      <p:pic>
        <p:nvPicPr>
          <p:cNvPr id="22" name="Εικόνα 21">
            <a:extLst>
              <a:ext uri="{FF2B5EF4-FFF2-40B4-BE49-F238E27FC236}">
                <a16:creationId xmlns:a16="http://schemas.microsoft.com/office/drawing/2014/main" id="{EF46173B-DEB4-4500-895A-92B47018CC8F}"/>
              </a:ext>
            </a:extLst>
          </p:cNvPr>
          <p:cNvPicPr>
            <a:picLocks noChangeAspect="1"/>
          </p:cNvPicPr>
          <p:nvPr/>
        </p:nvPicPr>
        <p:blipFill>
          <a:blip r:embed="rId3"/>
          <a:stretch>
            <a:fillRect/>
          </a:stretch>
        </p:blipFill>
        <p:spPr>
          <a:xfrm flipH="1">
            <a:off x="3142249" y="811756"/>
            <a:ext cx="1065848" cy="2473848"/>
          </a:xfrm>
          <a:prstGeom prst="rect">
            <a:avLst/>
          </a:prstGeom>
        </p:spPr>
      </p:pic>
      <p:sp>
        <p:nvSpPr>
          <p:cNvPr id="23" name="Ορθογώνιο 22">
            <a:extLst>
              <a:ext uri="{FF2B5EF4-FFF2-40B4-BE49-F238E27FC236}">
                <a16:creationId xmlns:a16="http://schemas.microsoft.com/office/drawing/2014/main" id="{7C4EB2F4-FD25-4F7B-8DC5-E0E0C9D2BC7E}"/>
              </a:ext>
            </a:extLst>
          </p:cNvPr>
          <p:cNvSpPr/>
          <p:nvPr/>
        </p:nvSpPr>
        <p:spPr>
          <a:xfrm>
            <a:off x="4856627" y="1204204"/>
            <a:ext cx="2206823" cy="830997"/>
          </a:xfrm>
          <a:prstGeom prst="rect">
            <a:avLst/>
          </a:prstGeom>
          <a:solidFill>
            <a:schemeClr val="bg1"/>
          </a:solidFill>
          <a:ln>
            <a:solidFill>
              <a:schemeClr val="accent4"/>
            </a:solidFill>
            <a:prstDash val="dash"/>
          </a:ln>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4800" b="0" i="0" u="none" strike="noStrike" kern="1200" cap="none" spc="30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Πέτρος</a:t>
            </a:r>
          </a:p>
        </p:txBody>
      </p:sp>
      <p:pic>
        <p:nvPicPr>
          <p:cNvPr id="6" name="Εικόνα 5">
            <a:extLst>
              <a:ext uri="{FF2B5EF4-FFF2-40B4-BE49-F238E27FC236}">
                <a16:creationId xmlns:a16="http://schemas.microsoft.com/office/drawing/2014/main" id="{9B826CD1-1DDD-4D0D-87AE-8F6A322CBD69}"/>
              </a:ext>
            </a:extLst>
          </p:cNvPr>
          <p:cNvPicPr>
            <a:picLocks noChangeAspect="1"/>
          </p:cNvPicPr>
          <p:nvPr/>
        </p:nvPicPr>
        <p:blipFill rotWithShape="1">
          <a:blip r:embed="rId4"/>
          <a:srcRect l="8693" t="21549" r="8198" b="31902"/>
          <a:stretch/>
        </p:blipFill>
        <p:spPr>
          <a:xfrm>
            <a:off x="4071449" y="5812843"/>
            <a:ext cx="4040156" cy="935983"/>
          </a:xfrm>
          <a:prstGeom prst="rect">
            <a:avLst/>
          </a:prstGeom>
        </p:spPr>
      </p:pic>
      <p:pic>
        <p:nvPicPr>
          <p:cNvPr id="16" name="Εικόνα 15">
            <a:extLst>
              <a:ext uri="{FF2B5EF4-FFF2-40B4-BE49-F238E27FC236}">
                <a16:creationId xmlns:a16="http://schemas.microsoft.com/office/drawing/2014/main" id="{E2C1E117-3365-4E7D-B5BF-8AD1720CFA67}"/>
              </a:ext>
            </a:extLst>
          </p:cNvPr>
          <p:cNvPicPr>
            <a:picLocks noChangeAspect="1"/>
          </p:cNvPicPr>
          <p:nvPr/>
        </p:nvPicPr>
        <p:blipFill>
          <a:blip r:embed="rId5"/>
          <a:stretch>
            <a:fillRect/>
          </a:stretch>
        </p:blipFill>
        <p:spPr>
          <a:xfrm rot="20634686">
            <a:off x="8643138" y="1626827"/>
            <a:ext cx="2743438" cy="1207113"/>
          </a:xfrm>
          <a:prstGeom prst="rect">
            <a:avLst/>
          </a:prstGeom>
        </p:spPr>
      </p:pic>
      <p:sp>
        <p:nvSpPr>
          <p:cNvPr id="50" name="Ορθογώνιο 49">
            <a:extLst>
              <a:ext uri="{FF2B5EF4-FFF2-40B4-BE49-F238E27FC236}">
                <a16:creationId xmlns:a16="http://schemas.microsoft.com/office/drawing/2014/main" id="{5D90BA0C-F80A-4A32-9BC9-5FB1339E5E9A}"/>
              </a:ext>
            </a:extLst>
          </p:cNvPr>
          <p:cNvSpPr/>
          <p:nvPr/>
        </p:nvSpPr>
        <p:spPr>
          <a:xfrm>
            <a:off x="9756000" y="1726214"/>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rPr>
              <a:t>κ</a:t>
            </a:r>
          </a:p>
        </p:txBody>
      </p:sp>
      <p:pic>
        <p:nvPicPr>
          <p:cNvPr id="33" name="Εικόνα 32">
            <a:extLst>
              <a:ext uri="{FF2B5EF4-FFF2-40B4-BE49-F238E27FC236}">
                <a16:creationId xmlns:a16="http://schemas.microsoft.com/office/drawing/2014/main" id="{DC90C6CB-1037-42A7-9540-61193661311A}"/>
              </a:ext>
            </a:extLst>
          </p:cNvPr>
          <p:cNvPicPr>
            <a:picLocks noChangeAspect="1"/>
          </p:cNvPicPr>
          <p:nvPr/>
        </p:nvPicPr>
        <p:blipFill>
          <a:blip r:embed="rId5"/>
          <a:stretch>
            <a:fillRect/>
          </a:stretch>
        </p:blipFill>
        <p:spPr>
          <a:xfrm rot="688120">
            <a:off x="6317918" y="2766565"/>
            <a:ext cx="2743438" cy="1207113"/>
          </a:xfrm>
          <a:prstGeom prst="rect">
            <a:avLst/>
          </a:prstGeom>
        </p:spPr>
      </p:pic>
      <p:pic>
        <p:nvPicPr>
          <p:cNvPr id="34" name="Εικόνα 33">
            <a:extLst>
              <a:ext uri="{FF2B5EF4-FFF2-40B4-BE49-F238E27FC236}">
                <a16:creationId xmlns:a16="http://schemas.microsoft.com/office/drawing/2014/main" id="{5BA13DA6-03A5-49EA-9F1B-0A847CA3E0F8}"/>
              </a:ext>
            </a:extLst>
          </p:cNvPr>
          <p:cNvPicPr>
            <a:picLocks noChangeAspect="1"/>
          </p:cNvPicPr>
          <p:nvPr/>
        </p:nvPicPr>
        <p:blipFill>
          <a:blip r:embed="rId5"/>
          <a:stretch>
            <a:fillRect/>
          </a:stretch>
        </p:blipFill>
        <p:spPr>
          <a:xfrm rot="20978568">
            <a:off x="2852504" y="3427215"/>
            <a:ext cx="2743438" cy="1207113"/>
          </a:xfrm>
          <a:prstGeom prst="rect">
            <a:avLst/>
          </a:prstGeom>
        </p:spPr>
      </p:pic>
      <p:pic>
        <p:nvPicPr>
          <p:cNvPr id="35" name="Εικόνα 34">
            <a:extLst>
              <a:ext uri="{FF2B5EF4-FFF2-40B4-BE49-F238E27FC236}">
                <a16:creationId xmlns:a16="http://schemas.microsoft.com/office/drawing/2014/main" id="{06AD946B-8C44-4062-B139-F3F78BC12D3D}"/>
              </a:ext>
            </a:extLst>
          </p:cNvPr>
          <p:cNvPicPr>
            <a:picLocks noChangeAspect="1"/>
          </p:cNvPicPr>
          <p:nvPr/>
        </p:nvPicPr>
        <p:blipFill>
          <a:blip r:embed="rId5"/>
          <a:stretch>
            <a:fillRect/>
          </a:stretch>
        </p:blipFill>
        <p:spPr>
          <a:xfrm rot="20535822">
            <a:off x="243854" y="2586880"/>
            <a:ext cx="2743438" cy="1207113"/>
          </a:xfrm>
          <a:prstGeom prst="rect">
            <a:avLst/>
          </a:prstGeom>
        </p:spPr>
      </p:pic>
      <p:pic>
        <p:nvPicPr>
          <p:cNvPr id="36" name="Εικόνα 35">
            <a:extLst>
              <a:ext uri="{FF2B5EF4-FFF2-40B4-BE49-F238E27FC236}">
                <a16:creationId xmlns:a16="http://schemas.microsoft.com/office/drawing/2014/main" id="{7F4E262B-BDA2-41D8-9812-90A60E660784}"/>
              </a:ext>
            </a:extLst>
          </p:cNvPr>
          <p:cNvPicPr>
            <a:picLocks noChangeAspect="1"/>
          </p:cNvPicPr>
          <p:nvPr/>
        </p:nvPicPr>
        <p:blipFill>
          <a:blip r:embed="rId5"/>
          <a:stretch>
            <a:fillRect/>
          </a:stretch>
        </p:blipFill>
        <p:spPr>
          <a:xfrm rot="20794988">
            <a:off x="8872682" y="4175470"/>
            <a:ext cx="2743438" cy="1207113"/>
          </a:xfrm>
          <a:prstGeom prst="rect">
            <a:avLst/>
          </a:prstGeom>
        </p:spPr>
      </p:pic>
      <p:sp>
        <p:nvSpPr>
          <p:cNvPr id="39" name="Ορθογώνιο 38">
            <a:extLst>
              <a:ext uri="{FF2B5EF4-FFF2-40B4-BE49-F238E27FC236}">
                <a16:creationId xmlns:a16="http://schemas.microsoft.com/office/drawing/2014/main" id="{A4CB5D1A-B845-48D6-B4C2-732FCB1115CA}"/>
              </a:ext>
            </a:extLst>
          </p:cNvPr>
          <p:cNvSpPr/>
          <p:nvPr/>
        </p:nvSpPr>
        <p:spPr>
          <a:xfrm>
            <a:off x="9972289" y="4289406"/>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α</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0" name="Ορθογώνιο 39">
            <a:extLst>
              <a:ext uri="{FF2B5EF4-FFF2-40B4-BE49-F238E27FC236}">
                <a16:creationId xmlns:a16="http://schemas.microsoft.com/office/drawing/2014/main" id="{25782E6C-1A3C-40DD-BD02-E89B31445D47}"/>
              </a:ext>
            </a:extLst>
          </p:cNvPr>
          <p:cNvSpPr/>
          <p:nvPr/>
        </p:nvSpPr>
        <p:spPr>
          <a:xfrm>
            <a:off x="1359039" y="2677949"/>
            <a:ext cx="575602"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π</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7" name="Ορθογώνιο 36">
            <a:extLst>
              <a:ext uri="{FF2B5EF4-FFF2-40B4-BE49-F238E27FC236}">
                <a16:creationId xmlns:a16="http://schemas.microsoft.com/office/drawing/2014/main" id="{2E4E0716-F3B6-465B-A3FE-2EB89FE14E5A}"/>
              </a:ext>
            </a:extLst>
          </p:cNvPr>
          <p:cNvSpPr/>
          <p:nvPr/>
        </p:nvSpPr>
        <p:spPr>
          <a:xfrm>
            <a:off x="7343565" y="2828835"/>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rPr>
              <a:t>τ</a:t>
            </a:r>
          </a:p>
        </p:txBody>
      </p:sp>
      <p:sp>
        <p:nvSpPr>
          <p:cNvPr id="38" name="Ορθογώνιο 37">
            <a:extLst>
              <a:ext uri="{FF2B5EF4-FFF2-40B4-BE49-F238E27FC236}">
                <a16:creationId xmlns:a16="http://schemas.microsoft.com/office/drawing/2014/main" id="{B8903ACA-DBE4-47D7-90DF-EC205DD27E90}"/>
              </a:ext>
            </a:extLst>
          </p:cNvPr>
          <p:cNvSpPr/>
          <p:nvPr/>
        </p:nvSpPr>
        <p:spPr>
          <a:xfrm>
            <a:off x="3944023" y="3518859"/>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ο</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4993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0 L -0.16406 0.40255 " pathEditMode="relative" rAng="0" ptsTypes="AA">
                                      <p:cBhvr>
                                        <p:cTn id="6" dur="2000" fill="hold"/>
                                        <p:tgtEl>
                                          <p:spTgt spid="37"/>
                                        </p:tgtEl>
                                        <p:attrNameLst>
                                          <p:attrName>ppt_x</p:attrName>
                                          <p:attrName>ppt_y</p:attrName>
                                        </p:attrNameLst>
                                      </p:cBhvr>
                                      <p:rCtr x="-8203" y="2011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4.44444E-6 L 0.23178 0.29885 " pathEditMode="relative" rAng="0" ptsTypes="AA">
                                      <p:cBhvr>
                                        <p:cTn id="10" dur="2000" fill="hold"/>
                                        <p:tgtEl>
                                          <p:spTgt spid="38"/>
                                        </p:tgtEl>
                                        <p:attrNameLst>
                                          <p:attrName>ppt_x</p:attrName>
                                          <p:attrName>ppt_y</p:attrName>
                                        </p:attrNameLst>
                                      </p:cBhvr>
                                      <p:rCtr x="11589" y="1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047416" y="100483"/>
            <a:ext cx="10088223"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1231126" y="100483"/>
            <a:ext cx="9729843"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Τα γράμματα το έσκασαν. Μπορείς να βρεις αυτά που λείπουν;</a:t>
            </a:r>
          </a:p>
        </p:txBody>
      </p:sp>
      <p:sp>
        <p:nvSpPr>
          <p:cNvPr id="23" name="Ορθογώνιο 22">
            <a:extLst>
              <a:ext uri="{FF2B5EF4-FFF2-40B4-BE49-F238E27FC236}">
                <a16:creationId xmlns:a16="http://schemas.microsoft.com/office/drawing/2014/main" id="{7C4EB2F4-FD25-4F7B-8DC5-E0E0C9D2BC7E}"/>
              </a:ext>
            </a:extLst>
          </p:cNvPr>
          <p:cNvSpPr/>
          <p:nvPr/>
        </p:nvSpPr>
        <p:spPr>
          <a:xfrm>
            <a:off x="4882660" y="1204204"/>
            <a:ext cx="2154757" cy="830997"/>
          </a:xfrm>
          <a:prstGeom prst="rect">
            <a:avLst/>
          </a:prstGeom>
          <a:solidFill>
            <a:schemeClr val="bg1"/>
          </a:solidFill>
          <a:ln>
            <a:solidFill>
              <a:schemeClr val="accent4"/>
            </a:solidFill>
            <a:prstDash val="dash"/>
          </a:ln>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4800" spc="300" dirty="0">
                <a:ln w="0"/>
                <a:solidFill>
                  <a:prstClr val="black"/>
                </a:solidFill>
                <a:effectLst>
                  <a:outerShdw blurRad="38100" dist="19050" dir="2700000" algn="tl" rotWithShape="0">
                    <a:prstClr val="black">
                      <a:alpha val="40000"/>
                    </a:prstClr>
                  </a:outerShdw>
                </a:effectLst>
                <a:latin typeface="Calibri" panose="020F0502020204030204"/>
              </a:rPr>
              <a:t>Ιούδας</a:t>
            </a:r>
            <a:endParaRPr kumimoji="0" lang="el-GR" sz="4800" b="0" i="0" u="none" strike="noStrike" kern="1200" cap="none" spc="30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6" name="Εικόνα 15">
            <a:extLst>
              <a:ext uri="{FF2B5EF4-FFF2-40B4-BE49-F238E27FC236}">
                <a16:creationId xmlns:a16="http://schemas.microsoft.com/office/drawing/2014/main" id="{E2C1E117-3365-4E7D-B5BF-8AD1720CFA67}"/>
              </a:ext>
            </a:extLst>
          </p:cNvPr>
          <p:cNvPicPr>
            <a:picLocks noChangeAspect="1"/>
          </p:cNvPicPr>
          <p:nvPr/>
        </p:nvPicPr>
        <p:blipFill>
          <a:blip r:embed="rId3"/>
          <a:stretch>
            <a:fillRect/>
          </a:stretch>
        </p:blipFill>
        <p:spPr>
          <a:xfrm rot="20634686">
            <a:off x="8643138" y="1626827"/>
            <a:ext cx="2743438" cy="1207113"/>
          </a:xfrm>
          <a:prstGeom prst="rect">
            <a:avLst/>
          </a:prstGeom>
        </p:spPr>
      </p:pic>
      <p:sp>
        <p:nvSpPr>
          <p:cNvPr id="50" name="Ορθογώνιο 49">
            <a:extLst>
              <a:ext uri="{FF2B5EF4-FFF2-40B4-BE49-F238E27FC236}">
                <a16:creationId xmlns:a16="http://schemas.microsoft.com/office/drawing/2014/main" id="{5D90BA0C-F80A-4A32-9BC9-5FB1339E5E9A}"/>
              </a:ext>
            </a:extLst>
          </p:cNvPr>
          <p:cNvSpPr/>
          <p:nvPr/>
        </p:nvSpPr>
        <p:spPr>
          <a:xfrm>
            <a:off x="9756000" y="1726214"/>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σ</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33" name="Εικόνα 32">
            <a:extLst>
              <a:ext uri="{FF2B5EF4-FFF2-40B4-BE49-F238E27FC236}">
                <a16:creationId xmlns:a16="http://schemas.microsoft.com/office/drawing/2014/main" id="{DC90C6CB-1037-42A7-9540-61193661311A}"/>
              </a:ext>
            </a:extLst>
          </p:cNvPr>
          <p:cNvPicPr>
            <a:picLocks noChangeAspect="1"/>
          </p:cNvPicPr>
          <p:nvPr/>
        </p:nvPicPr>
        <p:blipFill>
          <a:blip r:embed="rId3"/>
          <a:stretch>
            <a:fillRect/>
          </a:stretch>
        </p:blipFill>
        <p:spPr>
          <a:xfrm rot="688120">
            <a:off x="6317918" y="2766565"/>
            <a:ext cx="2743438" cy="1207113"/>
          </a:xfrm>
          <a:prstGeom prst="rect">
            <a:avLst/>
          </a:prstGeom>
        </p:spPr>
      </p:pic>
      <p:pic>
        <p:nvPicPr>
          <p:cNvPr id="34" name="Εικόνα 33">
            <a:extLst>
              <a:ext uri="{FF2B5EF4-FFF2-40B4-BE49-F238E27FC236}">
                <a16:creationId xmlns:a16="http://schemas.microsoft.com/office/drawing/2014/main" id="{5BA13DA6-03A5-49EA-9F1B-0A847CA3E0F8}"/>
              </a:ext>
            </a:extLst>
          </p:cNvPr>
          <p:cNvPicPr>
            <a:picLocks noChangeAspect="1"/>
          </p:cNvPicPr>
          <p:nvPr/>
        </p:nvPicPr>
        <p:blipFill>
          <a:blip r:embed="rId3"/>
          <a:stretch>
            <a:fillRect/>
          </a:stretch>
        </p:blipFill>
        <p:spPr>
          <a:xfrm>
            <a:off x="2795355" y="3795654"/>
            <a:ext cx="2743438" cy="1207113"/>
          </a:xfrm>
          <a:prstGeom prst="rect">
            <a:avLst/>
          </a:prstGeom>
        </p:spPr>
      </p:pic>
      <p:pic>
        <p:nvPicPr>
          <p:cNvPr id="35" name="Εικόνα 34">
            <a:extLst>
              <a:ext uri="{FF2B5EF4-FFF2-40B4-BE49-F238E27FC236}">
                <a16:creationId xmlns:a16="http://schemas.microsoft.com/office/drawing/2014/main" id="{06AD946B-8C44-4062-B139-F3F78BC12D3D}"/>
              </a:ext>
            </a:extLst>
          </p:cNvPr>
          <p:cNvPicPr>
            <a:picLocks noChangeAspect="1"/>
          </p:cNvPicPr>
          <p:nvPr/>
        </p:nvPicPr>
        <p:blipFill>
          <a:blip r:embed="rId3"/>
          <a:stretch>
            <a:fillRect/>
          </a:stretch>
        </p:blipFill>
        <p:spPr>
          <a:xfrm rot="20535822">
            <a:off x="239924" y="2586881"/>
            <a:ext cx="2743438" cy="1207113"/>
          </a:xfrm>
          <a:prstGeom prst="rect">
            <a:avLst/>
          </a:prstGeom>
        </p:spPr>
      </p:pic>
      <p:pic>
        <p:nvPicPr>
          <p:cNvPr id="36" name="Εικόνα 35">
            <a:extLst>
              <a:ext uri="{FF2B5EF4-FFF2-40B4-BE49-F238E27FC236}">
                <a16:creationId xmlns:a16="http://schemas.microsoft.com/office/drawing/2014/main" id="{7F4E262B-BDA2-41D8-9812-90A60E660784}"/>
              </a:ext>
            </a:extLst>
          </p:cNvPr>
          <p:cNvPicPr>
            <a:picLocks noChangeAspect="1"/>
          </p:cNvPicPr>
          <p:nvPr/>
        </p:nvPicPr>
        <p:blipFill>
          <a:blip r:embed="rId3"/>
          <a:stretch>
            <a:fillRect/>
          </a:stretch>
        </p:blipFill>
        <p:spPr>
          <a:xfrm rot="20794988">
            <a:off x="8872682" y="4175470"/>
            <a:ext cx="2743438" cy="1207113"/>
          </a:xfrm>
          <a:prstGeom prst="rect">
            <a:avLst/>
          </a:prstGeom>
        </p:spPr>
      </p:pic>
      <p:sp>
        <p:nvSpPr>
          <p:cNvPr id="37" name="Ορθογώνιο 36">
            <a:extLst>
              <a:ext uri="{FF2B5EF4-FFF2-40B4-BE49-F238E27FC236}">
                <a16:creationId xmlns:a16="http://schemas.microsoft.com/office/drawing/2014/main" id="{2E4E0716-F3B6-465B-A3FE-2EB89FE14E5A}"/>
              </a:ext>
            </a:extLst>
          </p:cNvPr>
          <p:cNvSpPr/>
          <p:nvPr/>
        </p:nvSpPr>
        <p:spPr>
          <a:xfrm>
            <a:off x="7343565" y="2828835"/>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noProof="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ν</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Ορθογώνιο 37">
            <a:extLst>
              <a:ext uri="{FF2B5EF4-FFF2-40B4-BE49-F238E27FC236}">
                <a16:creationId xmlns:a16="http://schemas.microsoft.com/office/drawing/2014/main" id="{B8903ACA-DBE4-47D7-90DF-EC205DD27E90}"/>
              </a:ext>
            </a:extLst>
          </p:cNvPr>
          <p:cNvSpPr/>
          <p:nvPr/>
        </p:nvSpPr>
        <p:spPr>
          <a:xfrm>
            <a:off x="3853977" y="3950076"/>
            <a:ext cx="56040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66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ζ</a:t>
            </a:r>
            <a:endParaRPr kumimoji="0" lang="el-GR" sz="66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ndParaRPr>
          </a:p>
        </p:txBody>
      </p:sp>
      <p:pic>
        <p:nvPicPr>
          <p:cNvPr id="17" name="Εικόνα 16">
            <a:extLst>
              <a:ext uri="{FF2B5EF4-FFF2-40B4-BE49-F238E27FC236}">
                <a16:creationId xmlns:a16="http://schemas.microsoft.com/office/drawing/2014/main" id="{F890841E-5BBB-4F27-989D-4F1D3082AE97}"/>
              </a:ext>
            </a:extLst>
          </p:cNvPr>
          <p:cNvPicPr>
            <a:picLocks noChangeAspect="1"/>
          </p:cNvPicPr>
          <p:nvPr/>
        </p:nvPicPr>
        <p:blipFill>
          <a:blip r:embed="rId4"/>
          <a:stretch>
            <a:fillRect/>
          </a:stretch>
        </p:blipFill>
        <p:spPr>
          <a:xfrm>
            <a:off x="3483318" y="784349"/>
            <a:ext cx="909194" cy="2398173"/>
          </a:xfrm>
          <a:prstGeom prst="rect">
            <a:avLst/>
          </a:prstGeom>
        </p:spPr>
      </p:pic>
      <p:pic>
        <p:nvPicPr>
          <p:cNvPr id="2" name="Εικόνα 1">
            <a:extLst>
              <a:ext uri="{FF2B5EF4-FFF2-40B4-BE49-F238E27FC236}">
                <a16:creationId xmlns:a16="http://schemas.microsoft.com/office/drawing/2014/main" id="{885D79B9-D0B1-4E30-8083-7E2CD56A1EBF}"/>
              </a:ext>
            </a:extLst>
          </p:cNvPr>
          <p:cNvPicPr>
            <a:picLocks noChangeAspect="1"/>
          </p:cNvPicPr>
          <p:nvPr/>
        </p:nvPicPr>
        <p:blipFill rotWithShape="1">
          <a:blip r:embed="rId5"/>
          <a:srcRect l="-1068" t="21142" r="8997" b="32087"/>
          <a:stretch/>
        </p:blipFill>
        <p:spPr>
          <a:xfrm>
            <a:off x="4071449" y="5810709"/>
            <a:ext cx="4040156" cy="935983"/>
          </a:xfrm>
          <a:prstGeom prst="rect">
            <a:avLst/>
          </a:prstGeom>
        </p:spPr>
      </p:pic>
      <p:sp>
        <p:nvSpPr>
          <p:cNvPr id="39" name="Ορθογώνιο 38">
            <a:extLst>
              <a:ext uri="{FF2B5EF4-FFF2-40B4-BE49-F238E27FC236}">
                <a16:creationId xmlns:a16="http://schemas.microsoft.com/office/drawing/2014/main" id="{A4CB5D1A-B845-48D6-B4C2-732FCB1115CA}"/>
              </a:ext>
            </a:extLst>
          </p:cNvPr>
          <p:cNvSpPr/>
          <p:nvPr/>
        </p:nvSpPr>
        <p:spPr>
          <a:xfrm>
            <a:off x="10008000" y="4356000"/>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Ι</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0" name="Ορθογώνιο 39">
            <a:extLst>
              <a:ext uri="{FF2B5EF4-FFF2-40B4-BE49-F238E27FC236}">
                <a16:creationId xmlns:a16="http://schemas.microsoft.com/office/drawing/2014/main" id="{25782E6C-1A3C-40DD-BD02-E89B31445D47}"/>
              </a:ext>
            </a:extLst>
          </p:cNvPr>
          <p:cNvSpPr/>
          <p:nvPr/>
        </p:nvSpPr>
        <p:spPr>
          <a:xfrm>
            <a:off x="1355109" y="2677950"/>
            <a:ext cx="575602"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α</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84861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4.81481E-6 L -0.46302 0.17592 " pathEditMode="relative" rAng="0" ptsTypes="AA">
                                      <p:cBhvr>
                                        <p:cTn id="6" dur="2000" fill="hold"/>
                                        <p:tgtEl>
                                          <p:spTgt spid="39"/>
                                        </p:tgtEl>
                                        <p:attrNameLst>
                                          <p:attrName>ppt_x</p:attrName>
                                          <p:attrName>ppt_y</p:attrName>
                                        </p:attrNameLst>
                                      </p:cBhvr>
                                      <p:rCtr x="-23151" y="879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375E-6 7.40741E-7 L 0.44244 0.4213 " pathEditMode="relative" rAng="0" ptsTypes="AA">
                                      <p:cBhvr>
                                        <p:cTn id="10" dur="2000" fill="hold"/>
                                        <p:tgtEl>
                                          <p:spTgt spid="40"/>
                                        </p:tgtEl>
                                        <p:attrNameLst>
                                          <p:attrName>ppt_x</p:attrName>
                                          <p:attrName>ppt_y</p:attrName>
                                        </p:attrNameLst>
                                      </p:cBhvr>
                                      <p:rCtr x="22122" y="2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047416" y="100483"/>
            <a:ext cx="10088223"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1231126" y="100483"/>
            <a:ext cx="9729843"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Τα γράμματα το έσκασαν. Μπορείς να βρεις αυτά που λείπουν;</a:t>
            </a:r>
          </a:p>
        </p:txBody>
      </p:sp>
      <p:sp>
        <p:nvSpPr>
          <p:cNvPr id="23" name="Ορθογώνιο 22">
            <a:extLst>
              <a:ext uri="{FF2B5EF4-FFF2-40B4-BE49-F238E27FC236}">
                <a16:creationId xmlns:a16="http://schemas.microsoft.com/office/drawing/2014/main" id="{7C4EB2F4-FD25-4F7B-8DC5-E0E0C9D2BC7E}"/>
              </a:ext>
            </a:extLst>
          </p:cNvPr>
          <p:cNvSpPr/>
          <p:nvPr/>
        </p:nvSpPr>
        <p:spPr>
          <a:xfrm>
            <a:off x="4962870" y="1366696"/>
            <a:ext cx="2524858" cy="830997"/>
          </a:xfrm>
          <a:prstGeom prst="rect">
            <a:avLst/>
          </a:prstGeom>
          <a:solidFill>
            <a:schemeClr val="bg1"/>
          </a:solidFill>
          <a:ln>
            <a:solidFill>
              <a:schemeClr val="accent4"/>
            </a:solidFill>
            <a:prstDash val="dash"/>
          </a:ln>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4800" b="0" i="0" u="none" strike="noStrike" kern="1200" cap="none" spc="30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Ιωάννης</a:t>
            </a:r>
          </a:p>
        </p:txBody>
      </p:sp>
      <p:pic>
        <p:nvPicPr>
          <p:cNvPr id="16" name="Εικόνα 15">
            <a:extLst>
              <a:ext uri="{FF2B5EF4-FFF2-40B4-BE49-F238E27FC236}">
                <a16:creationId xmlns:a16="http://schemas.microsoft.com/office/drawing/2014/main" id="{E2C1E117-3365-4E7D-B5BF-8AD1720CFA67}"/>
              </a:ext>
            </a:extLst>
          </p:cNvPr>
          <p:cNvPicPr>
            <a:picLocks noChangeAspect="1"/>
          </p:cNvPicPr>
          <p:nvPr/>
        </p:nvPicPr>
        <p:blipFill>
          <a:blip r:embed="rId3"/>
          <a:stretch>
            <a:fillRect/>
          </a:stretch>
        </p:blipFill>
        <p:spPr>
          <a:xfrm rot="20634686">
            <a:off x="8643138" y="1626827"/>
            <a:ext cx="2743438" cy="1207113"/>
          </a:xfrm>
          <a:prstGeom prst="rect">
            <a:avLst/>
          </a:prstGeom>
        </p:spPr>
      </p:pic>
      <p:pic>
        <p:nvPicPr>
          <p:cNvPr id="33" name="Εικόνα 32">
            <a:extLst>
              <a:ext uri="{FF2B5EF4-FFF2-40B4-BE49-F238E27FC236}">
                <a16:creationId xmlns:a16="http://schemas.microsoft.com/office/drawing/2014/main" id="{DC90C6CB-1037-42A7-9540-61193661311A}"/>
              </a:ext>
            </a:extLst>
          </p:cNvPr>
          <p:cNvPicPr>
            <a:picLocks noChangeAspect="1"/>
          </p:cNvPicPr>
          <p:nvPr/>
        </p:nvPicPr>
        <p:blipFill>
          <a:blip r:embed="rId3"/>
          <a:stretch>
            <a:fillRect/>
          </a:stretch>
        </p:blipFill>
        <p:spPr>
          <a:xfrm rot="688120">
            <a:off x="6317918" y="2766565"/>
            <a:ext cx="2743438" cy="1207113"/>
          </a:xfrm>
          <a:prstGeom prst="rect">
            <a:avLst/>
          </a:prstGeom>
        </p:spPr>
      </p:pic>
      <p:pic>
        <p:nvPicPr>
          <p:cNvPr id="34" name="Εικόνα 33">
            <a:extLst>
              <a:ext uri="{FF2B5EF4-FFF2-40B4-BE49-F238E27FC236}">
                <a16:creationId xmlns:a16="http://schemas.microsoft.com/office/drawing/2014/main" id="{5BA13DA6-03A5-49EA-9F1B-0A847CA3E0F8}"/>
              </a:ext>
            </a:extLst>
          </p:cNvPr>
          <p:cNvPicPr>
            <a:picLocks noChangeAspect="1"/>
          </p:cNvPicPr>
          <p:nvPr/>
        </p:nvPicPr>
        <p:blipFill>
          <a:blip r:embed="rId3"/>
          <a:stretch>
            <a:fillRect/>
          </a:stretch>
        </p:blipFill>
        <p:spPr>
          <a:xfrm>
            <a:off x="2795355" y="3795654"/>
            <a:ext cx="2743438" cy="1207113"/>
          </a:xfrm>
          <a:prstGeom prst="rect">
            <a:avLst/>
          </a:prstGeom>
        </p:spPr>
      </p:pic>
      <p:pic>
        <p:nvPicPr>
          <p:cNvPr id="35" name="Εικόνα 34">
            <a:extLst>
              <a:ext uri="{FF2B5EF4-FFF2-40B4-BE49-F238E27FC236}">
                <a16:creationId xmlns:a16="http://schemas.microsoft.com/office/drawing/2014/main" id="{06AD946B-8C44-4062-B139-F3F78BC12D3D}"/>
              </a:ext>
            </a:extLst>
          </p:cNvPr>
          <p:cNvPicPr>
            <a:picLocks noChangeAspect="1"/>
          </p:cNvPicPr>
          <p:nvPr/>
        </p:nvPicPr>
        <p:blipFill>
          <a:blip r:embed="rId3"/>
          <a:stretch>
            <a:fillRect/>
          </a:stretch>
        </p:blipFill>
        <p:spPr>
          <a:xfrm rot="20535822">
            <a:off x="239924" y="2586881"/>
            <a:ext cx="2743438" cy="1207113"/>
          </a:xfrm>
          <a:prstGeom prst="rect">
            <a:avLst/>
          </a:prstGeom>
        </p:spPr>
      </p:pic>
      <p:pic>
        <p:nvPicPr>
          <p:cNvPr id="36" name="Εικόνα 35">
            <a:extLst>
              <a:ext uri="{FF2B5EF4-FFF2-40B4-BE49-F238E27FC236}">
                <a16:creationId xmlns:a16="http://schemas.microsoft.com/office/drawing/2014/main" id="{7F4E262B-BDA2-41D8-9812-90A60E660784}"/>
              </a:ext>
            </a:extLst>
          </p:cNvPr>
          <p:cNvPicPr>
            <a:picLocks noChangeAspect="1"/>
          </p:cNvPicPr>
          <p:nvPr/>
        </p:nvPicPr>
        <p:blipFill>
          <a:blip r:embed="rId3"/>
          <a:stretch>
            <a:fillRect/>
          </a:stretch>
        </p:blipFill>
        <p:spPr>
          <a:xfrm rot="20794988">
            <a:off x="8872682" y="4175470"/>
            <a:ext cx="2743438" cy="1207113"/>
          </a:xfrm>
          <a:prstGeom prst="rect">
            <a:avLst/>
          </a:prstGeom>
        </p:spPr>
      </p:pic>
      <p:sp>
        <p:nvSpPr>
          <p:cNvPr id="37" name="Ορθογώνιο 36">
            <a:extLst>
              <a:ext uri="{FF2B5EF4-FFF2-40B4-BE49-F238E27FC236}">
                <a16:creationId xmlns:a16="http://schemas.microsoft.com/office/drawing/2014/main" id="{2E4E0716-F3B6-465B-A3FE-2EB89FE14E5A}"/>
              </a:ext>
            </a:extLst>
          </p:cNvPr>
          <p:cNvSpPr/>
          <p:nvPr/>
        </p:nvSpPr>
        <p:spPr>
          <a:xfrm>
            <a:off x="7343565" y="2828835"/>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ο</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9" name="Ορθογώνιο 38">
            <a:extLst>
              <a:ext uri="{FF2B5EF4-FFF2-40B4-BE49-F238E27FC236}">
                <a16:creationId xmlns:a16="http://schemas.microsoft.com/office/drawing/2014/main" id="{A4CB5D1A-B845-48D6-B4C2-732FCB1115CA}"/>
              </a:ext>
            </a:extLst>
          </p:cNvPr>
          <p:cNvSpPr/>
          <p:nvPr/>
        </p:nvSpPr>
        <p:spPr>
          <a:xfrm>
            <a:off x="9972000" y="4335904"/>
            <a:ext cx="572914"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6600" spc="300" noProof="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ψ</a:t>
            </a:r>
            <a:endParaRPr kumimoji="0" lang="el-GR" sz="66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ndParaRPr>
          </a:p>
        </p:txBody>
      </p:sp>
      <p:sp>
        <p:nvSpPr>
          <p:cNvPr id="40" name="Ορθογώνιο 39">
            <a:extLst>
              <a:ext uri="{FF2B5EF4-FFF2-40B4-BE49-F238E27FC236}">
                <a16:creationId xmlns:a16="http://schemas.microsoft.com/office/drawing/2014/main" id="{25782E6C-1A3C-40DD-BD02-E89B31445D47}"/>
              </a:ext>
            </a:extLst>
          </p:cNvPr>
          <p:cNvSpPr/>
          <p:nvPr/>
        </p:nvSpPr>
        <p:spPr>
          <a:xfrm>
            <a:off x="1355109" y="2677950"/>
            <a:ext cx="575602"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rPr>
              <a:t>α</a:t>
            </a:r>
          </a:p>
        </p:txBody>
      </p:sp>
      <p:pic>
        <p:nvPicPr>
          <p:cNvPr id="18" name="Εικόνα 17">
            <a:extLst>
              <a:ext uri="{FF2B5EF4-FFF2-40B4-BE49-F238E27FC236}">
                <a16:creationId xmlns:a16="http://schemas.microsoft.com/office/drawing/2014/main" id="{DDE0B6C4-7EE3-4DB6-81ED-EE625FA7AF04}"/>
              </a:ext>
            </a:extLst>
          </p:cNvPr>
          <p:cNvPicPr>
            <a:picLocks noChangeAspect="1"/>
          </p:cNvPicPr>
          <p:nvPr/>
        </p:nvPicPr>
        <p:blipFill>
          <a:blip r:embed="rId4"/>
          <a:stretch>
            <a:fillRect/>
          </a:stretch>
        </p:blipFill>
        <p:spPr>
          <a:xfrm flipH="1">
            <a:off x="3536343" y="750451"/>
            <a:ext cx="1057870" cy="2311896"/>
          </a:xfrm>
          <a:prstGeom prst="rect">
            <a:avLst/>
          </a:prstGeom>
        </p:spPr>
      </p:pic>
      <p:pic>
        <p:nvPicPr>
          <p:cNvPr id="3" name="Εικόνα 2">
            <a:extLst>
              <a:ext uri="{FF2B5EF4-FFF2-40B4-BE49-F238E27FC236}">
                <a16:creationId xmlns:a16="http://schemas.microsoft.com/office/drawing/2014/main" id="{3D844107-B8ED-41D0-917E-732E9FF8F4DD}"/>
              </a:ext>
            </a:extLst>
          </p:cNvPr>
          <p:cNvPicPr>
            <a:picLocks noChangeAspect="1"/>
          </p:cNvPicPr>
          <p:nvPr/>
        </p:nvPicPr>
        <p:blipFill rotWithShape="1">
          <a:blip r:embed="rId5"/>
          <a:srcRect l="8231" t="24558" r="-806" b="29007"/>
          <a:stretch/>
        </p:blipFill>
        <p:spPr>
          <a:xfrm>
            <a:off x="3853977" y="5832330"/>
            <a:ext cx="4389984" cy="939522"/>
          </a:xfrm>
          <a:prstGeom prst="rect">
            <a:avLst/>
          </a:prstGeom>
        </p:spPr>
      </p:pic>
      <p:sp>
        <p:nvSpPr>
          <p:cNvPr id="50" name="Ορθογώνιο 49">
            <a:extLst>
              <a:ext uri="{FF2B5EF4-FFF2-40B4-BE49-F238E27FC236}">
                <a16:creationId xmlns:a16="http://schemas.microsoft.com/office/drawing/2014/main" id="{5D90BA0C-F80A-4A32-9BC9-5FB1339E5E9A}"/>
              </a:ext>
            </a:extLst>
          </p:cNvPr>
          <p:cNvSpPr/>
          <p:nvPr/>
        </p:nvSpPr>
        <p:spPr>
          <a:xfrm>
            <a:off x="9756000" y="1726214"/>
            <a:ext cx="560401"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72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ν</a:t>
            </a:r>
            <a:endParaRPr kumimoji="0" lang="el-GR" sz="72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Ορθογώνιο 37">
            <a:extLst>
              <a:ext uri="{FF2B5EF4-FFF2-40B4-BE49-F238E27FC236}">
                <a16:creationId xmlns:a16="http://schemas.microsoft.com/office/drawing/2014/main" id="{B8903ACA-DBE4-47D7-90DF-EC205DD27E90}"/>
              </a:ext>
            </a:extLst>
          </p:cNvPr>
          <p:cNvSpPr/>
          <p:nvPr/>
        </p:nvSpPr>
        <p:spPr>
          <a:xfrm>
            <a:off x="3851826" y="3873656"/>
            <a:ext cx="56040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6600" spc="300" dirty="0">
                <a:ln w="0"/>
                <a:solidFill>
                  <a:srgbClr val="1D6FA9">
                    <a:lumMod val="75000"/>
                  </a:srgbClr>
                </a:solidFill>
                <a:effectLst>
                  <a:outerShdw blurRad="38100" dist="19050" dir="2700000" algn="tl" rotWithShape="0">
                    <a:prstClr val="black">
                      <a:alpha val="40000"/>
                    </a:prstClr>
                  </a:outerShdw>
                </a:effectLst>
                <a:latin typeface="Calibri" panose="020F0502020204030204"/>
              </a:rPr>
              <a:t>ς</a:t>
            </a:r>
            <a:endParaRPr kumimoji="0" lang="el-GR" sz="6600" b="0" i="0" u="none" strike="noStrike" kern="1200" cap="none" spc="300" normalizeH="0" baseline="0" noProof="0" dirty="0">
              <a:ln w="0"/>
              <a:solidFill>
                <a:srgbClr val="1D6FA9">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3481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7 L -0.33321 0.56042 " pathEditMode="relative" rAng="0" ptsTypes="AA">
                                      <p:cBhvr>
                                        <p:cTn id="6" dur="2000" fill="hold"/>
                                        <p:tgtEl>
                                          <p:spTgt spid="50"/>
                                        </p:tgtEl>
                                        <p:attrNameLst>
                                          <p:attrName>ppt_x</p:attrName>
                                          <p:attrName>ppt_y</p:attrName>
                                        </p:attrNameLst>
                                      </p:cBhvr>
                                      <p:rCtr x="-16667" y="2800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6 -1.85185E-6 L 0.29935 0.26412 " pathEditMode="relative" rAng="0" ptsTypes="AA">
                                      <p:cBhvr>
                                        <p:cTn id="10" dur="2000" fill="hold"/>
                                        <p:tgtEl>
                                          <p:spTgt spid="38"/>
                                        </p:tgtEl>
                                        <p:attrNameLst>
                                          <p:attrName>ppt_x</p:attrName>
                                          <p:attrName>ppt_y</p:attrName>
                                        </p:attrNameLst>
                                      </p:cBhvr>
                                      <p:rCtr x="14961" y="13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047416" y="100483"/>
            <a:ext cx="10088223"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991356" y="100483"/>
            <a:ext cx="10209333"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2800" b="1"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latin typeface="Calibri" panose="020F0502020204030204"/>
              </a:rPr>
              <a:t>Οι μαθητές του Χριστού ήταν 12. Μπορείς να βρεις πόσοι λείπουν;</a:t>
            </a:r>
            <a:endParaRPr kumimoji="0" lang="el-GR" sz="28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7CCC3F49-4D22-4760-988B-5B474C9FFC3B}"/>
              </a:ext>
            </a:extLst>
          </p:cNvPr>
          <p:cNvPicPr>
            <a:picLocks noChangeAspect="1"/>
          </p:cNvPicPr>
          <p:nvPr/>
        </p:nvPicPr>
        <p:blipFill>
          <a:blip r:embed="rId3"/>
          <a:stretch>
            <a:fillRect/>
          </a:stretch>
        </p:blipFill>
        <p:spPr>
          <a:xfrm>
            <a:off x="147759" y="2329189"/>
            <a:ext cx="870150" cy="2433702"/>
          </a:xfrm>
          <a:prstGeom prst="rect">
            <a:avLst/>
          </a:prstGeom>
        </p:spPr>
      </p:pic>
      <p:pic>
        <p:nvPicPr>
          <p:cNvPr id="8" name="Εικόνα 7">
            <a:extLst>
              <a:ext uri="{FF2B5EF4-FFF2-40B4-BE49-F238E27FC236}">
                <a16:creationId xmlns:a16="http://schemas.microsoft.com/office/drawing/2014/main" id="{711600F7-1A11-4CCA-838F-6737B7977462}"/>
              </a:ext>
            </a:extLst>
          </p:cNvPr>
          <p:cNvPicPr>
            <a:picLocks noChangeAspect="1"/>
          </p:cNvPicPr>
          <p:nvPr/>
        </p:nvPicPr>
        <p:blipFill>
          <a:blip r:embed="rId4"/>
          <a:stretch>
            <a:fillRect/>
          </a:stretch>
        </p:blipFill>
        <p:spPr>
          <a:xfrm>
            <a:off x="10170559" y="2252163"/>
            <a:ext cx="856554" cy="2392913"/>
          </a:xfrm>
          <a:prstGeom prst="rect">
            <a:avLst/>
          </a:prstGeom>
        </p:spPr>
      </p:pic>
      <p:pic>
        <p:nvPicPr>
          <p:cNvPr id="9" name="Εικόνα 8">
            <a:extLst>
              <a:ext uri="{FF2B5EF4-FFF2-40B4-BE49-F238E27FC236}">
                <a16:creationId xmlns:a16="http://schemas.microsoft.com/office/drawing/2014/main" id="{68F886D5-C85C-4FB2-9233-A6AB504C8AEA}"/>
              </a:ext>
            </a:extLst>
          </p:cNvPr>
          <p:cNvPicPr>
            <a:picLocks noChangeAspect="1"/>
          </p:cNvPicPr>
          <p:nvPr/>
        </p:nvPicPr>
        <p:blipFill>
          <a:blip r:embed="rId5"/>
          <a:stretch>
            <a:fillRect/>
          </a:stretch>
        </p:blipFill>
        <p:spPr>
          <a:xfrm>
            <a:off x="2187849" y="2369978"/>
            <a:ext cx="856554" cy="2392913"/>
          </a:xfrm>
          <a:prstGeom prst="rect">
            <a:avLst/>
          </a:prstGeom>
        </p:spPr>
      </p:pic>
      <p:pic>
        <p:nvPicPr>
          <p:cNvPr id="10" name="Εικόνα 9">
            <a:extLst>
              <a:ext uri="{FF2B5EF4-FFF2-40B4-BE49-F238E27FC236}">
                <a16:creationId xmlns:a16="http://schemas.microsoft.com/office/drawing/2014/main" id="{C3879CDF-995B-4441-B944-33A8897DDF33}"/>
              </a:ext>
            </a:extLst>
          </p:cNvPr>
          <p:cNvPicPr>
            <a:picLocks noChangeAspect="1"/>
          </p:cNvPicPr>
          <p:nvPr/>
        </p:nvPicPr>
        <p:blipFill>
          <a:blip r:embed="rId6"/>
          <a:stretch>
            <a:fillRect/>
          </a:stretch>
        </p:blipFill>
        <p:spPr>
          <a:xfrm>
            <a:off x="4167525" y="2489161"/>
            <a:ext cx="863353" cy="2345328"/>
          </a:xfrm>
          <a:prstGeom prst="rect">
            <a:avLst/>
          </a:prstGeom>
        </p:spPr>
      </p:pic>
      <p:pic>
        <p:nvPicPr>
          <p:cNvPr id="11" name="Εικόνα 10">
            <a:extLst>
              <a:ext uri="{FF2B5EF4-FFF2-40B4-BE49-F238E27FC236}">
                <a16:creationId xmlns:a16="http://schemas.microsoft.com/office/drawing/2014/main" id="{0F1ED8D9-F322-4C0A-AC1A-13E727E560DC}"/>
              </a:ext>
            </a:extLst>
          </p:cNvPr>
          <p:cNvPicPr>
            <a:picLocks noChangeAspect="1"/>
          </p:cNvPicPr>
          <p:nvPr/>
        </p:nvPicPr>
        <p:blipFill>
          <a:blip r:embed="rId7"/>
          <a:stretch>
            <a:fillRect/>
          </a:stretch>
        </p:blipFill>
        <p:spPr>
          <a:xfrm>
            <a:off x="6199598" y="2427980"/>
            <a:ext cx="815766" cy="2406509"/>
          </a:xfrm>
          <a:prstGeom prst="rect">
            <a:avLst/>
          </a:prstGeom>
        </p:spPr>
      </p:pic>
      <p:pic>
        <p:nvPicPr>
          <p:cNvPr id="14" name="Εικόνα 13">
            <a:extLst>
              <a:ext uri="{FF2B5EF4-FFF2-40B4-BE49-F238E27FC236}">
                <a16:creationId xmlns:a16="http://schemas.microsoft.com/office/drawing/2014/main" id="{4D1225A0-ACD9-478F-9ECF-7F0DEEA16A97}"/>
              </a:ext>
            </a:extLst>
          </p:cNvPr>
          <p:cNvPicPr>
            <a:picLocks noChangeAspect="1"/>
          </p:cNvPicPr>
          <p:nvPr/>
        </p:nvPicPr>
        <p:blipFill>
          <a:blip r:embed="rId8"/>
          <a:stretch>
            <a:fillRect/>
          </a:stretch>
        </p:blipFill>
        <p:spPr>
          <a:xfrm>
            <a:off x="8167631" y="2390158"/>
            <a:ext cx="836161" cy="2413307"/>
          </a:xfrm>
          <a:prstGeom prst="rect">
            <a:avLst/>
          </a:prstGeom>
        </p:spPr>
      </p:pic>
      <p:pic>
        <p:nvPicPr>
          <p:cNvPr id="15" name="Εικόνα 14">
            <a:extLst>
              <a:ext uri="{FF2B5EF4-FFF2-40B4-BE49-F238E27FC236}">
                <a16:creationId xmlns:a16="http://schemas.microsoft.com/office/drawing/2014/main" id="{A1B64A72-3985-4253-860E-C79DA2003446}"/>
              </a:ext>
            </a:extLst>
          </p:cNvPr>
          <p:cNvPicPr>
            <a:picLocks noChangeAspect="1"/>
          </p:cNvPicPr>
          <p:nvPr/>
        </p:nvPicPr>
        <p:blipFill>
          <a:blip r:embed="rId9"/>
          <a:stretch>
            <a:fillRect/>
          </a:stretch>
        </p:blipFill>
        <p:spPr>
          <a:xfrm>
            <a:off x="1056403" y="3550814"/>
            <a:ext cx="938520" cy="2505303"/>
          </a:xfrm>
          <a:prstGeom prst="rect">
            <a:avLst/>
          </a:prstGeom>
        </p:spPr>
      </p:pic>
      <p:pic>
        <p:nvPicPr>
          <p:cNvPr id="16" name="Εικόνα 15">
            <a:extLst>
              <a:ext uri="{FF2B5EF4-FFF2-40B4-BE49-F238E27FC236}">
                <a16:creationId xmlns:a16="http://schemas.microsoft.com/office/drawing/2014/main" id="{6146F524-DBDA-4635-A1AB-8B47E8D22E02}"/>
              </a:ext>
            </a:extLst>
          </p:cNvPr>
          <p:cNvPicPr>
            <a:picLocks noChangeAspect="1"/>
          </p:cNvPicPr>
          <p:nvPr/>
        </p:nvPicPr>
        <p:blipFill>
          <a:blip r:embed="rId10"/>
          <a:stretch>
            <a:fillRect/>
          </a:stretch>
        </p:blipFill>
        <p:spPr>
          <a:xfrm>
            <a:off x="3125400" y="3612864"/>
            <a:ext cx="884225" cy="2443253"/>
          </a:xfrm>
          <a:prstGeom prst="rect">
            <a:avLst/>
          </a:prstGeom>
        </p:spPr>
      </p:pic>
      <p:pic>
        <p:nvPicPr>
          <p:cNvPr id="17" name="Εικόνα 16">
            <a:extLst>
              <a:ext uri="{FF2B5EF4-FFF2-40B4-BE49-F238E27FC236}">
                <a16:creationId xmlns:a16="http://schemas.microsoft.com/office/drawing/2014/main" id="{DCFD93C5-4657-44D3-A063-47319EE74C39}"/>
              </a:ext>
            </a:extLst>
          </p:cNvPr>
          <p:cNvPicPr>
            <a:picLocks noChangeAspect="1"/>
          </p:cNvPicPr>
          <p:nvPr/>
        </p:nvPicPr>
        <p:blipFill>
          <a:blip r:embed="rId11"/>
          <a:stretch>
            <a:fillRect/>
          </a:stretch>
        </p:blipFill>
        <p:spPr>
          <a:xfrm>
            <a:off x="5173527" y="3527543"/>
            <a:ext cx="837687" cy="2520817"/>
          </a:xfrm>
          <a:prstGeom prst="rect">
            <a:avLst/>
          </a:prstGeom>
        </p:spPr>
      </p:pic>
      <p:pic>
        <p:nvPicPr>
          <p:cNvPr id="18" name="Εικόνα 17">
            <a:extLst>
              <a:ext uri="{FF2B5EF4-FFF2-40B4-BE49-F238E27FC236}">
                <a16:creationId xmlns:a16="http://schemas.microsoft.com/office/drawing/2014/main" id="{F155A97D-516D-4305-A68F-9B248BF57183}"/>
              </a:ext>
            </a:extLst>
          </p:cNvPr>
          <p:cNvPicPr>
            <a:picLocks noChangeAspect="1"/>
          </p:cNvPicPr>
          <p:nvPr/>
        </p:nvPicPr>
        <p:blipFill>
          <a:blip r:embed="rId12"/>
          <a:stretch>
            <a:fillRect/>
          </a:stretch>
        </p:blipFill>
        <p:spPr>
          <a:xfrm>
            <a:off x="7159241" y="3593472"/>
            <a:ext cx="860956" cy="2482035"/>
          </a:xfrm>
          <a:prstGeom prst="rect">
            <a:avLst/>
          </a:prstGeom>
        </p:spPr>
      </p:pic>
      <p:pic>
        <p:nvPicPr>
          <p:cNvPr id="19" name="Εικόνα 18">
            <a:extLst>
              <a:ext uri="{FF2B5EF4-FFF2-40B4-BE49-F238E27FC236}">
                <a16:creationId xmlns:a16="http://schemas.microsoft.com/office/drawing/2014/main" id="{04C41B08-E31E-49B4-A53A-CF16755BFF51}"/>
              </a:ext>
            </a:extLst>
          </p:cNvPr>
          <p:cNvPicPr>
            <a:picLocks noChangeAspect="1"/>
          </p:cNvPicPr>
          <p:nvPr/>
        </p:nvPicPr>
        <p:blipFill>
          <a:blip r:embed="rId13"/>
          <a:stretch>
            <a:fillRect/>
          </a:stretch>
        </p:blipFill>
        <p:spPr>
          <a:xfrm>
            <a:off x="9167607" y="3527543"/>
            <a:ext cx="876469" cy="2536330"/>
          </a:xfrm>
          <a:prstGeom prst="rect">
            <a:avLst/>
          </a:prstGeom>
        </p:spPr>
      </p:pic>
      <p:pic>
        <p:nvPicPr>
          <p:cNvPr id="20" name="Εικόνα 19">
            <a:extLst>
              <a:ext uri="{FF2B5EF4-FFF2-40B4-BE49-F238E27FC236}">
                <a16:creationId xmlns:a16="http://schemas.microsoft.com/office/drawing/2014/main" id="{B96D7D49-F0E9-40BD-8C1C-3C01A67D8EF4}"/>
              </a:ext>
            </a:extLst>
          </p:cNvPr>
          <p:cNvPicPr>
            <a:picLocks noChangeAspect="1"/>
          </p:cNvPicPr>
          <p:nvPr/>
        </p:nvPicPr>
        <p:blipFill>
          <a:blip r:embed="rId14"/>
          <a:stretch>
            <a:fillRect/>
          </a:stretch>
        </p:blipFill>
        <p:spPr>
          <a:xfrm>
            <a:off x="11174547" y="3488763"/>
            <a:ext cx="899738" cy="2567354"/>
          </a:xfrm>
          <a:prstGeom prst="rect">
            <a:avLst/>
          </a:prstGeom>
        </p:spPr>
      </p:pic>
      <p:pic>
        <p:nvPicPr>
          <p:cNvPr id="21" name="Εικόνα 20">
            <a:extLst>
              <a:ext uri="{FF2B5EF4-FFF2-40B4-BE49-F238E27FC236}">
                <a16:creationId xmlns:a16="http://schemas.microsoft.com/office/drawing/2014/main" id="{A9B18240-7A64-4E5E-8CE4-ECFA287D25AC}"/>
              </a:ext>
            </a:extLst>
          </p:cNvPr>
          <p:cNvPicPr>
            <a:picLocks noChangeAspect="1"/>
          </p:cNvPicPr>
          <p:nvPr/>
        </p:nvPicPr>
        <p:blipFill>
          <a:blip r:embed="rId15"/>
          <a:stretch>
            <a:fillRect/>
          </a:stretch>
        </p:blipFill>
        <p:spPr>
          <a:xfrm>
            <a:off x="5134514" y="1024753"/>
            <a:ext cx="876700" cy="1045296"/>
          </a:xfrm>
          <a:prstGeom prst="rect">
            <a:avLst/>
          </a:prstGeom>
        </p:spPr>
      </p:pic>
    </p:spTree>
    <p:extLst>
      <p:ext uri="{BB962C8B-B14F-4D97-AF65-F5344CB8AC3E}">
        <p14:creationId xmlns:p14="http://schemas.microsoft.com/office/powerpoint/2010/main" val="165718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250" fill="hold"/>
                                        <p:tgtEl>
                                          <p:spTgt spid="21"/>
                                        </p:tgtEl>
                                        <p:attrNameLst>
                                          <p:attrName>ppt_w</p:attrName>
                                        </p:attrNameLst>
                                      </p:cBhvr>
                                      <p:tavLst>
                                        <p:tav tm="0">
                                          <p:val>
                                            <p:fltVal val="0"/>
                                          </p:val>
                                        </p:tav>
                                        <p:tav tm="100000">
                                          <p:val>
                                            <p:strVal val="#ppt_w"/>
                                          </p:val>
                                        </p:tav>
                                      </p:tavLst>
                                    </p:anim>
                                    <p:anim calcmode="lin" valueType="num">
                                      <p:cBhvr>
                                        <p:cTn id="35" dur="125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047416" y="100483"/>
            <a:ext cx="10088223"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991356" y="100483"/>
            <a:ext cx="10209333"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Οι μαθητές του Χριστού ήταν 12. </a:t>
            </a:r>
            <a:r>
              <a:rPr lang="el-GR" sz="2800" b="1"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latin typeface="Calibri" panose="020F0502020204030204"/>
              </a:rPr>
              <a:t>Μ</a:t>
            </a:r>
            <a:r>
              <a:rPr kumimoji="0" lang="el-GR" sz="2800" b="1" i="0" u="none" strike="noStrike" kern="1200" cap="none" spc="0" normalizeH="0" baseline="0" noProof="0" dirty="0" err="1">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πορείς</a:t>
            </a:r>
            <a:r>
              <a:rPr kumimoji="0" lang="el-GR" sz="28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 να βρεις πόσοι λείπουν;</a:t>
            </a:r>
          </a:p>
        </p:txBody>
      </p:sp>
      <p:pic>
        <p:nvPicPr>
          <p:cNvPr id="6" name="Εικόνα 5">
            <a:extLst>
              <a:ext uri="{FF2B5EF4-FFF2-40B4-BE49-F238E27FC236}">
                <a16:creationId xmlns:a16="http://schemas.microsoft.com/office/drawing/2014/main" id="{7CCC3F49-4D22-4760-988B-5B474C9FFC3B}"/>
              </a:ext>
            </a:extLst>
          </p:cNvPr>
          <p:cNvPicPr>
            <a:picLocks noChangeAspect="1"/>
          </p:cNvPicPr>
          <p:nvPr/>
        </p:nvPicPr>
        <p:blipFill>
          <a:blip r:embed="rId3"/>
          <a:stretch>
            <a:fillRect/>
          </a:stretch>
        </p:blipFill>
        <p:spPr>
          <a:xfrm>
            <a:off x="147346" y="2439943"/>
            <a:ext cx="870150" cy="2433702"/>
          </a:xfrm>
          <a:prstGeom prst="rect">
            <a:avLst/>
          </a:prstGeom>
        </p:spPr>
      </p:pic>
      <p:pic>
        <p:nvPicPr>
          <p:cNvPr id="8" name="Εικόνα 7">
            <a:extLst>
              <a:ext uri="{FF2B5EF4-FFF2-40B4-BE49-F238E27FC236}">
                <a16:creationId xmlns:a16="http://schemas.microsoft.com/office/drawing/2014/main" id="{711600F7-1A11-4CCA-838F-6737B7977462}"/>
              </a:ext>
            </a:extLst>
          </p:cNvPr>
          <p:cNvPicPr>
            <a:picLocks noChangeAspect="1"/>
          </p:cNvPicPr>
          <p:nvPr/>
        </p:nvPicPr>
        <p:blipFill>
          <a:blip r:embed="rId4"/>
          <a:stretch>
            <a:fillRect/>
          </a:stretch>
        </p:blipFill>
        <p:spPr>
          <a:xfrm>
            <a:off x="10131652" y="2381414"/>
            <a:ext cx="856554" cy="2392913"/>
          </a:xfrm>
          <a:prstGeom prst="rect">
            <a:avLst/>
          </a:prstGeom>
        </p:spPr>
      </p:pic>
      <p:pic>
        <p:nvPicPr>
          <p:cNvPr id="9" name="Εικόνα 8">
            <a:extLst>
              <a:ext uri="{FF2B5EF4-FFF2-40B4-BE49-F238E27FC236}">
                <a16:creationId xmlns:a16="http://schemas.microsoft.com/office/drawing/2014/main" id="{68F886D5-C85C-4FB2-9233-A6AB504C8AEA}"/>
              </a:ext>
            </a:extLst>
          </p:cNvPr>
          <p:cNvPicPr>
            <a:picLocks noChangeAspect="1"/>
          </p:cNvPicPr>
          <p:nvPr/>
        </p:nvPicPr>
        <p:blipFill>
          <a:blip r:embed="rId5"/>
          <a:stretch>
            <a:fillRect/>
          </a:stretch>
        </p:blipFill>
        <p:spPr>
          <a:xfrm>
            <a:off x="2148942" y="2499229"/>
            <a:ext cx="856554" cy="2392913"/>
          </a:xfrm>
          <a:prstGeom prst="rect">
            <a:avLst/>
          </a:prstGeom>
        </p:spPr>
      </p:pic>
      <p:pic>
        <p:nvPicPr>
          <p:cNvPr id="10" name="Εικόνα 9">
            <a:extLst>
              <a:ext uri="{FF2B5EF4-FFF2-40B4-BE49-F238E27FC236}">
                <a16:creationId xmlns:a16="http://schemas.microsoft.com/office/drawing/2014/main" id="{C3879CDF-995B-4441-B944-33A8897DDF33}"/>
              </a:ext>
            </a:extLst>
          </p:cNvPr>
          <p:cNvPicPr>
            <a:picLocks noChangeAspect="1"/>
          </p:cNvPicPr>
          <p:nvPr/>
        </p:nvPicPr>
        <p:blipFill>
          <a:blip r:embed="rId6"/>
          <a:stretch>
            <a:fillRect/>
          </a:stretch>
        </p:blipFill>
        <p:spPr>
          <a:xfrm>
            <a:off x="4128618" y="2618412"/>
            <a:ext cx="863353" cy="2345328"/>
          </a:xfrm>
          <a:prstGeom prst="rect">
            <a:avLst/>
          </a:prstGeom>
        </p:spPr>
      </p:pic>
      <p:pic>
        <p:nvPicPr>
          <p:cNvPr id="11" name="Εικόνα 10">
            <a:extLst>
              <a:ext uri="{FF2B5EF4-FFF2-40B4-BE49-F238E27FC236}">
                <a16:creationId xmlns:a16="http://schemas.microsoft.com/office/drawing/2014/main" id="{0F1ED8D9-F322-4C0A-AC1A-13E727E560DC}"/>
              </a:ext>
            </a:extLst>
          </p:cNvPr>
          <p:cNvPicPr>
            <a:picLocks noChangeAspect="1"/>
          </p:cNvPicPr>
          <p:nvPr/>
        </p:nvPicPr>
        <p:blipFill>
          <a:blip r:embed="rId7"/>
          <a:stretch>
            <a:fillRect/>
          </a:stretch>
        </p:blipFill>
        <p:spPr>
          <a:xfrm>
            <a:off x="6160691" y="2557231"/>
            <a:ext cx="815766" cy="2406509"/>
          </a:xfrm>
          <a:prstGeom prst="rect">
            <a:avLst/>
          </a:prstGeom>
        </p:spPr>
      </p:pic>
      <p:pic>
        <p:nvPicPr>
          <p:cNvPr id="14" name="Εικόνα 13">
            <a:extLst>
              <a:ext uri="{FF2B5EF4-FFF2-40B4-BE49-F238E27FC236}">
                <a16:creationId xmlns:a16="http://schemas.microsoft.com/office/drawing/2014/main" id="{4D1225A0-ACD9-478F-9ECF-7F0DEEA16A97}"/>
              </a:ext>
            </a:extLst>
          </p:cNvPr>
          <p:cNvPicPr>
            <a:picLocks noChangeAspect="1"/>
          </p:cNvPicPr>
          <p:nvPr/>
        </p:nvPicPr>
        <p:blipFill>
          <a:blip r:embed="rId8"/>
          <a:stretch>
            <a:fillRect/>
          </a:stretch>
        </p:blipFill>
        <p:spPr>
          <a:xfrm>
            <a:off x="8128724" y="2519409"/>
            <a:ext cx="836161" cy="2413307"/>
          </a:xfrm>
          <a:prstGeom prst="rect">
            <a:avLst/>
          </a:prstGeom>
        </p:spPr>
      </p:pic>
      <p:pic>
        <p:nvPicPr>
          <p:cNvPr id="15" name="Εικόνα 14">
            <a:extLst>
              <a:ext uri="{FF2B5EF4-FFF2-40B4-BE49-F238E27FC236}">
                <a16:creationId xmlns:a16="http://schemas.microsoft.com/office/drawing/2014/main" id="{A1B64A72-3985-4253-860E-C79DA2003446}"/>
              </a:ext>
            </a:extLst>
          </p:cNvPr>
          <p:cNvPicPr>
            <a:picLocks noChangeAspect="1"/>
          </p:cNvPicPr>
          <p:nvPr/>
        </p:nvPicPr>
        <p:blipFill>
          <a:blip r:embed="rId9"/>
          <a:stretch>
            <a:fillRect/>
          </a:stretch>
        </p:blipFill>
        <p:spPr>
          <a:xfrm>
            <a:off x="1017496" y="3680065"/>
            <a:ext cx="938520" cy="2505303"/>
          </a:xfrm>
          <a:prstGeom prst="rect">
            <a:avLst/>
          </a:prstGeom>
        </p:spPr>
      </p:pic>
      <p:pic>
        <p:nvPicPr>
          <p:cNvPr id="16" name="Εικόνα 15">
            <a:extLst>
              <a:ext uri="{FF2B5EF4-FFF2-40B4-BE49-F238E27FC236}">
                <a16:creationId xmlns:a16="http://schemas.microsoft.com/office/drawing/2014/main" id="{6146F524-DBDA-4635-A1AB-8B47E8D22E02}"/>
              </a:ext>
            </a:extLst>
          </p:cNvPr>
          <p:cNvPicPr>
            <a:picLocks noChangeAspect="1"/>
          </p:cNvPicPr>
          <p:nvPr/>
        </p:nvPicPr>
        <p:blipFill>
          <a:blip r:embed="rId10"/>
          <a:stretch>
            <a:fillRect/>
          </a:stretch>
        </p:blipFill>
        <p:spPr>
          <a:xfrm>
            <a:off x="3086493" y="3742115"/>
            <a:ext cx="884225" cy="2443253"/>
          </a:xfrm>
          <a:prstGeom prst="rect">
            <a:avLst/>
          </a:prstGeom>
        </p:spPr>
      </p:pic>
      <p:pic>
        <p:nvPicPr>
          <p:cNvPr id="17" name="Εικόνα 16">
            <a:extLst>
              <a:ext uri="{FF2B5EF4-FFF2-40B4-BE49-F238E27FC236}">
                <a16:creationId xmlns:a16="http://schemas.microsoft.com/office/drawing/2014/main" id="{DCFD93C5-4657-44D3-A063-47319EE74C39}"/>
              </a:ext>
            </a:extLst>
          </p:cNvPr>
          <p:cNvPicPr>
            <a:picLocks noChangeAspect="1"/>
          </p:cNvPicPr>
          <p:nvPr/>
        </p:nvPicPr>
        <p:blipFill>
          <a:blip r:embed="rId11"/>
          <a:stretch>
            <a:fillRect/>
          </a:stretch>
        </p:blipFill>
        <p:spPr>
          <a:xfrm>
            <a:off x="5134620" y="3656794"/>
            <a:ext cx="837687" cy="2520817"/>
          </a:xfrm>
          <a:prstGeom prst="rect">
            <a:avLst/>
          </a:prstGeom>
        </p:spPr>
      </p:pic>
      <p:pic>
        <p:nvPicPr>
          <p:cNvPr id="18" name="Εικόνα 17">
            <a:extLst>
              <a:ext uri="{FF2B5EF4-FFF2-40B4-BE49-F238E27FC236}">
                <a16:creationId xmlns:a16="http://schemas.microsoft.com/office/drawing/2014/main" id="{F155A97D-516D-4305-A68F-9B248BF57183}"/>
              </a:ext>
            </a:extLst>
          </p:cNvPr>
          <p:cNvPicPr>
            <a:picLocks noChangeAspect="1"/>
          </p:cNvPicPr>
          <p:nvPr/>
        </p:nvPicPr>
        <p:blipFill>
          <a:blip r:embed="rId12"/>
          <a:stretch>
            <a:fillRect/>
          </a:stretch>
        </p:blipFill>
        <p:spPr>
          <a:xfrm>
            <a:off x="7120334" y="3722723"/>
            <a:ext cx="860956" cy="2482035"/>
          </a:xfrm>
          <a:prstGeom prst="rect">
            <a:avLst/>
          </a:prstGeom>
        </p:spPr>
      </p:pic>
      <p:pic>
        <p:nvPicPr>
          <p:cNvPr id="19" name="Εικόνα 18">
            <a:extLst>
              <a:ext uri="{FF2B5EF4-FFF2-40B4-BE49-F238E27FC236}">
                <a16:creationId xmlns:a16="http://schemas.microsoft.com/office/drawing/2014/main" id="{04C41B08-E31E-49B4-A53A-CF16755BFF51}"/>
              </a:ext>
            </a:extLst>
          </p:cNvPr>
          <p:cNvPicPr>
            <a:picLocks noChangeAspect="1"/>
          </p:cNvPicPr>
          <p:nvPr/>
        </p:nvPicPr>
        <p:blipFill>
          <a:blip r:embed="rId13"/>
          <a:stretch>
            <a:fillRect/>
          </a:stretch>
        </p:blipFill>
        <p:spPr>
          <a:xfrm>
            <a:off x="9128700" y="3656794"/>
            <a:ext cx="876469" cy="2536330"/>
          </a:xfrm>
          <a:prstGeom prst="rect">
            <a:avLst/>
          </a:prstGeom>
        </p:spPr>
      </p:pic>
      <p:pic>
        <p:nvPicPr>
          <p:cNvPr id="20" name="Εικόνα 19">
            <a:extLst>
              <a:ext uri="{FF2B5EF4-FFF2-40B4-BE49-F238E27FC236}">
                <a16:creationId xmlns:a16="http://schemas.microsoft.com/office/drawing/2014/main" id="{B96D7D49-F0E9-40BD-8C1C-3C01A67D8EF4}"/>
              </a:ext>
            </a:extLst>
          </p:cNvPr>
          <p:cNvPicPr>
            <a:picLocks noChangeAspect="1"/>
          </p:cNvPicPr>
          <p:nvPr/>
        </p:nvPicPr>
        <p:blipFill>
          <a:blip r:embed="rId14"/>
          <a:stretch>
            <a:fillRect/>
          </a:stretch>
        </p:blipFill>
        <p:spPr>
          <a:xfrm>
            <a:off x="11135640" y="3618014"/>
            <a:ext cx="899738" cy="2567354"/>
          </a:xfrm>
          <a:prstGeom prst="rect">
            <a:avLst/>
          </a:prstGeom>
        </p:spPr>
      </p:pic>
      <p:pic>
        <p:nvPicPr>
          <p:cNvPr id="21" name="Εικόνα 20">
            <a:extLst>
              <a:ext uri="{FF2B5EF4-FFF2-40B4-BE49-F238E27FC236}">
                <a16:creationId xmlns:a16="http://schemas.microsoft.com/office/drawing/2014/main" id="{77522306-EF38-4992-8A2C-DF9F71DDDCDD}"/>
              </a:ext>
            </a:extLst>
          </p:cNvPr>
          <p:cNvPicPr>
            <a:picLocks noChangeAspect="1"/>
          </p:cNvPicPr>
          <p:nvPr/>
        </p:nvPicPr>
        <p:blipFill>
          <a:blip r:embed="rId15"/>
          <a:stretch>
            <a:fillRect/>
          </a:stretch>
        </p:blipFill>
        <p:spPr>
          <a:xfrm>
            <a:off x="5167340" y="1146574"/>
            <a:ext cx="804967" cy="1220435"/>
          </a:xfrm>
          <a:prstGeom prst="rect">
            <a:avLst/>
          </a:prstGeom>
        </p:spPr>
      </p:pic>
    </p:spTree>
    <p:extLst>
      <p:ext uri="{BB962C8B-B14F-4D97-AF65-F5344CB8AC3E}">
        <p14:creationId xmlns:p14="http://schemas.microsoft.com/office/powerpoint/2010/main" val="196686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250" fill="hold"/>
                                        <p:tgtEl>
                                          <p:spTgt spid="21"/>
                                        </p:tgtEl>
                                        <p:attrNameLst>
                                          <p:attrName>ppt_w</p:attrName>
                                        </p:attrNameLst>
                                      </p:cBhvr>
                                      <p:tavLst>
                                        <p:tav tm="0">
                                          <p:val>
                                            <p:fltVal val="0"/>
                                          </p:val>
                                        </p:tav>
                                        <p:tav tm="100000">
                                          <p:val>
                                            <p:strVal val="#ppt_w"/>
                                          </p:val>
                                        </p:tav>
                                      </p:tavLst>
                                    </p:anim>
                                    <p:anim calcmode="lin" valueType="num">
                                      <p:cBhvr>
                                        <p:cTn id="21" dur="125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047416" y="100483"/>
            <a:ext cx="10088223"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991356" y="100483"/>
            <a:ext cx="10209333"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Οι μαθητές του Χριστού ήταν 12. </a:t>
            </a:r>
            <a:r>
              <a:rPr lang="el-GR" sz="2800" b="1"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latin typeface="Calibri" panose="020F0502020204030204"/>
              </a:rPr>
              <a:t>Μ</a:t>
            </a:r>
            <a:r>
              <a:rPr kumimoji="0" lang="el-GR" sz="2800" b="1" i="0" u="none" strike="noStrike" kern="1200" cap="none" spc="0" normalizeH="0" baseline="0" noProof="0" dirty="0" err="1">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πορείς</a:t>
            </a:r>
            <a:r>
              <a:rPr kumimoji="0" lang="el-GR" sz="28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 να βρεις πόσοι λείπουν;</a:t>
            </a:r>
          </a:p>
        </p:txBody>
      </p:sp>
      <p:pic>
        <p:nvPicPr>
          <p:cNvPr id="6" name="Εικόνα 5">
            <a:extLst>
              <a:ext uri="{FF2B5EF4-FFF2-40B4-BE49-F238E27FC236}">
                <a16:creationId xmlns:a16="http://schemas.microsoft.com/office/drawing/2014/main" id="{7CCC3F49-4D22-4760-988B-5B474C9FFC3B}"/>
              </a:ext>
            </a:extLst>
          </p:cNvPr>
          <p:cNvPicPr>
            <a:picLocks noChangeAspect="1"/>
          </p:cNvPicPr>
          <p:nvPr/>
        </p:nvPicPr>
        <p:blipFill>
          <a:blip r:embed="rId3"/>
          <a:stretch>
            <a:fillRect/>
          </a:stretch>
        </p:blipFill>
        <p:spPr>
          <a:xfrm>
            <a:off x="138996" y="2548875"/>
            <a:ext cx="870150" cy="2433702"/>
          </a:xfrm>
          <a:prstGeom prst="rect">
            <a:avLst/>
          </a:prstGeom>
        </p:spPr>
      </p:pic>
      <p:pic>
        <p:nvPicPr>
          <p:cNvPr id="8" name="Εικόνα 7">
            <a:extLst>
              <a:ext uri="{FF2B5EF4-FFF2-40B4-BE49-F238E27FC236}">
                <a16:creationId xmlns:a16="http://schemas.microsoft.com/office/drawing/2014/main" id="{711600F7-1A11-4CCA-838F-6737B7977462}"/>
              </a:ext>
            </a:extLst>
          </p:cNvPr>
          <p:cNvPicPr>
            <a:picLocks noChangeAspect="1"/>
          </p:cNvPicPr>
          <p:nvPr/>
        </p:nvPicPr>
        <p:blipFill>
          <a:blip r:embed="rId4"/>
          <a:stretch>
            <a:fillRect/>
          </a:stretch>
        </p:blipFill>
        <p:spPr>
          <a:xfrm>
            <a:off x="10161796" y="2471849"/>
            <a:ext cx="856554" cy="2392913"/>
          </a:xfrm>
          <a:prstGeom prst="rect">
            <a:avLst/>
          </a:prstGeom>
        </p:spPr>
      </p:pic>
      <p:pic>
        <p:nvPicPr>
          <p:cNvPr id="9" name="Εικόνα 8">
            <a:extLst>
              <a:ext uri="{FF2B5EF4-FFF2-40B4-BE49-F238E27FC236}">
                <a16:creationId xmlns:a16="http://schemas.microsoft.com/office/drawing/2014/main" id="{68F886D5-C85C-4FB2-9233-A6AB504C8AEA}"/>
              </a:ext>
            </a:extLst>
          </p:cNvPr>
          <p:cNvPicPr>
            <a:picLocks noChangeAspect="1"/>
          </p:cNvPicPr>
          <p:nvPr/>
        </p:nvPicPr>
        <p:blipFill>
          <a:blip r:embed="rId5"/>
          <a:stretch>
            <a:fillRect/>
          </a:stretch>
        </p:blipFill>
        <p:spPr>
          <a:xfrm>
            <a:off x="2179086" y="2589664"/>
            <a:ext cx="856554" cy="2392913"/>
          </a:xfrm>
          <a:prstGeom prst="rect">
            <a:avLst/>
          </a:prstGeom>
        </p:spPr>
      </p:pic>
      <p:pic>
        <p:nvPicPr>
          <p:cNvPr id="10" name="Εικόνα 9">
            <a:extLst>
              <a:ext uri="{FF2B5EF4-FFF2-40B4-BE49-F238E27FC236}">
                <a16:creationId xmlns:a16="http://schemas.microsoft.com/office/drawing/2014/main" id="{C3879CDF-995B-4441-B944-33A8897DDF33}"/>
              </a:ext>
            </a:extLst>
          </p:cNvPr>
          <p:cNvPicPr>
            <a:picLocks noChangeAspect="1"/>
          </p:cNvPicPr>
          <p:nvPr/>
        </p:nvPicPr>
        <p:blipFill>
          <a:blip r:embed="rId6"/>
          <a:stretch>
            <a:fillRect/>
          </a:stretch>
        </p:blipFill>
        <p:spPr>
          <a:xfrm>
            <a:off x="4158762" y="2708847"/>
            <a:ext cx="863353" cy="2345328"/>
          </a:xfrm>
          <a:prstGeom prst="rect">
            <a:avLst/>
          </a:prstGeom>
        </p:spPr>
      </p:pic>
      <p:pic>
        <p:nvPicPr>
          <p:cNvPr id="11" name="Εικόνα 10">
            <a:extLst>
              <a:ext uri="{FF2B5EF4-FFF2-40B4-BE49-F238E27FC236}">
                <a16:creationId xmlns:a16="http://schemas.microsoft.com/office/drawing/2014/main" id="{0F1ED8D9-F322-4C0A-AC1A-13E727E560DC}"/>
              </a:ext>
            </a:extLst>
          </p:cNvPr>
          <p:cNvPicPr>
            <a:picLocks noChangeAspect="1"/>
          </p:cNvPicPr>
          <p:nvPr/>
        </p:nvPicPr>
        <p:blipFill>
          <a:blip r:embed="rId7"/>
          <a:stretch>
            <a:fillRect/>
          </a:stretch>
        </p:blipFill>
        <p:spPr>
          <a:xfrm>
            <a:off x="6190835" y="2647666"/>
            <a:ext cx="815766" cy="2406509"/>
          </a:xfrm>
          <a:prstGeom prst="rect">
            <a:avLst/>
          </a:prstGeom>
        </p:spPr>
      </p:pic>
      <p:pic>
        <p:nvPicPr>
          <p:cNvPr id="14" name="Εικόνα 13">
            <a:extLst>
              <a:ext uri="{FF2B5EF4-FFF2-40B4-BE49-F238E27FC236}">
                <a16:creationId xmlns:a16="http://schemas.microsoft.com/office/drawing/2014/main" id="{4D1225A0-ACD9-478F-9ECF-7F0DEEA16A97}"/>
              </a:ext>
            </a:extLst>
          </p:cNvPr>
          <p:cNvPicPr>
            <a:picLocks noChangeAspect="1"/>
          </p:cNvPicPr>
          <p:nvPr/>
        </p:nvPicPr>
        <p:blipFill>
          <a:blip r:embed="rId8"/>
          <a:stretch>
            <a:fillRect/>
          </a:stretch>
        </p:blipFill>
        <p:spPr>
          <a:xfrm>
            <a:off x="8158868" y="2609844"/>
            <a:ext cx="836161" cy="2413307"/>
          </a:xfrm>
          <a:prstGeom prst="rect">
            <a:avLst/>
          </a:prstGeom>
        </p:spPr>
      </p:pic>
      <p:pic>
        <p:nvPicPr>
          <p:cNvPr id="15" name="Εικόνα 14">
            <a:extLst>
              <a:ext uri="{FF2B5EF4-FFF2-40B4-BE49-F238E27FC236}">
                <a16:creationId xmlns:a16="http://schemas.microsoft.com/office/drawing/2014/main" id="{A1B64A72-3985-4253-860E-C79DA2003446}"/>
              </a:ext>
            </a:extLst>
          </p:cNvPr>
          <p:cNvPicPr>
            <a:picLocks noChangeAspect="1"/>
          </p:cNvPicPr>
          <p:nvPr/>
        </p:nvPicPr>
        <p:blipFill>
          <a:blip r:embed="rId9"/>
          <a:stretch>
            <a:fillRect/>
          </a:stretch>
        </p:blipFill>
        <p:spPr>
          <a:xfrm>
            <a:off x="1047416" y="3739954"/>
            <a:ext cx="938520" cy="2505303"/>
          </a:xfrm>
          <a:prstGeom prst="rect">
            <a:avLst/>
          </a:prstGeom>
        </p:spPr>
      </p:pic>
      <p:pic>
        <p:nvPicPr>
          <p:cNvPr id="16" name="Εικόνα 15">
            <a:extLst>
              <a:ext uri="{FF2B5EF4-FFF2-40B4-BE49-F238E27FC236}">
                <a16:creationId xmlns:a16="http://schemas.microsoft.com/office/drawing/2014/main" id="{6146F524-DBDA-4635-A1AB-8B47E8D22E02}"/>
              </a:ext>
            </a:extLst>
          </p:cNvPr>
          <p:cNvPicPr>
            <a:picLocks noChangeAspect="1"/>
          </p:cNvPicPr>
          <p:nvPr/>
        </p:nvPicPr>
        <p:blipFill>
          <a:blip r:embed="rId10"/>
          <a:stretch>
            <a:fillRect/>
          </a:stretch>
        </p:blipFill>
        <p:spPr>
          <a:xfrm>
            <a:off x="3116637" y="3832550"/>
            <a:ext cx="884225" cy="2443253"/>
          </a:xfrm>
          <a:prstGeom prst="rect">
            <a:avLst/>
          </a:prstGeom>
        </p:spPr>
      </p:pic>
      <p:pic>
        <p:nvPicPr>
          <p:cNvPr id="17" name="Εικόνα 16">
            <a:extLst>
              <a:ext uri="{FF2B5EF4-FFF2-40B4-BE49-F238E27FC236}">
                <a16:creationId xmlns:a16="http://schemas.microsoft.com/office/drawing/2014/main" id="{DCFD93C5-4657-44D3-A063-47319EE74C39}"/>
              </a:ext>
            </a:extLst>
          </p:cNvPr>
          <p:cNvPicPr>
            <a:picLocks noChangeAspect="1"/>
          </p:cNvPicPr>
          <p:nvPr/>
        </p:nvPicPr>
        <p:blipFill>
          <a:blip r:embed="rId11"/>
          <a:stretch>
            <a:fillRect/>
          </a:stretch>
        </p:blipFill>
        <p:spPr>
          <a:xfrm>
            <a:off x="5164764" y="3747229"/>
            <a:ext cx="837687" cy="2520817"/>
          </a:xfrm>
          <a:prstGeom prst="rect">
            <a:avLst/>
          </a:prstGeom>
        </p:spPr>
      </p:pic>
      <p:pic>
        <p:nvPicPr>
          <p:cNvPr id="18" name="Εικόνα 17">
            <a:extLst>
              <a:ext uri="{FF2B5EF4-FFF2-40B4-BE49-F238E27FC236}">
                <a16:creationId xmlns:a16="http://schemas.microsoft.com/office/drawing/2014/main" id="{F155A97D-516D-4305-A68F-9B248BF57183}"/>
              </a:ext>
            </a:extLst>
          </p:cNvPr>
          <p:cNvPicPr>
            <a:picLocks noChangeAspect="1"/>
          </p:cNvPicPr>
          <p:nvPr/>
        </p:nvPicPr>
        <p:blipFill>
          <a:blip r:embed="rId12"/>
          <a:stretch>
            <a:fillRect/>
          </a:stretch>
        </p:blipFill>
        <p:spPr>
          <a:xfrm>
            <a:off x="7150478" y="3813158"/>
            <a:ext cx="860956" cy="2482035"/>
          </a:xfrm>
          <a:prstGeom prst="rect">
            <a:avLst/>
          </a:prstGeom>
        </p:spPr>
      </p:pic>
      <p:pic>
        <p:nvPicPr>
          <p:cNvPr id="19" name="Εικόνα 18">
            <a:extLst>
              <a:ext uri="{FF2B5EF4-FFF2-40B4-BE49-F238E27FC236}">
                <a16:creationId xmlns:a16="http://schemas.microsoft.com/office/drawing/2014/main" id="{04C41B08-E31E-49B4-A53A-CF16755BFF51}"/>
              </a:ext>
            </a:extLst>
          </p:cNvPr>
          <p:cNvPicPr>
            <a:picLocks noChangeAspect="1"/>
          </p:cNvPicPr>
          <p:nvPr/>
        </p:nvPicPr>
        <p:blipFill>
          <a:blip r:embed="rId13"/>
          <a:stretch>
            <a:fillRect/>
          </a:stretch>
        </p:blipFill>
        <p:spPr>
          <a:xfrm>
            <a:off x="9158844" y="3747229"/>
            <a:ext cx="876469" cy="2536330"/>
          </a:xfrm>
          <a:prstGeom prst="rect">
            <a:avLst/>
          </a:prstGeom>
        </p:spPr>
      </p:pic>
      <p:pic>
        <p:nvPicPr>
          <p:cNvPr id="20" name="Εικόνα 19">
            <a:extLst>
              <a:ext uri="{FF2B5EF4-FFF2-40B4-BE49-F238E27FC236}">
                <a16:creationId xmlns:a16="http://schemas.microsoft.com/office/drawing/2014/main" id="{B96D7D49-F0E9-40BD-8C1C-3C01A67D8EF4}"/>
              </a:ext>
            </a:extLst>
          </p:cNvPr>
          <p:cNvPicPr>
            <a:picLocks noChangeAspect="1"/>
          </p:cNvPicPr>
          <p:nvPr/>
        </p:nvPicPr>
        <p:blipFill>
          <a:blip r:embed="rId14"/>
          <a:stretch>
            <a:fillRect/>
          </a:stretch>
        </p:blipFill>
        <p:spPr>
          <a:xfrm>
            <a:off x="11165784" y="3708449"/>
            <a:ext cx="899738" cy="2567354"/>
          </a:xfrm>
          <a:prstGeom prst="rect">
            <a:avLst/>
          </a:prstGeom>
        </p:spPr>
      </p:pic>
      <p:pic>
        <p:nvPicPr>
          <p:cNvPr id="21" name="Εικόνα 20">
            <a:extLst>
              <a:ext uri="{FF2B5EF4-FFF2-40B4-BE49-F238E27FC236}">
                <a16:creationId xmlns:a16="http://schemas.microsoft.com/office/drawing/2014/main" id="{96D07575-EA77-4C73-B0B8-4ACA3BD728F8}"/>
              </a:ext>
            </a:extLst>
          </p:cNvPr>
          <p:cNvPicPr>
            <a:picLocks noChangeAspect="1"/>
          </p:cNvPicPr>
          <p:nvPr/>
        </p:nvPicPr>
        <p:blipFill>
          <a:blip r:embed="rId15"/>
          <a:stretch>
            <a:fillRect/>
          </a:stretch>
        </p:blipFill>
        <p:spPr>
          <a:xfrm>
            <a:off x="5258313" y="1116539"/>
            <a:ext cx="837687" cy="1134101"/>
          </a:xfrm>
          <a:prstGeom prst="rect">
            <a:avLst/>
          </a:prstGeom>
        </p:spPr>
      </p:pic>
    </p:spTree>
    <p:extLst>
      <p:ext uri="{BB962C8B-B14F-4D97-AF65-F5344CB8AC3E}">
        <p14:creationId xmlns:p14="http://schemas.microsoft.com/office/powerpoint/2010/main" val="30061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3" presetClass="entr" presetSubtype="16"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250" fill="hold"/>
                                        <p:tgtEl>
                                          <p:spTgt spid="21"/>
                                        </p:tgtEl>
                                        <p:attrNameLst>
                                          <p:attrName>ppt_w</p:attrName>
                                        </p:attrNameLst>
                                      </p:cBhvr>
                                      <p:tavLst>
                                        <p:tav tm="0">
                                          <p:val>
                                            <p:fltVal val="0"/>
                                          </p:val>
                                        </p:tav>
                                        <p:tav tm="100000">
                                          <p:val>
                                            <p:strVal val="#ppt_w"/>
                                          </p:val>
                                        </p:tav>
                                      </p:tavLst>
                                    </p:anim>
                                    <p:anim calcmode="lin" valueType="num">
                                      <p:cBhvr>
                                        <p:cTn id="42" dur="125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723102" y="100483"/>
            <a:ext cx="66990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729429" y="100483"/>
            <a:ext cx="6733190"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Δες το στοιχείο και μάντεψε το θαύμα</a:t>
            </a:r>
          </a:p>
        </p:txBody>
      </p:sp>
      <p:pic>
        <p:nvPicPr>
          <p:cNvPr id="19" name="Εικόνα 18">
            <a:extLst>
              <a:ext uri="{FF2B5EF4-FFF2-40B4-BE49-F238E27FC236}">
                <a16:creationId xmlns:a16="http://schemas.microsoft.com/office/drawing/2014/main" id="{9F54E4A0-41C5-4D96-8D6F-4F89CD49DA4D}"/>
              </a:ext>
            </a:extLst>
          </p:cNvPr>
          <p:cNvPicPr>
            <a:picLocks noChangeAspect="1"/>
          </p:cNvPicPr>
          <p:nvPr/>
        </p:nvPicPr>
        <p:blipFill>
          <a:blip r:embed="rId3"/>
          <a:stretch>
            <a:fillRect/>
          </a:stretch>
        </p:blipFill>
        <p:spPr>
          <a:xfrm>
            <a:off x="5585187" y="4741980"/>
            <a:ext cx="1021625" cy="1972794"/>
          </a:xfrm>
          <a:prstGeom prst="rect">
            <a:avLst/>
          </a:prstGeom>
        </p:spPr>
      </p:pic>
      <p:pic>
        <p:nvPicPr>
          <p:cNvPr id="20" name="Εικόνα 19">
            <a:extLst>
              <a:ext uri="{FF2B5EF4-FFF2-40B4-BE49-F238E27FC236}">
                <a16:creationId xmlns:a16="http://schemas.microsoft.com/office/drawing/2014/main" id="{379106AC-408E-4165-8B8E-9A6F7616E1F6}"/>
              </a:ext>
            </a:extLst>
          </p:cNvPr>
          <p:cNvPicPr>
            <a:picLocks noChangeAspect="1"/>
          </p:cNvPicPr>
          <p:nvPr/>
        </p:nvPicPr>
        <p:blipFill>
          <a:blip r:embed="rId4"/>
          <a:stretch>
            <a:fillRect/>
          </a:stretch>
        </p:blipFill>
        <p:spPr>
          <a:xfrm>
            <a:off x="8857539" y="5122822"/>
            <a:ext cx="2786382" cy="1236974"/>
          </a:xfrm>
          <a:prstGeom prst="rect">
            <a:avLst/>
          </a:prstGeom>
        </p:spPr>
      </p:pic>
      <p:pic>
        <p:nvPicPr>
          <p:cNvPr id="4" name="Εικόνα 3" descr="Εικόνα που περιέχει φύση, ηλιοβασίλεμα, σύννεφα&#10;&#10;Περιγραφή που δημιουργήθηκε αυτόματα">
            <a:extLst>
              <a:ext uri="{FF2B5EF4-FFF2-40B4-BE49-F238E27FC236}">
                <a16:creationId xmlns:a16="http://schemas.microsoft.com/office/drawing/2014/main" id="{BD6E1EF6-134E-4103-8FEA-A5D2B48E12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71" y="5305530"/>
            <a:ext cx="3046348" cy="967300"/>
          </a:xfrm>
          <a:prstGeom prst="rect">
            <a:avLst/>
          </a:prstGeom>
        </p:spPr>
      </p:pic>
      <p:pic>
        <p:nvPicPr>
          <p:cNvPr id="3" name="Εικόνα 2">
            <a:extLst>
              <a:ext uri="{FF2B5EF4-FFF2-40B4-BE49-F238E27FC236}">
                <a16:creationId xmlns:a16="http://schemas.microsoft.com/office/drawing/2014/main" id="{B1605A4D-42BD-4476-B71F-FAFF1A042621}"/>
              </a:ext>
            </a:extLst>
          </p:cNvPr>
          <p:cNvPicPr>
            <a:picLocks noChangeAspect="1"/>
          </p:cNvPicPr>
          <p:nvPr/>
        </p:nvPicPr>
        <p:blipFill>
          <a:blip r:embed="rId6"/>
          <a:stretch>
            <a:fillRect/>
          </a:stretch>
        </p:blipFill>
        <p:spPr>
          <a:xfrm>
            <a:off x="251567" y="1306189"/>
            <a:ext cx="3780096" cy="2935804"/>
          </a:xfrm>
          <a:prstGeom prst="rect">
            <a:avLst/>
          </a:prstGeom>
          <a:ln>
            <a:noFill/>
          </a:ln>
          <a:effectLst>
            <a:softEdge rad="112500"/>
          </a:effectLst>
        </p:spPr>
      </p:pic>
      <p:pic>
        <p:nvPicPr>
          <p:cNvPr id="7" name="Εικόνα 6">
            <a:extLst>
              <a:ext uri="{FF2B5EF4-FFF2-40B4-BE49-F238E27FC236}">
                <a16:creationId xmlns:a16="http://schemas.microsoft.com/office/drawing/2014/main" id="{3D1FE031-6219-423C-8310-2603D2431076}"/>
              </a:ext>
            </a:extLst>
          </p:cNvPr>
          <p:cNvPicPr>
            <a:picLocks noChangeAspect="1"/>
          </p:cNvPicPr>
          <p:nvPr/>
        </p:nvPicPr>
        <p:blipFill>
          <a:blip r:embed="rId7"/>
          <a:stretch>
            <a:fillRect/>
          </a:stretch>
        </p:blipFill>
        <p:spPr>
          <a:xfrm>
            <a:off x="4577712" y="1123559"/>
            <a:ext cx="2989860" cy="3228392"/>
          </a:xfrm>
          <a:prstGeom prst="rect">
            <a:avLst/>
          </a:prstGeom>
          <a:ln>
            <a:noFill/>
          </a:ln>
          <a:effectLst>
            <a:softEdge rad="112500"/>
          </a:effectLst>
        </p:spPr>
      </p:pic>
      <p:pic>
        <p:nvPicPr>
          <p:cNvPr id="14" name="Εικόνα 13">
            <a:extLst>
              <a:ext uri="{FF2B5EF4-FFF2-40B4-BE49-F238E27FC236}">
                <a16:creationId xmlns:a16="http://schemas.microsoft.com/office/drawing/2014/main" id="{748D282F-CD4D-4B19-B620-1813BD5E0C5D}"/>
              </a:ext>
            </a:extLst>
          </p:cNvPr>
          <p:cNvPicPr>
            <a:picLocks noChangeAspect="1"/>
          </p:cNvPicPr>
          <p:nvPr/>
        </p:nvPicPr>
        <p:blipFill rotWithShape="1">
          <a:blip r:embed="rId8"/>
          <a:srcRect l="16798"/>
          <a:stretch/>
        </p:blipFill>
        <p:spPr>
          <a:xfrm>
            <a:off x="8154768" y="1272302"/>
            <a:ext cx="3780095" cy="2935804"/>
          </a:xfrm>
          <a:prstGeom prst="rect">
            <a:avLst/>
          </a:prstGeom>
          <a:ln>
            <a:noFill/>
          </a:ln>
          <a:effectLst>
            <a:softEdge rad="112500"/>
          </a:effectLst>
        </p:spPr>
      </p:pic>
      <p:sp>
        <p:nvSpPr>
          <p:cNvPr id="9" name="Ορθογώνιο 8">
            <a:extLst>
              <a:ext uri="{FF2B5EF4-FFF2-40B4-BE49-F238E27FC236}">
                <a16:creationId xmlns:a16="http://schemas.microsoft.com/office/drawing/2014/main" id="{271F4716-3804-4E53-869D-B728419FCEBE}"/>
              </a:ext>
            </a:extLst>
          </p:cNvPr>
          <p:cNvSpPr/>
          <p:nvPr/>
        </p:nvSpPr>
        <p:spPr>
          <a:xfrm>
            <a:off x="4999416" y="3771752"/>
            <a:ext cx="2193165" cy="400110"/>
          </a:xfrm>
          <a:prstGeom prst="rect">
            <a:avLst/>
          </a:prstGeom>
          <a:noFill/>
        </p:spPr>
        <p:txBody>
          <a:bodyPr wrap="none" lIns="91440" tIns="45720" rIns="91440" bIns="45720">
            <a:spAutoFit/>
          </a:bodyPr>
          <a:lstStyle/>
          <a:p>
            <a:pPr algn="ctr"/>
            <a:r>
              <a:rPr lang="el-GR" sz="2000" b="0" cap="none" spc="0" dirty="0">
                <a:ln w="0"/>
                <a:solidFill>
                  <a:schemeClr val="tx1"/>
                </a:solidFill>
                <a:effectLst>
                  <a:outerShdw blurRad="38100" dist="19050" dir="2700000" algn="tl" rotWithShape="0">
                    <a:schemeClr val="dk1">
                      <a:alpha val="40000"/>
                    </a:schemeClr>
                  </a:outerShdw>
                </a:effectLst>
              </a:rPr>
              <a:t>Ο γάμος στην Κανά</a:t>
            </a:r>
          </a:p>
        </p:txBody>
      </p:sp>
      <p:sp>
        <p:nvSpPr>
          <p:cNvPr id="24" name="Ορθογώνιο 23">
            <a:extLst>
              <a:ext uri="{FF2B5EF4-FFF2-40B4-BE49-F238E27FC236}">
                <a16:creationId xmlns:a16="http://schemas.microsoft.com/office/drawing/2014/main" id="{BE3025FE-5110-4416-9361-02CA357DD4F1}"/>
              </a:ext>
            </a:extLst>
          </p:cNvPr>
          <p:cNvSpPr/>
          <p:nvPr/>
        </p:nvSpPr>
        <p:spPr>
          <a:xfrm>
            <a:off x="858448" y="3730231"/>
            <a:ext cx="2687403" cy="400110"/>
          </a:xfrm>
          <a:prstGeom prst="rect">
            <a:avLst/>
          </a:prstGeom>
          <a:noFill/>
        </p:spPr>
        <p:txBody>
          <a:bodyPr wrap="none" lIns="91440" tIns="45720" rIns="91440" bIns="45720">
            <a:spAutoFit/>
          </a:bodyPr>
          <a:lstStyle/>
          <a:p>
            <a:pPr algn="ctr"/>
            <a:r>
              <a:rPr lang="el-GR" sz="2000" dirty="0">
                <a:ln w="0"/>
                <a:effectLst>
                  <a:outerShdw blurRad="38100" dist="19050" dir="2700000" algn="tl" rotWithShape="0">
                    <a:schemeClr val="dk1">
                      <a:alpha val="40000"/>
                    </a:schemeClr>
                  </a:outerShdw>
                </a:effectLst>
              </a:rPr>
              <a:t>Η θεραπεία του τυφλού</a:t>
            </a:r>
            <a:endParaRPr lang="el-GR" sz="2000" b="0" cap="none" spc="0" dirty="0">
              <a:ln w="0"/>
              <a:solidFill>
                <a:schemeClr val="tx1"/>
              </a:solidFill>
              <a:effectLst>
                <a:outerShdw blurRad="38100" dist="19050" dir="2700000" algn="tl" rotWithShape="0">
                  <a:schemeClr val="dk1">
                    <a:alpha val="40000"/>
                  </a:schemeClr>
                </a:outerShdw>
              </a:effectLst>
            </a:endParaRPr>
          </a:p>
        </p:txBody>
      </p:sp>
      <p:sp>
        <p:nvSpPr>
          <p:cNvPr id="25" name="Ορθογώνιο 24">
            <a:extLst>
              <a:ext uri="{FF2B5EF4-FFF2-40B4-BE49-F238E27FC236}">
                <a16:creationId xmlns:a16="http://schemas.microsoft.com/office/drawing/2014/main" id="{B84E37F5-1655-4AE6-98E9-E99AE323DDD2}"/>
              </a:ext>
            </a:extLst>
          </p:cNvPr>
          <p:cNvSpPr/>
          <p:nvPr/>
        </p:nvSpPr>
        <p:spPr>
          <a:xfrm>
            <a:off x="8187973" y="3703082"/>
            <a:ext cx="3757247" cy="400110"/>
          </a:xfrm>
          <a:prstGeom prst="rect">
            <a:avLst/>
          </a:prstGeom>
          <a:noFill/>
        </p:spPr>
        <p:txBody>
          <a:bodyPr wrap="none" lIns="91440" tIns="45720" rIns="91440" bIns="45720">
            <a:spAutoFit/>
          </a:bodyPr>
          <a:lstStyle/>
          <a:p>
            <a:pPr algn="ctr"/>
            <a:r>
              <a:rPr lang="el-GR" sz="2000" b="0" cap="none" spc="0" dirty="0">
                <a:ln w="0"/>
                <a:solidFill>
                  <a:schemeClr val="tx1"/>
                </a:solidFill>
                <a:effectLst>
                  <a:outerShdw blurRad="38100" dist="19050" dir="2700000" algn="tl" rotWithShape="0">
                    <a:schemeClr val="dk1">
                      <a:alpha val="40000"/>
                    </a:schemeClr>
                  </a:outerShdw>
                </a:effectLst>
              </a:rPr>
              <a:t>Ο χορτασμός των 5000 ανθρ</a:t>
            </a:r>
            <a:r>
              <a:rPr lang="el-GR" sz="2000" dirty="0">
                <a:ln w="0"/>
                <a:effectLst>
                  <a:outerShdw blurRad="38100" dist="19050" dir="2700000" algn="tl" rotWithShape="0">
                    <a:schemeClr val="dk1">
                      <a:alpha val="40000"/>
                    </a:schemeClr>
                  </a:outerShdw>
                </a:effectLst>
              </a:rPr>
              <a:t>ώπων</a:t>
            </a:r>
            <a:endParaRPr lang="el-GR" sz="2000" b="0" cap="none" spc="0" dirty="0">
              <a:ln w="0"/>
              <a:solidFill>
                <a:schemeClr val="tx1"/>
              </a:solidFill>
              <a:effectLst>
                <a:outerShdw blurRad="38100" dist="19050" dir="2700000" algn="tl" rotWithShape="0">
                  <a:schemeClr val="dk1">
                    <a:alpha val="40000"/>
                  </a:schemeClr>
                </a:outerShdw>
              </a:effectLst>
            </a:endParaRPr>
          </a:p>
        </p:txBody>
      </p:sp>
      <p:sp>
        <p:nvSpPr>
          <p:cNvPr id="8" name="Ορθογώνιο: Στρογγύλεμα γωνιών 7">
            <a:extLst>
              <a:ext uri="{FF2B5EF4-FFF2-40B4-BE49-F238E27FC236}">
                <a16:creationId xmlns:a16="http://schemas.microsoft.com/office/drawing/2014/main" id="{AC00BCB1-B9C0-4B07-80CA-E4E596A264C1}"/>
              </a:ext>
            </a:extLst>
          </p:cNvPr>
          <p:cNvSpPr/>
          <p:nvPr/>
        </p:nvSpPr>
        <p:spPr>
          <a:xfrm>
            <a:off x="4205952" y="1116692"/>
            <a:ext cx="3780095" cy="3458489"/>
          </a:xfrm>
          <a:prstGeom prst="roundRect">
            <a:avLst/>
          </a:prstGeom>
          <a:blipFill dpi="0" rotWithShape="1">
            <a:blip r:embed="rId2">
              <a:alphaModFix amt="99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Στρογγύλεμα γωνιών 15">
            <a:extLst>
              <a:ext uri="{FF2B5EF4-FFF2-40B4-BE49-F238E27FC236}">
                <a16:creationId xmlns:a16="http://schemas.microsoft.com/office/drawing/2014/main" id="{FBD07F20-BE57-4D9D-B46E-D9077BC4FA50}"/>
              </a:ext>
            </a:extLst>
          </p:cNvPr>
          <p:cNvSpPr/>
          <p:nvPr/>
        </p:nvSpPr>
        <p:spPr>
          <a:xfrm>
            <a:off x="278518" y="1116692"/>
            <a:ext cx="3780095" cy="3458489"/>
          </a:xfrm>
          <a:prstGeom prst="roundRect">
            <a:avLst/>
          </a:prstGeom>
          <a:blipFill dpi="0" rotWithShape="1">
            <a:blip r:embed="rId2">
              <a:alphaModFix amt="99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Στρογγύλεμα γωνιών 16">
            <a:extLst>
              <a:ext uri="{FF2B5EF4-FFF2-40B4-BE49-F238E27FC236}">
                <a16:creationId xmlns:a16="http://schemas.microsoft.com/office/drawing/2014/main" id="{B5D8A3D3-3087-4145-96BC-0EAC4ADF548F}"/>
              </a:ext>
            </a:extLst>
          </p:cNvPr>
          <p:cNvSpPr/>
          <p:nvPr/>
        </p:nvSpPr>
        <p:spPr>
          <a:xfrm>
            <a:off x="8181718" y="1116691"/>
            <a:ext cx="3780095" cy="3458489"/>
          </a:xfrm>
          <a:prstGeom prst="roundRect">
            <a:avLst/>
          </a:prstGeom>
          <a:blipFill dpi="0" rotWithShape="1">
            <a:blip r:embed="rId2">
              <a:alphaModFix amt="99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2" name="Εικόνα 21">
            <a:extLst>
              <a:ext uri="{FF2B5EF4-FFF2-40B4-BE49-F238E27FC236}">
                <a16:creationId xmlns:a16="http://schemas.microsoft.com/office/drawing/2014/main" id="{A0932CAB-26B2-4DFC-8DDD-371F9BD8E319}"/>
              </a:ext>
            </a:extLst>
          </p:cNvPr>
          <p:cNvPicPr>
            <a:picLocks noChangeAspect="1"/>
          </p:cNvPicPr>
          <p:nvPr/>
        </p:nvPicPr>
        <p:blipFill>
          <a:blip r:embed="rId9"/>
          <a:stretch>
            <a:fillRect/>
          </a:stretch>
        </p:blipFill>
        <p:spPr>
          <a:xfrm>
            <a:off x="1782991" y="2458645"/>
            <a:ext cx="419158" cy="744126"/>
          </a:xfrm>
          <a:prstGeom prst="rect">
            <a:avLst/>
          </a:prstGeom>
        </p:spPr>
      </p:pic>
      <p:pic>
        <p:nvPicPr>
          <p:cNvPr id="26" name="Εικόνα 25">
            <a:extLst>
              <a:ext uri="{FF2B5EF4-FFF2-40B4-BE49-F238E27FC236}">
                <a16:creationId xmlns:a16="http://schemas.microsoft.com/office/drawing/2014/main" id="{3C48FF6D-2C9E-482D-B8ED-43D69711BA59}"/>
              </a:ext>
            </a:extLst>
          </p:cNvPr>
          <p:cNvPicPr>
            <a:picLocks noChangeAspect="1"/>
          </p:cNvPicPr>
          <p:nvPr/>
        </p:nvPicPr>
        <p:blipFill>
          <a:blip r:embed="rId10"/>
          <a:stretch>
            <a:fillRect/>
          </a:stretch>
        </p:blipFill>
        <p:spPr>
          <a:xfrm>
            <a:off x="5861257" y="2450644"/>
            <a:ext cx="590632" cy="752127"/>
          </a:xfrm>
          <a:prstGeom prst="rect">
            <a:avLst/>
          </a:prstGeom>
        </p:spPr>
      </p:pic>
      <p:pic>
        <p:nvPicPr>
          <p:cNvPr id="27" name="Εικόνα 26">
            <a:extLst>
              <a:ext uri="{FF2B5EF4-FFF2-40B4-BE49-F238E27FC236}">
                <a16:creationId xmlns:a16="http://schemas.microsoft.com/office/drawing/2014/main" id="{ED43BAED-A257-4343-9254-799BB59FD4E6}"/>
              </a:ext>
            </a:extLst>
          </p:cNvPr>
          <p:cNvPicPr>
            <a:picLocks noChangeAspect="1"/>
          </p:cNvPicPr>
          <p:nvPr/>
        </p:nvPicPr>
        <p:blipFill>
          <a:blip r:embed="rId11"/>
          <a:stretch>
            <a:fillRect/>
          </a:stretch>
        </p:blipFill>
        <p:spPr>
          <a:xfrm>
            <a:off x="9728411" y="2519294"/>
            <a:ext cx="676369" cy="752127"/>
          </a:xfrm>
          <a:prstGeom prst="rect">
            <a:avLst/>
          </a:prstGeom>
        </p:spPr>
      </p:pic>
    </p:spTree>
    <p:extLst>
      <p:ext uri="{BB962C8B-B14F-4D97-AF65-F5344CB8AC3E}">
        <p14:creationId xmlns:p14="http://schemas.microsoft.com/office/powerpoint/2010/main" val="74343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 decel="100000"/>
                                        <p:tgtEl>
                                          <p:spTgt spid="16"/>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6"/>
                                        </p:tgtEl>
                                        <p:attrNameLst>
                                          <p:attrName>ppt_y</p:attrName>
                                        </p:attrNameLst>
                                      </p:cBhvr>
                                      <p:tavLst>
                                        <p:tav tm="0">
                                          <p:val>
                                            <p:strVal val="ppt_y"/>
                                          </p:val>
                                        </p:tav>
                                        <p:tav tm="100000">
                                          <p:val>
                                            <p:strVal val="ppt_y+1"/>
                                          </p:val>
                                        </p:tav>
                                      </p:tavLst>
                                    </p:anim>
                                    <p:set>
                                      <p:cBhvr>
                                        <p:cTn id="10" dur="1" fill="hold">
                                          <p:stCondLst>
                                            <p:cond delay="999"/>
                                          </p:stCondLst>
                                        </p:cTn>
                                        <p:tgtEl>
                                          <p:spTgt spid="16"/>
                                        </p:tgtEl>
                                        <p:attrNameLst>
                                          <p:attrName>style.visibility</p:attrName>
                                        </p:attrNameLst>
                                      </p:cBhvr>
                                      <p:to>
                                        <p:strVal val="hidden"/>
                                      </p:to>
                                    </p:set>
                                  </p:childTnLst>
                                </p:cTn>
                              </p:par>
                              <p:par>
                                <p:cTn id="11" presetID="37" presetClass="exit" presetSubtype="0" fill="hold" nodeType="withEffect">
                                  <p:stCondLst>
                                    <p:cond delay="0"/>
                                  </p:stCondLst>
                                  <p:childTnLst>
                                    <p:animEffect transition="out" filter="fade">
                                      <p:cBhvr>
                                        <p:cTn id="12" dur="1000"/>
                                        <p:tgtEl>
                                          <p:spTgt spid="22"/>
                                        </p:tgtEl>
                                      </p:cBhvr>
                                    </p:animEffect>
                                    <p:anim calcmode="lin" valueType="num">
                                      <p:cBhvr>
                                        <p:cTn id="13" dur="1000"/>
                                        <p:tgtEl>
                                          <p:spTgt spid="22"/>
                                        </p:tgtEl>
                                        <p:attrNameLst>
                                          <p:attrName>ppt_x</p:attrName>
                                        </p:attrNameLst>
                                      </p:cBhvr>
                                      <p:tavLst>
                                        <p:tav tm="0">
                                          <p:val>
                                            <p:strVal val="ppt_x"/>
                                          </p:val>
                                        </p:tav>
                                        <p:tav tm="100000">
                                          <p:val>
                                            <p:strVal val="ppt_x"/>
                                          </p:val>
                                        </p:tav>
                                      </p:tavLst>
                                    </p:anim>
                                    <p:anim calcmode="lin" valueType="num">
                                      <p:cBhvr>
                                        <p:cTn id="14" dur="100" decel="100000"/>
                                        <p:tgtEl>
                                          <p:spTgt spid="22"/>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22"/>
                                        </p:tgtEl>
                                        <p:attrNameLst>
                                          <p:attrName>ppt_y</p:attrName>
                                        </p:attrNameLst>
                                      </p:cBhvr>
                                      <p:tavLst>
                                        <p:tav tm="0">
                                          <p:val>
                                            <p:strVal val="ppt_y"/>
                                          </p:val>
                                        </p:tav>
                                        <p:tav tm="100000">
                                          <p:val>
                                            <p:strVal val="ppt_y+1"/>
                                          </p:val>
                                        </p:tav>
                                      </p:tavLst>
                                    </p:anim>
                                    <p:set>
                                      <p:cBhvr>
                                        <p:cTn id="16" dur="1" fill="hold">
                                          <p:stCondLst>
                                            <p:cond delay="9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grpId="0"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 decel="100000"/>
                                        <p:tgtEl>
                                          <p:spTgt spid="8"/>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8"/>
                                        </p:tgtEl>
                                        <p:attrNameLst>
                                          <p:attrName>ppt_y</p:attrName>
                                        </p:attrNameLst>
                                      </p:cBhvr>
                                      <p:tavLst>
                                        <p:tav tm="0">
                                          <p:val>
                                            <p:strVal val="ppt_y"/>
                                          </p:val>
                                        </p:tav>
                                        <p:tav tm="100000">
                                          <p:val>
                                            <p:strVal val="ppt_y+1"/>
                                          </p:val>
                                        </p:tav>
                                      </p:tavLst>
                                    </p:anim>
                                    <p:set>
                                      <p:cBhvr>
                                        <p:cTn id="24" dur="1" fill="hold">
                                          <p:stCondLst>
                                            <p:cond delay="999"/>
                                          </p:stCondLst>
                                        </p:cTn>
                                        <p:tgtEl>
                                          <p:spTgt spid="8"/>
                                        </p:tgtEl>
                                        <p:attrNameLst>
                                          <p:attrName>style.visibility</p:attrName>
                                        </p:attrNameLst>
                                      </p:cBhvr>
                                      <p:to>
                                        <p:strVal val="hidden"/>
                                      </p:to>
                                    </p:set>
                                  </p:childTnLst>
                                </p:cTn>
                              </p:par>
                              <p:par>
                                <p:cTn id="25" presetID="37" presetClass="exit" presetSubtype="0" fill="hold" nodeType="withEffect">
                                  <p:stCondLst>
                                    <p:cond delay="0"/>
                                  </p:stCondLst>
                                  <p:childTnLst>
                                    <p:animEffect transition="out" filter="fade">
                                      <p:cBhvr>
                                        <p:cTn id="26" dur="1000"/>
                                        <p:tgtEl>
                                          <p:spTgt spid="26"/>
                                        </p:tgtEl>
                                      </p:cBhvr>
                                    </p:animEffect>
                                    <p:anim calcmode="lin" valueType="num">
                                      <p:cBhvr>
                                        <p:cTn id="27" dur="1000"/>
                                        <p:tgtEl>
                                          <p:spTgt spid="26"/>
                                        </p:tgtEl>
                                        <p:attrNameLst>
                                          <p:attrName>ppt_x</p:attrName>
                                        </p:attrNameLst>
                                      </p:cBhvr>
                                      <p:tavLst>
                                        <p:tav tm="0">
                                          <p:val>
                                            <p:strVal val="ppt_x"/>
                                          </p:val>
                                        </p:tav>
                                        <p:tav tm="100000">
                                          <p:val>
                                            <p:strVal val="ppt_x"/>
                                          </p:val>
                                        </p:tav>
                                      </p:tavLst>
                                    </p:anim>
                                    <p:anim calcmode="lin" valueType="num">
                                      <p:cBhvr>
                                        <p:cTn id="28" dur="100" decel="100000"/>
                                        <p:tgtEl>
                                          <p:spTgt spid="26"/>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26"/>
                                        </p:tgtEl>
                                        <p:attrNameLst>
                                          <p:attrName>ppt_y</p:attrName>
                                        </p:attrNameLst>
                                      </p:cBhvr>
                                      <p:tavLst>
                                        <p:tav tm="0">
                                          <p:val>
                                            <p:strVal val="ppt_y"/>
                                          </p:val>
                                        </p:tav>
                                        <p:tav tm="100000">
                                          <p:val>
                                            <p:strVal val="ppt_y+1"/>
                                          </p:val>
                                        </p:tav>
                                      </p:tavLst>
                                    </p:anim>
                                    <p:set>
                                      <p:cBhvr>
                                        <p:cTn id="30" dur="1" fill="hold">
                                          <p:stCondLst>
                                            <p:cond delay="9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7" presetClass="exit" presetSubtype="0" fill="hold" grpId="0" nodeType="clickEffect">
                                  <p:stCondLst>
                                    <p:cond delay="0"/>
                                  </p:stCondLst>
                                  <p:childTnLst>
                                    <p:animEffect transition="out" filter="fade">
                                      <p:cBhvr>
                                        <p:cTn id="34" dur="1000"/>
                                        <p:tgtEl>
                                          <p:spTgt spid="17"/>
                                        </p:tgtEl>
                                      </p:cBhvr>
                                    </p:animEffect>
                                    <p:anim calcmode="lin" valueType="num">
                                      <p:cBhvr>
                                        <p:cTn id="35" dur="1000"/>
                                        <p:tgtEl>
                                          <p:spTgt spid="17"/>
                                        </p:tgtEl>
                                        <p:attrNameLst>
                                          <p:attrName>ppt_x</p:attrName>
                                        </p:attrNameLst>
                                      </p:cBhvr>
                                      <p:tavLst>
                                        <p:tav tm="0">
                                          <p:val>
                                            <p:strVal val="ppt_x"/>
                                          </p:val>
                                        </p:tav>
                                        <p:tav tm="100000">
                                          <p:val>
                                            <p:strVal val="ppt_x"/>
                                          </p:val>
                                        </p:tav>
                                      </p:tavLst>
                                    </p:anim>
                                    <p:anim calcmode="lin" valueType="num">
                                      <p:cBhvr>
                                        <p:cTn id="36" dur="100" decel="100000"/>
                                        <p:tgtEl>
                                          <p:spTgt spid="17"/>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par>
                                <p:cTn id="39" presetID="37" presetClass="exit" presetSubtype="0" fill="hold" nodeType="withEffect">
                                  <p:stCondLst>
                                    <p:cond delay="0"/>
                                  </p:stCondLst>
                                  <p:childTnLst>
                                    <p:animEffect transition="out" filter="fade">
                                      <p:cBhvr>
                                        <p:cTn id="40" dur="1000"/>
                                        <p:tgtEl>
                                          <p:spTgt spid="27"/>
                                        </p:tgtEl>
                                      </p:cBhvr>
                                    </p:animEffect>
                                    <p:anim calcmode="lin" valueType="num">
                                      <p:cBhvr>
                                        <p:cTn id="41" dur="1000"/>
                                        <p:tgtEl>
                                          <p:spTgt spid="27"/>
                                        </p:tgtEl>
                                        <p:attrNameLst>
                                          <p:attrName>ppt_x</p:attrName>
                                        </p:attrNameLst>
                                      </p:cBhvr>
                                      <p:tavLst>
                                        <p:tav tm="0">
                                          <p:val>
                                            <p:strVal val="ppt_x"/>
                                          </p:val>
                                        </p:tav>
                                        <p:tav tm="100000">
                                          <p:val>
                                            <p:strVal val="ppt_x"/>
                                          </p:val>
                                        </p:tav>
                                      </p:tavLst>
                                    </p:anim>
                                    <p:anim calcmode="lin" valueType="num">
                                      <p:cBhvr>
                                        <p:cTn id="42" dur="100" decel="100000"/>
                                        <p:tgtEl>
                                          <p:spTgt spid="27"/>
                                        </p:tgtEl>
                                        <p:attrNameLst>
                                          <p:attrName>ppt_y</p:attrName>
                                        </p:attrNameLst>
                                      </p:cBhvr>
                                      <p:tavLst>
                                        <p:tav tm="0">
                                          <p:val>
                                            <p:strVal val="ppt_y"/>
                                          </p:val>
                                        </p:tav>
                                        <p:tav tm="100000">
                                          <p:val>
                                            <p:strVal val="ppt_y-.03"/>
                                          </p:val>
                                        </p:tav>
                                      </p:tavLst>
                                    </p:anim>
                                    <p:anim calcmode="lin" valueType="num">
                                      <p:cBhvr>
                                        <p:cTn id="43" dur="900" accel="100000">
                                          <p:stCondLst>
                                            <p:cond delay="100"/>
                                          </p:stCondLst>
                                        </p:cTn>
                                        <p:tgtEl>
                                          <p:spTgt spid="27"/>
                                        </p:tgtEl>
                                        <p:attrNameLst>
                                          <p:attrName>ppt_y</p:attrName>
                                        </p:attrNameLst>
                                      </p:cBhvr>
                                      <p:tavLst>
                                        <p:tav tm="0">
                                          <p:val>
                                            <p:strVal val="ppt_y"/>
                                          </p:val>
                                        </p:tav>
                                        <p:tav tm="100000">
                                          <p:val>
                                            <p:strVal val="ppt_y+1"/>
                                          </p:val>
                                        </p:tav>
                                      </p:tavLst>
                                    </p:anim>
                                    <p:set>
                                      <p:cBhvr>
                                        <p:cTn id="44"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F5F48351-B68E-4E98-A2EF-5AA80714F457}"/>
              </a:ext>
            </a:extLst>
          </p:cNvPr>
          <p:cNvPicPr>
            <a:picLocks noChangeAspect="1"/>
          </p:cNvPicPr>
          <p:nvPr/>
        </p:nvPicPr>
        <p:blipFill>
          <a:blip r:embed="rId3"/>
          <a:stretch>
            <a:fillRect/>
          </a:stretch>
        </p:blipFill>
        <p:spPr>
          <a:xfrm>
            <a:off x="8768412" y="4719186"/>
            <a:ext cx="2978054" cy="1901951"/>
          </a:xfrm>
          <a:prstGeom prst="rect">
            <a:avLst/>
          </a:prstGeom>
        </p:spPr>
      </p:pic>
      <p:pic>
        <p:nvPicPr>
          <p:cNvPr id="22" name="Εικόνα 21">
            <a:extLst>
              <a:ext uri="{FF2B5EF4-FFF2-40B4-BE49-F238E27FC236}">
                <a16:creationId xmlns:a16="http://schemas.microsoft.com/office/drawing/2014/main" id="{5924DA06-F46D-49A0-A64F-7F92065FEEF6}"/>
              </a:ext>
            </a:extLst>
          </p:cNvPr>
          <p:cNvPicPr>
            <a:picLocks noChangeAspect="1"/>
          </p:cNvPicPr>
          <p:nvPr/>
        </p:nvPicPr>
        <p:blipFill>
          <a:blip r:embed="rId4"/>
          <a:stretch>
            <a:fillRect/>
          </a:stretch>
        </p:blipFill>
        <p:spPr>
          <a:xfrm rot="18161829">
            <a:off x="5286518" y="4075316"/>
            <a:ext cx="1572231" cy="3103087"/>
          </a:xfrm>
          <a:prstGeom prst="rect">
            <a:avLst/>
          </a:prstGeom>
        </p:spPr>
      </p:pic>
      <p:pic>
        <p:nvPicPr>
          <p:cNvPr id="26" name="Εικόνα 25">
            <a:extLst>
              <a:ext uri="{FF2B5EF4-FFF2-40B4-BE49-F238E27FC236}">
                <a16:creationId xmlns:a16="http://schemas.microsoft.com/office/drawing/2014/main" id="{EA3D8045-23F2-4405-AEFE-F789C85A51E4}"/>
              </a:ext>
            </a:extLst>
          </p:cNvPr>
          <p:cNvPicPr>
            <a:picLocks noChangeAspect="1"/>
          </p:cNvPicPr>
          <p:nvPr/>
        </p:nvPicPr>
        <p:blipFill>
          <a:blip r:embed="rId5"/>
          <a:stretch>
            <a:fillRect/>
          </a:stretch>
        </p:blipFill>
        <p:spPr>
          <a:xfrm>
            <a:off x="780613" y="4633702"/>
            <a:ext cx="2786552" cy="2084753"/>
          </a:xfrm>
          <a:prstGeom prst="rect">
            <a:avLst/>
          </a:prstGeom>
          <a:ln>
            <a:noFill/>
          </a:ln>
          <a:effectLst>
            <a:softEdge rad="112500"/>
          </a:effectLst>
        </p:spPr>
      </p:pic>
      <p:pic>
        <p:nvPicPr>
          <p:cNvPr id="28" name="Εικόνα 27">
            <a:extLst>
              <a:ext uri="{FF2B5EF4-FFF2-40B4-BE49-F238E27FC236}">
                <a16:creationId xmlns:a16="http://schemas.microsoft.com/office/drawing/2014/main" id="{DA59E1A6-7475-428A-A31F-9520CC88E910}"/>
              </a:ext>
            </a:extLst>
          </p:cNvPr>
          <p:cNvPicPr>
            <a:picLocks noChangeAspect="1"/>
          </p:cNvPicPr>
          <p:nvPr/>
        </p:nvPicPr>
        <p:blipFill>
          <a:blip r:embed="rId6"/>
          <a:stretch>
            <a:fillRect/>
          </a:stretch>
        </p:blipFill>
        <p:spPr>
          <a:xfrm>
            <a:off x="4254641" y="1149783"/>
            <a:ext cx="3635989" cy="3059381"/>
          </a:xfrm>
          <a:prstGeom prst="rect">
            <a:avLst/>
          </a:prstGeom>
          <a:ln>
            <a:noFill/>
          </a:ln>
          <a:effectLst>
            <a:softEdge rad="112500"/>
          </a:effectLst>
        </p:spPr>
      </p:pic>
      <p:pic>
        <p:nvPicPr>
          <p:cNvPr id="30" name="Εικόνα 29">
            <a:extLst>
              <a:ext uri="{FF2B5EF4-FFF2-40B4-BE49-F238E27FC236}">
                <a16:creationId xmlns:a16="http://schemas.microsoft.com/office/drawing/2014/main" id="{00EE7A3B-59A4-4BF0-BF9B-43E466691D06}"/>
              </a:ext>
            </a:extLst>
          </p:cNvPr>
          <p:cNvPicPr>
            <a:picLocks noChangeAspect="1"/>
          </p:cNvPicPr>
          <p:nvPr/>
        </p:nvPicPr>
        <p:blipFill>
          <a:blip r:embed="rId7"/>
          <a:stretch>
            <a:fillRect/>
          </a:stretch>
        </p:blipFill>
        <p:spPr>
          <a:xfrm>
            <a:off x="8277492" y="1078934"/>
            <a:ext cx="3635990" cy="3219061"/>
          </a:xfrm>
          <a:prstGeom prst="rect">
            <a:avLst/>
          </a:prstGeom>
          <a:ln>
            <a:noFill/>
          </a:ln>
          <a:effectLst>
            <a:softEdge rad="112500"/>
          </a:effectLst>
        </p:spPr>
      </p:pic>
      <p:pic>
        <p:nvPicPr>
          <p:cNvPr id="31" name="Εικόνα 30">
            <a:extLst>
              <a:ext uri="{FF2B5EF4-FFF2-40B4-BE49-F238E27FC236}">
                <a16:creationId xmlns:a16="http://schemas.microsoft.com/office/drawing/2014/main" id="{67186C67-5D51-4C41-BECD-D785235AEDB1}"/>
              </a:ext>
            </a:extLst>
          </p:cNvPr>
          <p:cNvPicPr>
            <a:picLocks noChangeAspect="1"/>
          </p:cNvPicPr>
          <p:nvPr/>
        </p:nvPicPr>
        <p:blipFill rotWithShape="1">
          <a:blip r:embed="rId8"/>
          <a:srcRect l="27664"/>
          <a:stretch/>
        </p:blipFill>
        <p:spPr>
          <a:xfrm>
            <a:off x="354763" y="1078933"/>
            <a:ext cx="3386280" cy="3219061"/>
          </a:xfrm>
          <a:prstGeom prst="rect">
            <a:avLst/>
          </a:prstGeom>
          <a:ln>
            <a:noFill/>
          </a:ln>
          <a:effectLst>
            <a:softEdge rad="112500"/>
          </a:effectLst>
        </p:spPr>
      </p:pic>
      <p:sp>
        <p:nvSpPr>
          <p:cNvPr id="45" name="Ορθογώνιο: Στρογγύλεμα γωνιών 44">
            <a:extLst>
              <a:ext uri="{FF2B5EF4-FFF2-40B4-BE49-F238E27FC236}">
                <a16:creationId xmlns:a16="http://schemas.microsoft.com/office/drawing/2014/main" id="{521D7F18-8E6E-4BC6-973A-BA81A0EFF588}"/>
              </a:ext>
            </a:extLst>
          </p:cNvPr>
          <p:cNvSpPr/>
          <p:nvPr/>
        </p:nvSpPr>
        <p:spPr>
          <a:xfrm>
            <a:off x="2723102" y="100483"/>
            <a:ext cx="66990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Ορθογώνιο 45">
            <a:extLst>
              <a:ext uri="{FF2B5EF4-FFF2-40B4-BE49-F238E27FC236}">
                <a16:creationId xmlns:a16="http://schemas.microsoft.com/office/drawing/2014/main" id="{1C613855-F280-44F9-A3FE-1685919832C0}"/>
              </a:ext>
            </a:extLst>
          </p:cNvPr>
          <p:cNvSpPr/>
          <p:nvPr/>
        </p:nvSpPr>
        <p:spPr>
          <a:xfrm>
            <a:off x="2729429" y="100483"/>
            <a:ext cx="6733190"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Δες το στοιχείο και μάντεψε το θαύμα</a:t>
            </a:r>
          </a:p>
        </p:txBody>
      </p:sp>
      <p:sp>
        <p:nvSpPr>
          <p:cNvPr id="47" name="Ορθογώνιο 46">
            <a:extLst>
              <a:ext uri="{FF2B5EF4-FFF2-40B4-BE49-F238E27FC236}">
                <a16:creationId xmlns:a16="http://schemas.microsoft.com/office/drawing/2014/main" id="{8B6EEBB2-46AF-4134-8FB2-982A5EB56240}"/>
              </a:ext>
            </a:extLst>
          </p:cNvPr>
          <p:cNvSpPr/>
          <p:nvPr/>
        </p:nvSpPr>
        <p:spPr>
          <a:xfrm>
            <a:off x="4532410" y="3687495"/>
            <a:ext cx="3080459" cy="400110"/>
          </a:xfrm>
          <a:prstGeom prst="rect">
            <a:avLst/>
          </a:prstGeom>
          <a:noFill/>
        </p:spPr>
        <p:txBody>
          <a:bodyPr wrap="none" lIns="91440" tIns="45720" rIns="91440" bIns="45720">
            <a:spAutoFit/>
          </a:bodyPr>
          <a:lstStyle/>
          <a:p>
            <a:pPr algn="ctr"/>
            <a:r>
              <a:rPr lang="el-GR" sz="2000" b="0" cap="none" spc="0" dirty="0">
                <a:ln w="0"/>
                <a:solidFill>
                  <a:schemeClr val="tx1"/>
                </a:solidFill>
                <a:effectLst>
                  <a:outerShdw blurRad="38100" dist="19050" dir="2700000" algn="tl" rotWithShape="0">
                    <a:schemeClr val="dk1">
                      <a:alpha val="40000"/>
                    </a:schemeClr>
                  </a:outerShdw>
                </a:effectLst>
              </a:rPr>
              <a:t>Η θεραπεία του παράλυτου</a:t>
            </a:r>
          </a:p>
        </p:txBody>
      </p:sp>
      <p:sp>
        <p:nvSpPr>
          <p:cNvPr id="48" name="Ορθογώνιο 47">
            <a:extLst>
              <a:ext uri="{FF2B5EF4-FFF2-40B4-BE49-F238E27FC236}">
                <a16:creationId xmlns:a16="http://schemas.microsoft.com/office/drawing/2014/main" id="{24934F63-91D4-4118-86AE-1899BFA1B2C4}"/>
              </a:ext>
            </a:extLst>
          </p:cNvPr>
          <p:cNvSpPr/>
          <p:nvPr/>
        </p:nvSpPr>
        <p:spPr>
          <a:xfrm>
            <a:off x="365138" y="3769005"/>
            <a:ext cx="3365537" cy="400110"/>
          </a:xfrm>
          <a:prstGeom prst="rect">
            <a:avLst/>
          </a:prstGeom>
          <a:noFill/>
        </p:spPr>
        <p:txBody>
          <a:bodyPr wrap="none" lIns="91440" tIns="45720" rIns="91440" bIns="45720">
            <a:spAutoFit/>
          </a:bodyPr>
          <a:lstStyle/>
          <a:p>
            <a:pPr algn="ctr"/>
            <a:r>
              <a:rPr lang="el-GR" sz="2000" b="0" cap="none" spc="0" dirty="0">
                <a:ln w="0"/>
                <a:solidFill>
                  <a:schemeClr val="tx1"/>
                </a:solidFill>
                <a:effectLst>
                  <a:outerShdw blurRad="38100" dist="19050" dir="2700000" algn="tl" rotWithShape="0">
                    <a:schemeClr val="dk1">
                      <a:alpha val="40000"/>
                    </a:schemeClr>
                  </a:outerShdw>
                </a:effectLst>
              </a:rPr>
              <a:t>Ο Χριστός περπατάει στο νερό</a:t>
            </a:r>
          </a:p>
        </p:txBody>
      </p:sp>
      <p:sp>
        <p:nvSpPr>
          <p:cNvPr id="49" name="Ορθογώνιο 48">
            <a:extLst>
              <a:ext uri="{FF2B5EF4-FFF2-40B4-BE49-F238E27FC236}">
                <a16:creationId xmlns:a16="http://schemas.microsoft.com/office/drawing/2014/main" id="{68CD8748-289D-4EEA-9338-CE7729871176}"/>
              </a:ext>
            </a:extLst>
          </p:cNvPr>
          <p:cNvSpPr/>
          <p:nvPr/>
        </p:nvSpPr>
        <p:spPr>
          <a:xfrm>
            <a:off x="8667928" y="3810038"/>
            <a:ext cx="2875659" cy="400110"/>
          </a:xfrm>
          <a:prstGeom prst="rect">
            <a:avLst/>
          </a:prstGeom>
          <a:noFill/>
        </p:spPr>
        <p:txBody>
          <a:bodyPr wrap="none" lIns="91440" tIns="45720" rIns="91440" bIns="45720">
            <a:spAutoFit/>
          </a:bodyPr>
          <a:lstStyle/>
          <a:p>
            <a:pPr algn="ctr"/>
            <a:r>
              <a:rPr lang="el-GR" sz="2000" b="0" cap="none" spc="0" dirty="0">
                <a:ln w="0"/>
                <a:solidFill>
                  <a:schemeClr val="tx1"/>
                </a:solidFill>
                <a:effectLst>
                  <a:outerShdw blurRad="38100" dist="19050" dir="2700000" algn="tl" rotWithShape="0">
                    <a:schemeClr val="dk1">
                      <a:alpha val="40000"/>
                    </a:schemeClr>
                  </a:outerShdw>
                </a:effectLst>
              </a:rPr>
              <a:t>Η ανάσταση του Λαζάρου</a:t>
            </a:r>
          </a:p>
        </p:txBody>
      </p:sp>
      <p:sp>
        <p:nvSpPr>
          <p:cNvPr id="33" name="Ορθογώνιο: Στρογγύλεμα γωνιών 32">
            <a:extLst>
              <a:ext uri="{FF2B5EF4-FFF2-40B4-BE49-F238E27FC236}">
                <a16:creationId xmlns:a16="http://schemas.microsoft.com/office/drawing/2014/main" id="{84422F85-2101-4FF7-BB5B-50B581DC2B5B}"/>
              </a:ext>
            </a:extLst>
          </p:cNvPr>
          <p:cNvSpPr/>
          <p:nvPr/>
        </p:nvSpPr>
        <p:spPr>
          <a:xfrm>
            <a:off x="4189753" y="936126"/>
            <a:ext cx="3780095" cy="3458489"/>
          </a:xfrm>
          <a:prstGeom prst="roundRect">
            <a:avLst/>
          </a:prstGeom>
          <a:blipFill dpi="0" rotWithShape="1">
            <a:blip r:embed="rId2">
              <a:alphaModFix amt="99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Ορθογώνιο: Στρογγύλεμα γωνιών 33">
            <a:extLst>
              <a:ext uri="{FF2B5EF4-FFF2-40B4-BE49-F238E27FC236}">
                <a16:creationId xmlns:a16="http://schemas.microsoft.com/office/drawing/2014/main" id="{A1B95405-F632-45E0-A476-DAF8F9F3EBC8}"/>
              </a:ext>
            </a:extLst>
          </p:cNvPr>
          <p:cNvSpPr/>
          <p:nvPr/>
        </p:nvSpPr>
        <p:spPr>
          <a:xfrm>
            <a:off x="213630" y="936126"/>
            <a:ext cx="3780095" cy="3458489"/>
          </a:xfrm>
          <a:prstGeom prst="roundRect">
            <a:avLst/>
          </a:prstGeom>
          <a:blipFill dpi="0" rotWithShape="1">
            <a:blip r:embed="rId2">
              <a:alphaModFix amt="99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Ορθογώνιο: Στρογγύλεμα γωνιών 34">
            <a:extLst>
              <a:ext uri="{FF2B5EF4-FFF2-40B4-BE49-F238E27FC236}">
                <a16:creationId xmlns:a16="http://schemas.microsoft.com/office/drawing/2014/main" id="{2960A9EE-AA1A-42DF-AD8C-8C6DAA7BC5C7}"/>
              </a:ext>
            </a:extLst>
          </p:cNvPr>
          <p:cNvSpPr/>
          <p:nvPr/>
        </p:nvSpPr>
        <p:spPr>
          <a:xfrm>
            <a:off x="8189896" y="936126"/>
            <a:ext cx="3780095" cy="3458489"/>
          </a:xfrm>
          <a:prstGeom prst="roundRect">
            <a:avLst/>
          </a:prstGeom>
          <a:blipFill dpi="0" rotWithShape="1">
            <a:blip r:embed="rId2">
              <a:alphaModFix amt="99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 name="Εικόνα 18">
            <a:extLst>
              <a:ext uri="{FF2B5EF4-FFF2-40B4-BE49-F238E27FC236}">
                <a16:creationId xmlns:a16="http://schemas.microsoft.com/office/drawing/2014/main" id="{1138B33B-FD69-4D05-A736-5B9AEECDE81E}"/>
              </a:ext>
            </a:extLst>
          </p:cNvPr>
          <p:cNvPicPr>
            <a:picLocks noChangeAspect="1"/>
          </p:cNvPicPr>
          <p:nvPr/>
        </p:nvPicPr>
        <p:blipFill>
          <a:blip r:embed="rId9"/>
          <a:stretch>
            <a:fillRect/>
          </a:stretch>
        </p:blipFill>
        <p:spPr>
          <a:xfrm>
            <a:off x="1782991" y="2458645"/>
            <a:ext cx="419158" cy="744126"/>
          </a:xfrm>
          <a:prstGeom prst="rect">
            <a:avLst/>
          </a:prstGeom>
        </p:spPr>
      </p:pic>
      <p:pic>
        <p:nvPicPr>
          <p:cNvPr id="20" name="Εικόνα 19">
            <a:extLst>
              <a:ext uri="{FF2B5EF4-FFF2-40B4-BE49-F238E27FC236}">
                <a16:creationId xmlns:a16="http://schemas.microsoft.com/office/drawing/2014/main" id="{D91F11C2-5A4F-4B89-A3F5-D089CCDD9203}"/>
              </a:ext>
            </a:extLst>
          </p:cNvPr>
          <p:cNvPicPr>
            <a:picLocks noChangeAspect="1"/>
          </p:cNvPicPr>
          <p:nvPr/>
        </p:nvPicPr>
        <p:blipFill>
          <a:blip r:embed="rId10"/>
          <a:stretch>
            <a:fillRect/>
          </a:stretch>
        </p:blipFill>
        <p:spPr>
          <a:xfrm>
            <a:off x="5861257" y="2450644"/>
            <a:ext cx="590632" cy="752127"/>
          </a:xfrm>
          <a:prstGeom prst="rect">
            <a:avLst/>
          </a:prstGeom>
        </p:spPr>
      </p:pic>
      <p:pic>
        <p:nvPicPr>
          <p:cNvPr id="21" name="Εικόνα 20">
            <a:extLst>
              <a:ext uri="{FF2B5EF4-FFF2-40B4-BE49-F238E27FC236}">
                <a16:creationId xmlns:a16="http://schemas.microsoft.com/office/drawing/2014/main" id="{24179627-8C87-46E4-A1F7-E9D977474F27}"/>
              </a:ext>
            </a:extLst>
          </p:cNvPr>
          <p:cNvPicPr>
            <a:picLocks noChangeAspect="1"/>
          </p:cNvPicPr>
          <p:nvPr/>
        </p:nvPicPr>
        <p:blipFill>
          <a:blip r:embed="rId11"/>
          <a:stretch>
            <a:fillRect/>
          </a:stretch>
        </p:blipFill>
        <p:spPr>
          <a:xfrm>
            <a:off x="9728411" y="2519294"/>
            <a:ext cx="676369" cy="752127"/>
          </a:xfrm>
          <a:prstGeom prst="rect">
            <a:avLst/>
          </a:prstGeom>
        </p:spPr>
      </p:pic>
    </p:spTree>
    <p:extLst>
      <p:ext uri="{BB962C8B-B14F-4D97-AF65-F5344CB8AC3E}">
        <p14:creationId xmlns:p14="http://schemas.microsoft.com/office/powerpoint/2010/main" val="142335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34"/>
                                        </p:tgtEl>
                                      </p:cBhvr>
                                    </p:animEffect>
                                    <p:anim calcmode="lin" valueType="num">
                                      <p:cBhvr>
                                        <p:cTn id="7" dur="1000"/>
                                        <p:tgtEl>
                                          <p:spTgt spid="34"/>
                                        </p:tgtEl>
                                        <p:attrNameLst>
                                          <p:attrName>ppt_x</p:attrName>
                                        </p:attrNameLst>
                                      </p:cBhvr>
                                      <p:tavLst>
                                        <p:tav tm="0">
                                          <p:val>
                                            <p:strVal val="ppt_x"/>
                                          </p:val>
                                        </p:tav>
                                        <p:tav tm="100000">
                                          <p:val>
                                            <p:strVal val="ppt_x"/>
                                          </p:val>
                                        </p:tav>
                                      </p:tavLst>
                                    </p:anim>
                                    <p:anim calcmode="lin" valueType="num">
                                      <p:cBhvr>
                                        <p:cTn id="8" dur="100" decel="100000"/>
                                        <p:tgtEl>
                                          <p:spTgt spid="3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34"/>
                                        </p:tgtEl>
                                        <p:attrNameLst>
                                          <p:attrName>ppt_y</p:attrName>
                                        </p:attrNameLst>
                                      </p:cBhvr>
                                      <p:tavLst>
                                        <p:tav tm="0">
                                          <p:val>
                                            <p:strVal val="ppt_y"/>
                                          </p:val>
                                        </p:tav>
                                        <p:tav tm="100000">
                                          <p:val>
                                            <p:strVal val="ppt_y+1"/>
                                          </p:val>
                                        </p:tav>
                                      </p:tavLst>
                                    </p:anim>
                                    <p:set>
                                      <p:cBhvr>
                                        <p:cTn id="10" dur="1" fill="hold">
                                          <p:stCondLst>
                                            <p:cond delay="999"/>
                                          </p:stCondLst>
                                        </p:cTn>
                                        <p:tgtEl>
                                          <p:spTgt spid="34"/>
                                        </p:tgtEl>
                                        <p:attrNameLst>
                                          <p:attrName>style.visibility</p:attrName>
                                        </p:attrNameLst>
                                      </p:cBhvr>
                                      <p:to>
                                        <p:strVal val="hidden"/>
                                      </p:to>
                                    </p:set>
                                  </p:childTnLst>
                                </p:cTn>
                              </p:par>
                              <p:par>
                                <p:cTn id="11" presetID="37" presetClass="exit" presetSubtype="0" fill="hold" nodeType="withEffect">
                                  <p:stCondLst>
                                    <p:cond delay="0"/>
                                  </p:stCondLst>
                                  <p:childTnLst>
                                    <p:animEffect transition="out" filter="fade">
                                      <p:cBhvr>
                                        <p:cTn id="12" dur="1000"/>
                                        <p:tgtEl>
                                          <p:spTgt spid="19"/>
                                        </p:tgtEl>
                                      </p:cBhvr>
                                    </p:animEffect>
                                    <p:anim calcmode="lin" valueType="num">
                                      <p:cBhvr>
                                        <p:cTn id="13" dur="1000"/>
                                        <p:tgtEl>
                                          <p:spTgt spid="19"/>
                                        </p:tgtEl>
                                        <p:attrNameLst>
                                          <p:attrName>ppt_x</p:attrName>
                                        </p:attrNameLst>
                                      </p:cBhvr>
                                      <p:tavLst>
                                        <p:tav tm="0">
                                          <p:val>
                                            <p:strVal val="ppt_x"/>
                                          </p:val>
                                        </p:tav>
                                        <p:tav tm="100000">
                                          <p:val>
                                            <p:strVal val="ppt_x"/>
                                          </p:val>
                                        </p:tav>
                                      </p:tavLst>
                                    </p:anim>
                                    <p:anim calcmode="lin" valueType="num">
                                      <p:cBhvr>
                                        <p:cTn id="14" dur="100" decel="100000"/>
                                        <p:tgtEl>
                                          <p:spTgt spid="19"/>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9"/>
                                        </p:tgtEl>
                                        <p:attrNameLst>
                                          <p:attrName>ppt_y</p:attrName>
                                        </p:attrNameLst>
                                      </p:cBhvr>
                                      <p:tavLst>
                                        <p:tav tm="0">
                                          <p:val>
                                            <p:strVal val="ppt_y"/>
                                          </p:val>
                                        </p:tav>
                                        <p:tav tm="100000">
                                          <p:val>
                                            <p:strVal val="ppt_y+1"/>
                                          </p:val>
                                        </p:tav>
                                      </p:tavLst>
                                    </p:anim>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grpId="0" nodeType="clickEffect">
                                  <p:stCondLst>
                                    <p:cond delay="0"/>
                                  </p:stCondLst>
                                  <p:childTnLst>
                                    <p:animEffect transition="out" filter="fade">
                                      <p:cBhvr>
                                        <p:cTn id="20" dur="1000"/>
                                        <p:tgtEl>
                                          <p:spTgt spid="33"/>
                                        </p:tgtEl>
                                      </p:cBhvr>
                                    </p:animEffect>
                                    <p:anim calcmode="lin" valueType="num">
                                      <p:cBhvr>
                                        <p:cTn id="21" dur="1000"/>
                                        <p:tgtEl>
                                          <p:spTgt spid="33"/>
                                        </p:tgtEl>
                                        <p:attrNameLst>
                                          <p:attrName>ppt_x</p:attrName>
                                        </p:attrNameLst>
                                      </p:cBhvr>
                                      <p:tavLst>
                                        <p:tav tm="0">
                                          <p:val>
                                            <p:strVal val="ppt_x"/>
                                          </p:val>
                                        </p:tav>
                                        <p:tav tm="100000">
                                          <p:val>
                                            <p:strVal val="ppt_x"/>
                                          </p:val>
                                        </p:tav>
                                      </p:tavLst>
                                    </p:anim>
                                    <p:anim calcmode="lin" valueType="num">
                                      <p:cBhvr>
                                        <p:cTn id="22" dur="100" decel="100000"/>
                                        <p:tgtEl>
                                          <p:spTgt spid="33"/>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33"/>
                                        </p:tgtEl>
                                        <p:attrNameLst>
                                          <p:attrName>ppt_y</p:attrName>
                                        </p:attrNameLst>
                                      </p:cBhvr>
                                      <p:tavLst>
                                        <p:tav tm="0">
                                          <p:val>
                                            <p:strVal val="ppt_y"/>
                                          </p:val>
                                        </p:tav>
                                        <p:tav tm="100000">
                                          <p:val>
                                            <p:strVal val="ppt_y+1"/>
                                          </p:val>
                                        </p:tav>
                                      </p:tavLst>
                                    </p:anim>
                                    <p:set>
                                      <p:cBhvr>
                                        <p:cTn id="24" dur="1" fill="hold">
                                          <p:stCondLst>
                                            <p:cond delay="999"/>
                                          </p:stCondLst>
                                        </p:cTn>
                                        <p:tgtEl>
                                          <p:spTgt spid="33"/>
                                        </p:tgtEl>
                                        <p:attrNameLst>
                                          <p:attrName>style.visibility</p:attrName>
                                        </p:attrNameLst>
                                      </p:cBhvr>
                                      <p:to>
                                        <p:strVal val="hidden"/>
                                      </p:to>
                                    </p:set>
                                  </p:childTnLst>
                                </p:cTn>
                              </p:par>
                              <p:par>
                                <p:cTn id="25" presetID="37" presetClass="exit" presetSubtype="0" fill="hold" nodeType="withEffect">
                                  <p:stCondLst>
                                    <p:cond delay="0"/>
                                  </p:stCondLst>
                                  <p:childTnLst>
                                    <p:animEffect transition="out" filter="fade">
                                      <p:cBhvr>
                                        <p:cTn id="26" dur="1000"/>
                                        <p:tgtEl>
                                          <p:spTgt spid="20"/>
                                        </p:tgtEl>
                                      </p:cBhvr>
                                    </p:animEffect>
                                    <p:anim calcmode="lin" valueType="num">
                                      <p:cBhvr>
                                        <p:cTn id="27" dur="1000"/>
                                        <p:tgtEl>
                                          <p:spTgt spid="20"/>
                                        </p:tgtEl>
                                        <p:attrNameLst>
                                          <p:attrName>ppt_x</p:attrName>
                                        </p:attrNameLst>
                                      </p:cBhvr>
                                      <p:tavLst>
                                        <p:tav tm="0">
                                          <p:val>
                                            <p:strVal val="ppt_x"/>
                                          </p:val>
                                        </p:tav>
                                        <p:tav tm="100000">
                                          <p:val>
                                            <p:strVal val="ppt_x"/>
                                          </p:val>
                                        </p:tav>
                                      </p:tavLst>
                                    </p:anim>
                                    <p:anim calcmode="lin" valueType="num">
                                      <p:cBhvr>
                                        <p:cTn id="28" dur="100" decel="100000"/>
                                        <p:tgtEl>
                                          <p:spTgt spid="20"/>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7" presetClass="exit" presetSubtype="0" fill="hold" grpId="0" nodeType="clickEffect">
                                  <p:stCondLst>
                                    <p:cond delay="0"/>
                                  </p:stCondLst>
                                  <p:childTnLst>
                                    <p:animEffect transition="out" filter="fade">
                                      <p:cBhvr>
                                        <p:cTn id="34" dur="1000"/>
                                        <p:tgtEl>
                                          <p:spTgt spid="35"/>
                                        </p:tgtEl>
                                      </p:cBhvr>
                                    </p:animEffect>
                                    <p:anim calcmode="lin" valueType="num">
                                      <p:cBhvr>
                                        <p:cTn id="35" dur="1000"/>
                                        <p:tgtEl>
                                          <p:spTgt spid="35"/>
                                        </p:tgtEl>
                                        <p:attrNameLst>
                                          <p:attrName>ppt_x</p:attrName>
                                        </p:attrNameLst>
                                      </p:cBhvr>
                                      <p:tavLst>
                                        <p:tav tm="0">
                                          <p:val>
                                            <p:strVal val="ppt_x"/>
                                          </p:val>
                                        </p:tav>
                                        <p:tav tm="100000">
                                          <p:val>
                                            <p:strVal val="ppt_x"/>
                                          </p:val>
                                        </p:tav>
                                      </p:tavLst>
                                    </p:anim>
                                    <p:anim calcmode="lin" valueType="num">
                                      <p:cBhvr>
                                        <p:cTn id="36" dur="100" decel="100000"/>
                                        <p:tgtEl>
                                          <p:spTgt spid="35"/>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35"/>
                                        </p:tgtEl>
                                        <p:attrNameLst>
                                          <p:attrName>ppt_y</p:attrName>
                                        </p:attrNameLst>
                                      </p:cBhvr>
                                      <p:tavLst>
                                        <p:tav tm="0">
                                          <p:val>
                                            <p:strVal val="ppt_y"/>
                                          </p:val>
                                        </p:tav>
                                        <p:tav tm="100000">
                                          <p:val>
                                            <p:strVal val="ppt_y+1"/>
                                          </p:val>
                                        </p:tav>
                                      </p:tavLst>
                                    </p:anim>
                                    <p:set>
                                      <p:cBhvr>
                                        <p:cTn id="38" dur="1" fill="hold">
                                          <p:stCondLst>
                                            <p:cond delay="999"/>
                                          </p:stCondLst>
                                        </p:cTn>
                                        <p:tgtEl>
                                          <p:spTgt spid="35"/>
                                        </p:tgtEl>
                                        <p:attrNameLst>
                                          <p:attrName>style.visibility</p:attrName>
                                        </p:attrNameLst>
                                      </p:cBhvr>
                                      <p:to>
                                        <p:strVal val="hidden"/>
                                      </p:to>
                                    </p:set>
                                  </p:childTnLst>
                                </p:cTn>
                              </p:par>
                              <p:par>
                                <p:cTn id="39" presetID="37" presetClass="exit" presetSubtype="0" fill="hold" nodeType="withEffect">
                                  <p:stCondLst>
                                    <p:cond delay="0"/>
                                  </p:stCondLst>
                                  <p:childTnLst>
                                    <p:animEffect transition="out" filter="fade">
                                      <p:cBhvr>
                                        <p:cTn id="40" dur="1000"/>
                                        <p:tgtEl>
                                          <p:spTgt spid="21"/>
                                        </p:tgtEl>
                                      </p:cBhvr>
                                    </p:animEffect>
                                    <p:anim calcmode="lin" valueType="num">
                                      <p:cBhvr>
                                        <p:cTn id="41" dur="1000"/>
                                        <p:tgtEl>
                                          <p:spTgt spid="21"/>
                                        </p:tgtEl>
                                        <p:attrNameLst>
                                          <p:attrName>ppt_x</p:attrName>
                                        </p:attrNameLst>
                                      </p:cBhvr>
                                      <p:tavLst>
                                        <p:tav tm="0">
                                          <p:val>
                                            <p:strVal val="ppt_x"/>
                                          </p:val>
                                        </p:tav>
                                        <p:tav tm="100000">
                                          <p:val>
                                            <p:strVal val="ppt_x"/>
                                          </p:val>
                                        </p:tav>
                                      </p:tavLst>
                                    </p:anim>
                                    <p:anim calcmode="lin" valueType="num">
                                      <p:cBhvr>
                                        <p:cTn id="42" dur="100" decel="100000"/>
                                        <p:tgtEl>
                                          <p:spTgt spid="21"/>
                                        </p:tgtEl>
                                        <p:attrNameLst>
                                          <p:attrName>ppt_y</p:attrName>
                                        </p:attrNameLst>
                                      </p:cBhvr>
                                      <p:tavLst>
                                        <p:tav tm="0">
                                          <p:val>
                                            <p:strVal val="ppt_y"/>
                                          </p:val>
                                        </p:tav>
                                        <p:tav tm="100000">
                                          <p:val>
                                            <p:strVal val="ppt_y-.03"/>
                                          </p:val>
                                        </p:tav>
                                      </p:tavLst>
                                    </p:anim>
                                    <p:anim calcmode="lin" valueType="num">
                                      <p:cBhvr>
                                        <p:cTn id="43" dur="900" accel="100000">
                                          <p:stCondLst>
                                            <p:cond delay="100"/>
                                          </p:stCondLst>
                                        </p:cTn>
                                        <p:tgtEl>
                                          <p:spTgt spid="21"/>
                                        </p:tgtEl>
                                        <p:attrNameLst>
                                          <p:attrName>ppt_y</p:attrName>
                                        </p:attrNameLst>
                                      </p:cBhvr>
                                      <p:tavLst>
                                        <p:tav tm="0">
                                          <p:val>
                                            <p:strVal val="ppt_y"/>
                                          </p:val>
                                        </p:tav>
                                        <p:tav tm="100000">
                                          <p:val>
                                            <p:strVal val="ppt_y+1"/>
                                          </p:val>
                                        </p:tav>
                                      </p:tavLst>
                                    </p:anim>
                                    <p:set>
                                      <p:cBhvr>
                                        <p:cTn id="44"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723103" y="100483"/>
            <a:ext cx="6451042"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4308117" y="100483"/>
            <a:ext cx="3575787"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a:rPr>
              <a:t>Βρες τις 7 διαφορές</a:t>
            </a:r>
            <a:endParaRPr kumimoji="0" lang="el-GR" sz="3200" b="1" i="0" u="none" strike="noStrike" kern="1200" normalizeH="0" baseline="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Calibri" panose="020F0502020204030204"/>
              <a:ea typeface="+mn-ea"/>
              <a:cs typeface="+mn-cs"/>
            </a:endParaRPr>
          </a:p>
        </p:txBody>
      </p:sp>
      <p:pic>
        <p:nvPicPr>
          <p:cNvPr id="5" name="Εικόνα 4">
            <a:extLst>
              <a:ext uri="{FF2B5EF4-FFF2-40B4-BE49-F238E27FC236}">
                <a16:creationId xmlns:a16="http://schemas.microsoft.com/office/drawing/2014/main" id="{46CA7634-CC96-49B7-BD9A-26F96CCA35D4}"/>
              </a:ext>
            </a:extLst>
          </p:cNvPr>
          <p:cNvPicPr>
            <a:picLocks noChangeAspect="1"/>
          </p:cNvPicPr>
          <p:nvPr/>
        </p:nvPicPr>
        <p:blipFill rotWithShape="1">
          <a:blip r:embed="rId3"/>
          <a:srcRect t="610"/>
          <a:stretch/>
        </p:blipFill>
        <p:spPr>
          <a:xfrm>
            <a:off x="90113" y="1316333"/>
            <a:ext cx="5868560" cy="4983983"/>
          </a:xfrm>
          <a:prstGeom prst="rect">
            <a:avLst/>
          </a:prstGeom>
        </p:spPr>
      </p:pic>
      <p:pic>
        <p:nvPicPr>
          <p:cNvPr id="7" name="Εικόνα 6">
            <a:extLst>
              <a:ext uri="{FF2B5EF4-FFF2-40B4-BE49-F238E27FC236}">
                <a16:creationId xmlns:a16="http://schemas.microsoft.com/office/drawing/2014/main" id="{A72EAC28-FDCD-4544-AADB-6341BF2EC5B1}"/>
              </a:ext>
            </a:extLst>
          </p:cNvPr>
          <p:cNvPicPr>
            <a:picLocks noChangeAspect="1"/>
          </p:cNvPicPr>
          <p:nvPr/>
        </p:nvPicPr>
        <p:blipFill rotWithShape="1">
          <a:blip r:embed="rId4"/>
          <a:srcRect l="546" r="546" b="610"/>
          <a:stretch/>
        </p:blipFill>
        <p:spPr>
          <a:xfrm>
            <a:off x="6249913" y="1316333"/>
            <a:ext cx="5868560" cy="4983983"/>
          </a:xfrm>
          <a:prstGeom prst="rect">
            <a:avLst/>
          </a:prstGeom>
        </p:spPr>
      </p:pic>
    </p:spTree>
    <p:extLst>
      <p:ext uri="{BB962C8B-B14F-4D97-AF65-F5344CB8AC3E}">
        <p14:creationId xmlns:p14="http://schemas.microsoft.com/office/powerpoint/2010/main" val="2299887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44EDF922-580B-44D1-8DD1-CAAC8F9851DE}"/>
              </a:ext>
            </a:extLst>
          </p:cNvPr>
          <p:cNvPicPr>
            <a:picLocks noChangeAspect="1"/>
          </p:cNvPicPr>
          <p:nvPr/>
        </p:nvPicPr>
        <p:blipFill>
          <a:blip r:embed="rId3"/>
          <a:stretch>
            <a:fillRect/>
          </a:stretch>
        </p:blipFill>
        <p:spPr>
          <a:xfrm>
            <a:off x="4714258" y="2658623"/>
            <a:ext cx="3522172" cy="4004763"/>
          </a:xfrm>
          <a:prstGeom prst="rect">
            <a:avLst/>
          </a:prstGeom>
        </p:spPr>
      </p:pic>
      <p:pic>
        <p:nvPicPr>
          <p:cNvPr id="13" name="Εικόνα 12">
            <a:extLst>
              <a:ext uri="{FF2B5EF4-FFF2-40B4-BE49-F238E27FC236}">
                <a16:creationId xmlns:a16="http://schemas.microsoft.com/office/drawing/2014/main" id="{EB20D686-4CE0-415F-ACD0-B31971664953}"/>
              </a:ext>
            </a:extLst>
          </p:cNvPr>
          <p:cNvPicPr>
            <a:picLocks noChangeAspect="1"/>
          </p:cNvPicPr>
          <p:nvPr/>
        </p:nvPicPr>
        <p:blipFill>
          <a:blip r:embed="rId4"/>
          <a:stretch>
            <a:fillRect/>
          </a:stretch>
        </p:blipFill>
        <p:spPr>
          <a:xfrm>
            <a:off x="32680" y="0"/>
            <a:ext cx="12022471" cy="195943"/>
          </a:xfrm>
          <a:prstGeom prst="rect">
            <a:avLst/>
          </a:prstGeom>
        </p:spPr>
      </p:pic>
      <p:pic>
        <p:nvPicPr>
          <p:cNvPr id="16" name="Εικόνα 15">
            <a:extLst>
              <a:ext uri="{FF2B5EF4-FFF2-40B4-BE49-F238E27FC236}">
                <a16:creationId xmlns:a16="http://schemas.microsoft.com/office/drawing/2014/main" id="{D8F11E3D-5F83-4A9A-854C-B2F4D99F93A2}"/>
              </a:ext>
            </a:extLst>
          </p:cNvPr>
          <p:cNvPicPr>
            <a:picLocks noChangeAspect="1"/>
          </p:cNvPicPr>
          <p:nvPr/>
        </p:nvPicPr>
        <p:blipFill>
          <a:blip r:embed="rId4"/>
          <a:stretch>
            <a:fillRect/>
          </a:stretch>
        </p:blipFill>
        <p:spPr>
          <a:xfrm rot="10800000">
            <a:off x="149290" y="6663386"/>
            <a:ext cx="11905860" cy="199857"/>
          </a:xfrm>
          <a:prstGeom prst="rect">
            <a:avLst/>
          </a:prstGeom>
        </p:spPr>
      </p:pic>
      <p:pic>
        <p:nvPicPr>
          <p:cNvPr id="18" name="Εικόνα 17">
            <a:extLst>
              <a:ext uri="{FF2B5EF4-FFF2-40B4-BE49-F238E27FC236}">
                <a16:creationId xmlns:a16="http://schemas.microsoft.com/office/drawing/2014/main" id="{D9EC4F6D-E017-4084-9BF8-0DD9EB916DB1}"/>
              </a:ext>
            </a:extLst>
          </p:cNvPr>
          <p:cNvPicPr>
            <a:picLocks noChangeAspect="1"/>
          </p:cNvPicPr>
          <p:nvPr/>
        </p:nvPicPr>
        <p:blipFill>
          <a:blip r:embed="rId4"/>
          <a:stretch>
            <a:fillRect/>
          </a:stretch>
        </p:blipFill>
        <p:spPr>
          <a:xfrm rot="16200000">
            <a:off x="-3280298" y="3269788"/>
            <a:ext cx="6858000" cy="318423"/>
          </a:xfrm>
          <a:prstGeom prst="rect">
            <a:avLst/>
          </a:prstGeom>
        </p:spPr>
      </p:pic>
      <p:pic>
        <p:nvPicPr>
          <p:cNvPr id="20" name="Εικόνα 19">
            <a:extLst>
              <a:ext uri="{FF2B5EF4-FFF2-40B4-BE49-F238E27FC236}">
                <a16:creationId xmlns:a16="http://schemas.microsoft.com/office/drawing/2014/main" id="{6B94072D-F3CC-4DB7-B0AD-3F967B1AC328}"/>
              </a:ext>
            </a:extLst>
          </p:cNvPr>
          <p:cNvPicPr>
            <a:picLocks noChangeAspect="1"/>
          </p:cNvPicPr>
          <p:nvPr/>
        </p:nvPicPr>
        <p:blipFill>
          <a:blip r:embed="rId4"/>
          <a:stretch>
            <a:fillRect/>
          </a:stretch>
        </p:blipFill>
        <p:spPr>
          <a:xfrm rot="5400000">
            <a:off x="8610600" y="3276598"/>
            <a:ext cx="6858000" cy="304802"/>
          </a:xfrm>
          <a:prstGeom prst="rect">
            <a:avLst/>
          </a:prstGeom>
        </p:spPr>
      </p:pic>
      <p:pic>
        <p:nvPicPr>
          <p:cNvPr id="3" name="Εικόνα 2">
            <a:extLst>
              <a:ext uri="{FF2B5EF4-FFF2-40B4-BE49-F238E27FC236}">
                <a16:creationId xmlns:a16="http://schemas.microsoft.com/office/drawing/2014/main" id="{E1AEC16A-4AD8-4883-A1C7-D57C6AEEC844}"/>
              </a:ext>
            </a:extLst>
          </p:cNvPr>
          <p:cNvPicPr>
            <a:picLocks noChangeAspect="1"/>
          </p:cNvPicPr>
          <p:nvPr/>
        </p:nvPicPr>
        <p:blipFill>
          <a:blip r:embed="rId5"/>
          <a:stretch>
            <a:fillRect/>
          </a:stretch>
        </p:blipFill>
        <p:spPr>
          <a:xfrm rot="21219284">
            <a:off x="2744411" y="497234"/>
            <a:ext cx="4170025" cy="2932430"/>
          </a:xfrm>
          <a:prstGeom prst="rect">
            <a:avLst/>
          </a:prstGeom>
        </p:spPr>
      </p:pic>
      <p:pic>
        <p:nvPicPr>
          <p:cNvPr id="7" name="Εικόνα 6" descr="Εικόνα που περιέχει παιχνίδι, κούκλα, ανυσματικά γραφικά&#10;&#10;Περιγραφή που δημιουργήθηκε αυτόματα">
            <a:extLst>
              <a:ext uri="{FF2B5EF4-FFF2-40B4-BE49-F238E27FC236}">
                <a16:creationId xmlns:a16="http://schemas.microsoft.com/office/drawing/2014/main" id="{3BA060AC-51D3-4F72-A41A-C900EE6BD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8202">
            <a:off x="6581774" y="215752"/>
            <a:ext cx="2843695" cy="2405946"/>
          </a:xfrm>
          <a:prstGeom prst="rect">
            <a:avLst/>
          </a:prstGeom>
        </p:spPr>
      </p:pic>
      <p:pic>
        <p:nvPicPr>
          <p:cNvPr id="8" name="Εικόνα 7">
            <a:extLst>
              <a:ext uri="{FF2B5EF4-FFF2-40B4-BE49-F238E27FC236}">
                <a16:creationId xmlns:a16="http://schemas.microsoft.com/office/drawing/2014/main" id="{BC5ABE62-DEA7-48FA-A0ED-88FC76D1FE2D}"/>
              </a:ext>
            </a:extLst>
          </p:cNvPr>
          <p:cNvPicPr>
            <a:picLocks noChangeAspect="1"/>
          </p:cNvPicPr>
          <p:nvPr/>
        </p:nvPicPr>
        <p:blipFill>
          <a:blip r:embed="rId7"/>
          <a:stretch>
            <a:fillRect/>
          </a:stretch>
        </p:blipFill>
        <p:spPr>
          <a:xfrm rot="21219284">
            <a:off x="2744411" y="497234"/>
            <a:ext cx="4170025" cy="2932430"/>
          </a:xfrm>
          <a:prstGeom prst="rect">
            <a:avLst/>
          </a:prstGeom>
        </p:spPr>
      </p:pic>
      <p:pic>
        <p:nvPicPr>
          <p:cNvPr id="10" name="Εικόνα 9">
            <a:extLst>
              <a:ext uri="{FF2B5EF4-FFF2-40B4-BE49-F238E27FC236}">
                <a16:creationId xmlns:a16="http://schemas.microsoft.com/office/drawing/2014/main" id="{67A0C767-CE20-47D0-9F5E-152E5F930683}"/>
              </a:ext>
            </a:extLst>
          </p:cNvPr>
          <p:cNvPicPr>
            <a:picLocks noChangeAspect="1"/>
          </p:cNvPicPr>
          <p:nvPr/>
        </p:nvPicPr>
        <p:blipFill>
          <a:blip r:embed="rId8"/>
          <a:stretch>
            <a:fillRect/>
          </a:stretch>
        </p:blipFill>
        <p:spPr>
          <a:xfrm rot="21219284">
            <a:off x="2734259" y="480313"/>
            <a:ext cx="4170025" cy="2932430"/>
          </a:xfrm>
          <a:prstGeom prst="rect">
            <a:avLst/>
          </a:prstGeom>
        </p:spPr>
      </p:pic>
      <p:pic>
        <p:nvPicPr>
          <p:cNvPr id="11" name="Εικόνα 10">
            <a:extLst>
              <a:ext uri="{FF2B5EF4-FFF2-40B4-BE49-F238E27FC236}">
                <a16:creationId xmlns:a16="http://schemas.microsoft.com/office/drawing/2014/main" id="{ABFD5AF5-0EC7-4E61-8CC9-C92F219B9546}"/>
              </a:ext>
            </a:extLst>
          </p:cNvPr>
          <p:cNvPicPr>
            <a:picLocks noChangeAspect="1"/>
          </p:cNvPicPr>
          <p:nvPr/>
        </p:nvPicPr>
        <p:blipFill>
          <a:blip r:embed="rId9"/>
          <a:stretch>
            <a:fillRect/>
          </a:stretch>
        </p:blipFill>
        <p:spPr>
          <a:xfrm rot="21219284">
            <a:off x="2734260" y="464668"/>
            <a:ext cx="4170025" cy="2932430"/>
          </a:xfrm>
          <a:prstGeom prst="rect">
            <a:avLst/>
          </a:prstGeom>
        </p:spPr>
      </p:pic>
      <p:pic>
        <p:nvPicPr>
          <p:cNvPr id="27" name="Εικόνα 26">
            <a:extLst>
              <a:ext uri="{FF2B5EF4-FFF2-40B4-BE49-F238E27FC236}">
                <a16:creationId xmlns:a16="http://schemas.microsoft.com/office/drawing/2014/main" id="{415C6DB8-FAED-4E8D-A54C-EE0DDD44B980}"/>
              </a:ext>
            </a:extLst>
          </p:cNvPr>
          <p:cNvPicPr>
            <a:picLocks noChangeAspect="1"/>
          </p:cNvPicPr>
          <p:nvPr/>
        </p:nvPicPr>
        <p:blipFill>
          <a:blip r:embed="rId10"/>
          <a:stretch>
            <a:fillRect/>
          </a:stretch>
        </p:blipFill>
        <p:spPr>
          <a:xfrm>
            <a:off x="9449474" y="226256"/>
            <a:ext cx="2400953" cy="4339542"/>
          </a:xfrm>
          <a:prstGeom prst="rect">
            <a:avLst/>
          </a:prstGeom>
        </p:spPr>
      </p:pic>
      <p:pic>
        <p:nvPicPr>
          <p:cNvPr id="28" name="Εικόνα 27">
            <a:extLst>
              <a:ext uri="{FF2B5EF4-FFF2-40B4-BE49-F238E27FC236}">
                <a16:creationId xmlns:a16="http://schemas.microsoft.com/office/drawing/2014/main" id="{4C63459E-CF06-49AD-979A-4D7D8CB19FEC}"/>
              </a:ext>
            </a:extLst>
          </p:cNvPr>
          <p:cNvPicPr>
            <a:picLocks noChangeAspect="1"/>
          </p:cNvPicPr>
          <p:nvPr/>
        </p:nvPicPr>
        <p:blipFill>
          <a:blip r:embed="rId11"/>
          <a:stretch>
            <a:fillRect/>
          </a:stretch>
        </p:blipFill>
        <p:spPr>
          <a:xfrm>
            <a:off x="513079" y="699473"/>
            <a:ext cx="1620219" cy="2033953"/>
          </a:xfrm>
          <a:prstGeom prst="rect">
            <a:avLst/>
          </a:prstGeom>
        </p:spPr>
      </p:pic>
      <p:pic>
        <p:nvPicPr>
          <p:cNvPr id="29" name="Εικόνα 28" descr="Εικόνα που περιέχει ανυσματικά γραφικά&#10;&#10;Περιγραφή που δημιουργήθηκε αυτόματα">
            <a:extLst>
              <a:ext uri="{FF2B5EF4-FFF2-40B4-BE49-F238E27FC236}">
                <a16:creationId xmlns:a16="http://schemas.microsoft.com/office/drawing/2014/main" id="{CEB3A0E7-8C7C-4C1E-9D5E-94154EDB48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5102" y="3212494"/>
            <a:ext cx="1533410" cy="2033953"/>
          </a:xfrm>
          <a:prstGeom prst="rect">
            <a:avLst/>
          </a:prstGeom>
        </p:spPr>
      </p:pic>
      <p:pic>
        <p:nvPicPr>
          <p:cNvPr id="30" name="Εικόνα 29">
            <a:extLst>
              <a:ext uri="{FF2B5EF4-FFF2-40B4-BE49-F238E27FC236}">
                <a16:creationId xmlns:a16="http://schemas.microsoft.com/office/drawing/2014/main" id="{EBD71D52-814B-4E43-BCEC-4571756826BE}"/>
              </a:ext>
            </a:extLst>
          </p:cNvPr>
          <p:cNvPicPr>
            <a:picLocks noChangeAspect="1"/>
          </p:cNvPicPr>
          <p:nvPr/>
        </p:nvPicPr>
        <p:blipFill>
          <a:blip r:embed="rId13"/>
          <a:stretch>
            <a:fillRect/>
          </a:stretch>
        </p:blipFill>
        <p:spPr>
          <a:xfrm>
            <a:off x="8588748" y="4652446"/>
            <a:ext cx="2400953" cy="1998212"/>
          </a:xfrm>
          <a:prstGeom prst="rect">
            <a:avLst/>
          </a:prstGeom>
        </p:spPr>
      </p:pic>
      <p:pic>
        <p:nvPicPr>
          <p:cNvPr id="31" name="Εικόνα 30">
            <a:extLst>
              <a:ext uri="{FF2B5EF4-FFF2-40B4-BE49-F238E27FC236}">
                <a16:creationId xmlns:a16="http://schemas.microsoft.com/office/drawing/2014/main" id="{B60CAEBF-4607-4B99-97D3-74A2550DF108}"/>
              </a:ext>
            </a:extLst>
          </p:cNvPr>
          <p:cNvPicPr>
            <a:picLocks noChangeAspect="1"/>
          </p:cNvPicPr>
          <p:nvPr/>
        </p:nvPicPr>
        <p:blipFill>
          <a:blip r:embed="rId14"/>
          <a:stretch>
            <a:fillRect/>
          </a:stretch>
        </p:blipFill>
        <p:spPr>
          <a:xfrm>
            <a:off x="513079" y="3712356"/>
            <a:ext cx="2267266" cy="2934109"/>
          </a:xfrm>
          <a:prstGeom prst="rect">
            <a:avLst/>
          </a:prstGeom>
        </p:spPr>
      </p:pic>
      <p:pic>
        <p:nvPicPr>
          <p:cNvPr id="32" name="Εικόνα 31">
            <a:extLst>
              <a:ext uri="{FF2B5EF4-FFF2-40B4-BE49-F238E27FC236}">
                <a16:creationId xmlns:a16="http://schemas.microsoft.com/office/drawing/2014/main" id="{DCF20099-D13B-48EA-9A0F-8B7342E88ED0}"/>
              </a:ext>
            </a:extLst>
          </p:cNvPr>
          <p:cNvPicPr>
            <a:picLocks noChangeAspect="1"/>
          </p:cNvPicPr>
          <p:nvPr/>
        </p:nvPicPr>
        <p:blipFill>
          <a:blip r:embed="rId9"/>
          <a:stretch>
            <a:fillRect/>
          </a:stretch>
        </p:blipFill>
        <p:spPr>
          <a:xfrm rot="21211972">
            <a:off x="2751959" y="482694"/>
            <a:ext cx="4170025" cy="2932430"/>
          </a:xfrm>
          <a:prstGeom prst="rect">
            <a:avLst/>
          </a:prstGeom>
        </p:spPr>
      </p:pic>
      <p:pic>
        <p:nvPicPr>
          <p:cNvPr id="26" name="Εικόνα 25">
            <a:extLst>
              <a:ext uri="{FF2B5EF4-FFF2-40B4-BE49-F238E27FC236}">
                <a16:creationId xmlns:a16="http://schemas.microsoft.com/office/drawing/2014/main" id="{533922AF-4447-46CD-85A0-A4CEAD045827}"/>
              </a:ext>
            </a:extLst>
          </p:cNvPr>
          <p:cNvPicPr>
            <a:picLocks noChangeAspect="1"/>
          </p:cNvPicPr>
          <p:nvPr/>
        </p:nvPicPr>
        <p:blipFill>
          <a:blip r:embed="rId15"/>
          <a:stretch>
            <a:fillRect/>
          </a:stretch>
        </p:blipFill>
        <p:spPr>
          <a:xfrm rot="21219284">
            <a:off x="2742342" y="494281"/>
            <a:ext cx="4170025" cy="2932430"/>
          </a:xfrm>
          <a:prstGeom prst="rect">
            <a:avLst/>
          </a:prstGeom>
        </p:spPr>
      </p:pic>
    </p:spTree>
    <p:extLst>
      <p:ext uri="{BB962C8B-B14F-4D97-AF65-F5344CB8AC3E}">
        <p14:creationId xmlns:p14="http://schemas.microsoft.com/office/powerpoint/2010/main" val="86449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1000"/>
                                        <p:tgtEl>
                                          <p:spTgt spid="10"/>
                                        </p:tgtEl>
                                      </p:cBhvr>
                                    </p:animEffec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par>
                          <p:cTn id="23" fill="hold">
                            <p:stCondLst>
                              <p:cond delay="1500"/>
                            </p:stCondLst>
                            <p:childTnLst>
                              <p:par>
                                <p:cTn id="24" presetID="9"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500"/>
                                        <p:tgtEl>
                                          <p:spTgt spid="27"/>
                                        </p:tgtEl>
                                      </p:cBhvr>
                                    </p:animEffect>
                                  </p:childTnLst>
                                </p:cTn>
                              </p:par>
                            </p:childTnLst>
                          </p:cTn>
                        </p:par>
                        <p:par>
                          <p:cTn id="27" fill="hold">
                            <p:stCondLst>
                              <p:cond delay="2000"/>
                            </p:stCondLst>
                            <p:childTnLst>
                              <p:par>
                                <p:cTn id="28" presetID="9"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ssolve">
                                      <p:cBhvr>
                                        <p:cTn id="30" dur="500"/>
                                        <p:tgtEl>
                                          <p:spTgt spid="30"/>
                                        </p:tgtEl>
                                      </p:cBhvr>
                                    </p:animEffect>
                                  </p:childTnLst>
                                </p:cTn>
                              </p:par>
                            </p:childTnLst>
                          </p:cTn>
                        </p:par>
                        <p:par>
                          <p:cTn id="31" fill="hold">
                            <p:stCondLst>
                              <p:cond delay="2500"/>
                            </p:stCondLst>
                            <p:childTnLst>
                              <p:par>
                                <p:cTn id="32" presetID="9"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dissolve">
                                      <p:cBhvr>
                                        <p:cTn id="34" dur="500"/>
                                        <p:tgtEl>
                                          <p:spTgt spid="29"/>
                                        </p:tgtEl>
                                      </p:cBhvr>
                                    </p:animEffect>
                                  </p:childTnLst>
                                </p:cTn>
                              </p:par>
                            </p:childTnLst>
                          </p:cTn>
                        </p:par>
                        <p:par>
                          <p:cTn id="35" fill="hold">
                            <p:stCondLst>
                              <p:cond delay="3000"/>
                            </p:stCondLst>
                            <p:childTnLst>
                              <p:par>
                                <p:cTn id="36" presetID="9"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dissolv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14" presetClass="entr" presetSubtype="1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randombar(horizontal)">
                                      <p:cBhvr>
                                        <p:cTn id="58" dur="1000"/>
                                        <p:tgtEl>
                                          <p:spTgt spid="11"/>
                                        </p:tgtEl>
                                      </p:cBhvr>
                                    </p:animEffect>
                                  </p:childTnLst>
                                </p:cTn>
                              </p:par>
                              <p:par>
                                <p:cTn id="59" presetID="14" presetClass="entr" presetSubtype="1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randombar(horizontal)">
                                      <p:cBhvr>
                                        <p:cTn id="61" dur="10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randombar(horizontal)">
                                      <p:cBhvr>
                                        <p:cTn id="6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A0807CBA-F6ED-4002-9D55-C0FF62912FD0}"/>
              </a:ext>
            </a:extLst>
          </p:cNvPr>
          <p:cNvPicPr>
            <a:picLocks noChangeAspect="1"/>
          </p:cNvPicPr>
          <p:nvPr/>
        </p:nvPicPr>
        <p:blipFill>
          <a:blip r:embed="rId3"/>
          <a:stretch>
            <a:fillRect/>
          </a:stretch>
        </p:blipFill>
        <p:spPr>
          <a:xfrm>
            <a:off x="32680" y="0"/>
            <a:ext cx="12022471" cy="195943"/>
          </a:xfrm>
          <a:prstGeom prst="rect">
            <a:avLst/>
          </a:prstGeom>
        </p:spPr>
      </p:pic>
      <p:pic>
        <p:nvPicPr>
          <p:cNvPr id="10" name="Εικόνα 9">
            <a:extLst>
              <a:ext uri="{FF2B5EF4-FFF2-40B4-BE49-F238E27FC236}">
                <a16:creationId xmlns:a16="http://schemas.microsoft.com/office/drawing/2014/main" id="{A185457A-C4CC-47A2-AF37-1C7587950A3E}"/>
              </a:ext>
            </a:extLst>
          </p:cNvPr>
          <p:cNvPicPr>
            <a:picLocks noChangeAspect="1"/>
          </p:cNvPicPr>
          <p:nvPr/>
        </p:nvPicPr>
        <p:blipFill>
          <a:blip r:embed="rId3"/>
          <a:stretch>
            <a:fillRect/>
          </a:stretch>
        </p:blipFill>
        <p:spPr>
          <a:xfrm rot="10800000">
            <a:off x="149290" y="6663386"/>
            <a:ext cx="11905860" cy="199857"/>
          </a:xfrm>
          <a:prstGeom prst="rect">
            <a:avLst/>
          </a:prstGeom>
        </p:spPr>
      </p:pic>
      <p:pic>
        <p:nvPicPr>
          <p:cNvPr id="11" name="Εικόνα 10">
            <a:extLst>
              <a:ext uri="{FF2B5EF4-FFF2-40B4-BE49-F238E27FC236}">
                <a16:creationId xmlns:a16="http://schemas.microsoft.com/office/drawing/2014/main" id="{B526400D-14FC-431B-B161-F51D671C2B38}"/>
              </a:ext>
            </a:extLst>
          </p:cNvPr>
          <p:cNvPicPr>
            <a:picLocks noChangeAspect="1"/>
          </p:cNvPicPr>
          <p:nvPr/>
        </p:nvPicPr>
        <p:blipFill>
          <a:blip r:embed="rId3"/>
          <a:stretch>
            <a:fillRect/>
          </a:stretch>
        </p:blipFill>
        <p:spPr>
          <a:xfrm rot="16200000">
            <a:off x="-3280298" y="3269788"/>
            <a:ext cx="6858000" cy="318423"/>
          </a:xfrm>
          <a:prstGeom prst="rect">
            <a:avLst/>
          </a:prstGeom>
        </p:spPr>
      </p:pic>
      <p:pic>
        <p:nvPicPr>
          <p:cNvPr id="12" name="Εικόνα 11">
            <a:extLst>
              <a:ext uri="{FF2B5EF4-FFF2-40B4-BE49-F238E27FC236}">
                <a16:creationId xmlns:a16="http://schemas.microsoft.com/office/drawing/2014/main" id="{291872FF-8CE3-440C-9171-26E8238CD475}"/>
              </a:ext>
            </a:extLst>
          </p:cNvPr>
          <p:cNvPicPr>
            <a:picLocks noChangeAspect="1"/>
          </p:cNvPicPr>
          <p:nvPr/>
        </p:nvPicPr>
        <p:blipFill>
          <a:blip r:embed="rId3"/>
          <a:stretch>
            <a:fillRect/>
          </a:stretch>
        </p:blipFill>
        <p:spPr>
          <a:xfrm rot="5400000">
            <a:off x="8610600" y="3276598"/>
            <a:ext cx="6858000" cy="304802"/>
          </a:xfrm>
          <a:prstGeom prst="rect">
            <a:avLst/>
          </a:prstGeom>
        </p:spPr>
      </p:pic>
      <p:sp>
        <p:nvSpPr>
          <p:cNvPr id="6" name="Ορθογώνιο: Στρογγύλεμα γωνιών 5">
            <a:extLst>
              <a:ext uri="{FF2B5EF4-FFF2-40B4-BE49-F238E27FC236}">
                <a16:creationId xmlns:a16="http://schemas.microsoft.com/office/drawing/2014/main" id="{20D914A2-5E4A-4937-B1A0-5AB4E4BBCA10}"/>
              </a:ext>
            </a:extLst>
          </p:cNvPr>
          <p:cNvSpPr/>
          <p:nvPr/>
        </p:nvSpPr>
        <p:spPr>
          <a:xfrm>
            <a:off x="2447155" y="307544"/>
            <a:ext cx="73007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Ορθογώνιο 6">
            <a:extLst>
              <a:ext uri="{FF2B5EF4-FFF2-40B4-BE49-F238E27FC236}">
                <a16:creationId xmlns:a16="http://schemas.microsoft.com/office/drawing/2014/main" id="{97E26F9A-28E6-4557-9086-E7A13EB5509A}"/>
              </a:ext>
            </a:extLst>
          </p:cNvPr>
          <p:cNvSpPr/>
          <p:nvPr/>
        </p:nvSpPr>
        <p:spPr>
          <a:xfrm>
            <a:off x="3416722" y="270124"/>
            <a:ext cx="5254387" cy="70788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Βοήθησε το Χριστούλη να φτάσει στο Λάζαρο,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ακολουθώντας τη διαδρομή από το 1</a:t>
            </a:r>
            <a:r>
              <a:rPr kumimoji="0" lang="el-GR" sz="2000" b="1" i="0" u="none" strike="noStrike" kern="1200" cap="none" spc="0" normalizeH="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 έως το </a:t>
            </a:r>
            <a:r>
              <a:rPr kumimoji="0" lang="el-GR" sz="20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10</a:t>
            </a:r>
          </a:p>
        </p:txBody>
      </p:sp>
      <p:pic>
        <p:nvPicPr>
          <p:cNvPr id="3" name="Εικόνα 2">
            <a:extLst>
              <a:ext uri="{FF2B5EF4-FFF2-40B4-BE49-F238E27FC236}">
                <a16:creationId xmlns:a16="http://schemas.microsoft.com/office/drawing/2014/main" id="{0C86B064-4848-4BE2-93F8-2B5B18F8DB68}"/>
              </a:ext>
            </a:extLst>
          </p:cNvPr>
          <p:cNvPicPr>
            <a:picLocks noChangeAspect="1"/>
          </p:cNvPicPr>
          <p:nvPr/>
        </p:nvPicPr>
        <p:blipFill>
          <a:blip r:embed="rId4"/>
          <a:stretch>
            <a:fillRect/>
          </a:stretch>
        </p:blipFill>
        <p:spPr>
          <a:xfrm>
            <a:off x="3362181" y="1015430"/>
            <a:ext cx="5383349" cy="5572446"/>
          </a:xfrm>
          <a:prstGeom prst="rect">
            <a:avLst/>
          </a:prstGeom>
        </p:spPr>
      </p:pic>
      <p:pic>
        <p:nvPicPr>
          <p:cNvPr id="5" name="Εικόνα 4">
            <a:extLst>
              <a:ext uri="{FF2B5EF4-FFF2-40B4-BE49-F238E27FC236}">
                <a16:creationId xmlns:a16="http://schemas.microsoft.com/office/drawing/2014/main" id="{96DA8DB3-146C-40C9-9510-4245B4FD1A7C}"/>
              </a:ext>
            </a:extLst>
          </p:cNvPr>
          <p:cNvPicPr>
            <a:picLocks noChangeAspect="1"/>
          </p:cNvPicPr>
          <p:nvPr/>
        </p:nvPicPr>
        <p:blipFill>
          <a:blip r:embed="rId5"/>
          <a:stretch>
            <a:fillRect/>
          </a:stretch>
        </p:blipFill>
        <p:spPr>
          <a:xfrm rot="5400000">
            <a:off x="3325483" y="1366731"/>
            <a:ext cx="1821230" cy="1212979"/>
          </a:xfrm>
          <a:prstGeom prst="rect">
            <a:avLst/>
          </a:prstGeom>
        </p:spPr>
      </p:pic>
      <p:pic>
        <p:nvPicPr>
          <p:cNvPr id="14" name="Εικόνα 13">
            <a:extLst>
              <a:ext uri="{FF2B5EF4-FFF2-40B4-BE49-F238E27FC236}">
                <a16:creationId xmlns:a16="http://schemas.microsoft.com/office/drawing/2014/main" id="{F3BCE19A-B020-4F46-ACEA-99A19697A9F9}"/>
              </a:ext>
            </a:extLst>
          </p:cNvPr>
          <p:cNvPicPr>
            <a:picLocks noChangeAspect="1"/>
          </p:cNvPicPr>
          <p:nvPr/>
        </p:nvPicPr>
        <p:blipFill>
          <a:blip r:embed="rId6"/>
          <a:stretch>
            <a:fillRect/>
          </a:stretch>
        </p:blipFill>
        <p:spPr>
          <a:xfrm rot="5400000">
            <a:off x="7071562" y="4792149"/>
            <a:ext cx="1576875" cy="1771059"/>
          </a:xfrm>
          <a:prstGeom prst="rect">
            <a:avLst/>
          </a:prstGeom>
          <a:ln>
            <a:noFill/>
          </a:ln>
          <a:effectLst>
            <a:softEdge rad="112500"/>
          </a:effectLst>
        </p:spPr>
      </p:pic>
    </p:spTree>
    <p:extLst>
      <p:ext uri="{BB962C8B-B14F-4D97-AF65-F5344CB8AC3E}">
        <p14:creationId xmlns:p14="http://schemas.microsoft.com/office/powerpoint/2010/main" val="3793943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5CA3B-CF67-4E9D-B840-CC3A50934557}"/>
              </a:ext>
            </a:extLst>
          </p:cNvPr>
          <p:cNvSpPr txBox="1"/>
          <p:nvPr/>
        </p:nvSpPr>
        <p:spPr>
          <a:xfrm>
            <a:off x="314999" y="0"/>
            <a:ext cx="6623993" cy="369332"/>
          </a:xfrm>
          <a:prstGeom prst="rect">
            <a:avLst/>
          </a:prstGeom>
          <a:noFill/>
        </p:spPr>
        <p:txBody>
          <a:bodyPr wrap="none" rtlCol="0">
            <a:spAutoFit/>
          </a:bodyPr>
          <a:lstStyle/>
          <a:p>
            <a:r>
              <a:rPr lang="el-GR" dirty="0"/>
              <a:t>ΩΡΑ ΝΑ ΞΕΚΙΝΗΣΟΥΜΕ ΤΗΝ ΚΕΝΤΡΙΚΗ ΜΑΣ ΠΑΣΧΑΛΙΝΗ ΚΑΤΑΣΚΕΥΗ!</a:t>
            </a:r>
          </a:p>
        </p:txBody>
      </p:sp>
      <p:sp>
        <p:nvSpPr>
          <p:cNvPr id="4" name="TextBox 3">
            <a:extLst>
              <a:ext uri="{FF2B5EF4-FFF2-40B4-BE49-F238E27FC236}">
                <a16:creationId xmlns:a16="http://schemas.microsoft.com/office/drawing/2014/main" id="{9F934BA0-D47D-4FF1-AE22-82D11238B4B9}"/>
              </a:ext>
            </a:extLst>
          </p:cNvPr>
          <p:cNvSpPr txBox="1"/>
          <p:nvPr/>
        </p:nvSpPr>
        <p:spPr>
          <a:xfrm>
            <a:off x="233362" y="393947"/>
            <a:ext cx="4810152" cy="1754326"/>
          </a:xfrm>
          <a:prstGeom prst="rect">
            <a:avLst/>
          </a:prstGeom>
          <a:noFill/>
        </p:spPr>
        <p:txBody>
          <a:bodyPr wrap="square">
            <a:spAutoFit/>
          </a:bodyPr>
          <a:lstStyle/>
          <a:p>
            <a:r>
              <a:rPr lang="el-GR" b="0" i="0" dirty="0">
                <a:solidFill>
                  <a:srgbClr val="333333"/>
                </a:solidFill>
                <a:effectLst/>
                <a:latin typeface="Roboto"/>
              </a:rPr>
              <a:t>1 ρολό χαρτί υγείας</a:t>
            </a:r>
            <a:br>
              <a:rPr lang="el-GR" dirty="0"/>
            </a:br>
            <a:r>
              <a:rPr lang="el-GR" b="0" i="0" dirty="0">
                <a:solidFill>
                  <a:srgbClr val="333333"/>
                </a:solidFill>
                <a:effectLst/>
                <a:latin typeface="Roboto"/>
              </a:rPr>
              <a:t>νερό σε ένα μπολ</a:t>
            </a:r>
            <a:br>
              <a:rPr lang="el-GR" dirty="0"/>
            </a:br>
            <a:r>
              <a:rPr lang="el-GR" b="0" i="0" dirty="0">
                <a:solidFill>
                  <a:srgbClr val="333333"/>
                </a:solidFill>
                <a:effectLst/>
                <a:latin typeface="Roboto"/>
              </a:rPr>
              <a:t>1 μπαλόνι </a:t>
            </a:r>
          </a:p>
          <a:p>
            <a:r>
              <a:rPr lang="el-GR" dirty="0">
                <a:solidFill>
                  <a:srgbClr val="333333"/>
                </a:solidFill>
                <a:latin typeface="Roboto"/>
              </a:rPr>
              <a:t>1</a:t>
            </a:r>
            <a:r>
              <a:rPr lang="el-GR" b="0" i="0" dirty="0">
                <a:solidFill>
                  <a:srgbClr val="333333"/>
                </a:solidFill>
                <a:effectLst/>
                <a:latin typeface="Roboto"/>
              </a:rPr>
              <a:t> πινέλο </a:t>
            </a:r>
          </a:p>
          <a:p>
            <a:r>
              <a:rPr lang="el-GR" b="0" i="0" dirty="0">
                <a:solidFill>
                  <a:srgbClr val="333333"/>
                </a:solidFill>
                <a:effectLst/>
                <a:latin typeface="Roboto"/>
              </a:rPr>
              <a:t>Χαρτοπετσέτες με πασχαλινό ή άλλο σχέδιο </a:t>
            </a:r>
          </a:p>
          <a:p>
            <a:endParaRPr lang="el-GR" dirty="0"/>
          </a:p>
        </p:txBody>
      </p:sp>
      <p:pic>
        <p:nvPicPr>
          <p:cNvPr id="1028" name="Picture 4">
            <a:extLst>
              <a:ext uri="{FF2B5EF4-FFF2-40B4-BE49-F238E27FC236}">
                <a16:creationId xmlns:a16="http://schemas.microsoft.com/office/drawing/2014/main" id="{109FA228-0C96-46D2-AFEB-37816B89D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488" y="184666"/>
            <a:ext cx="2568219" cy="1428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B03EAAE-4371-40AF-9715-B91BF1395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 y="1974412"/>
            <a:ext cx="2395538" cy="13504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743D93-3D0E-4BF8-9E7E-CB18C8665625}"/>
              </a:ext>
            </a:extLst>
          </p:cNvPr>
          <p:cNvSpPr txBox="1"/>
          <p:nvPr/>
        </p:nvSpPr>
        <p:spPr>
          <a:xfrm>
            <a:off x="14638" y="3418880"/>
            <a:ext cx="5247599" cy="2585323"/>
          </a:xfrm>
          <a:prstGeom prst="rect">
            <a:avLst/>
          </a:prstGeom>
          <a:noFill/>
        </p:spPr>
        <p:txBody>
          <a:bodyPr wrap="square">
            <a:spAutoFit/>
          </a:bodyPr>
          <a:lstStyle/>
          <a:p>
            <a:r>
              <a:rPr lang="el-GR" b="0" i="0" dirty="0">
                <a:solidFill>
                  <a:srgbClr val="333333"/>
                </a:solidFill>
                <a:effectLst/>
                <a:latin typeface="Roboto"/>
              </a:rPr>
              <a:t>Βρέξτε τα φύλλα χαρτιού  με το πινέλο σας ένα τη φορά τη φορά και τοποθετήστε τα στο μπαλόνι. Τοποθετήστε αρκετά φύλλα στο μπαλόνι μέχρι να το καλύψετε τελείως και στη συνέχεια στρώστε τα υπόλοιπα φύλλα στην κορυφή για να κάνετε το αυγό πιο σταθερό. Βεβαιωθείτε ότι έχετε αφήσει τον κόμπο του μπαλονιού ακάλυπτο.</a:t>
            </a:r>
          </a:p>
          <a:p>
            <a:r>
              <a:rPr lang="el-GR" b="0" i="0" dirty="0">
                <a:solidFill>
                  <a:srgbClr val="333333"/>
                </a:solidFill>
                <a:effectLst/>
                <a:latin typeface="Roboto"/>
              </a:rPr>
              <a:t>Στη συνέχεια με το πινέλο και το νερό κολλήστε με τον </a:t>
            </a:r>
            <a:r>
              <a:rPr lang="el-GR" dirty="0">
                <a:solidFill>
                  <a:srgbClr val="333333"/>
                </a:solidFill>
                <a:latin typeface="Roboto"/>
              </a:rPr>
              <a:t>ί</a:t>
            </a:r>
            <a:r>
              <a:rPr lang="el-GR" b="0" i="0" dirty="0">
                <a:solidFill>
                  <a:srgbClr val="333333"/>
                </a:solidFill>
                <a:effectLst/>
                <a:latin typeface="Roboto"/>
              </a:rPr>
              <a:t>διο τρόπο την χρωματιστή χαρτοπετσέτα!</a:t>
            </a:r>
            <a:endParaRPr lang="el-GR" dirty="0"/>
          </a:p>
        </p:txBody>
      </p:sp>
      <p:sp>
        <p:nvSpPr>
          <p:cNvPr id="12" name="TextBox 11">
            <a:extLst>
              <a:ext uri="{FF2B5EF4-FFF2-40B4-BE49-F238E27FC236}">
                <a16:creationId xmlns:a16="http://schemas.microsoft.com/office/drawing/2014/main" id="{B729720B-8B0A-4B1F-884A-C8691A135FA7}"/>
              </a:ext>
            </a:extLst>
          </p:cNvPr>
          <p:cNvSpPr txBox="1"/>
          <p:nvPr/>
        </p:nvSpPr>
        <p:spPr>
          <a:xfrm>
            <a:off x="6531205" y="1579602"/>
            <a:ext cx="4879772" cy="923330"/>
          </a:xfrm>
          <a:prstGeom prst="rect">
            <a:avLst/>
          </a:prstGeom>
          <a:noFill/>
        </p:spPr>
        <p:txBody>
          <a:bodyPr wrap="square">
            <a:spAutoFit/>
          </a:bodyPr>
          <a:lstStyle/>
          <a:p>
            <a:r>
              <a:rPr lang="el-GR" b="0" i="0" dirty="0">
                <a:solidFill>
                  <a:srgbClr val="333333"/>
                </a:solidFill>
                <a:effectLst/>
                <a:latin typeface="Roboto"/>
              </a:rPr>
              <a:t>Κόψτε τα μισά φύλλα από το χαρτί υγείας. Στη συνέχεια, φουσκώστε το μπαλόνι στο μέγεθος που θέλετε να είναι το πασχαλινό αυγό σας.</a:t>
            </a:r>
            <a:endParaRPr lang="el-GR" dirty="0"/>
          </a:p>
        </p:txBody>
      </p:sp>
      <p:sp>
        <p:nvSpPr>
          <p:cNvPr id="14" name="TextBox 13">
            <a:extLst>
              <a:ext uri="{FF2B5EF4-FFF2-40B4-BE49-F238E27FC236}">
                <a16:creationId xmlns:a16="http://schemas.microsoft.com/office/drawing/2014/main" id="{805673AD-4F01-4427-AC25-0E7BF0C3E69D}"/>
              </a:ext>
            </a:extLst>
          </p:cNvPr>
          <p:cNvSpPr txBox="1"/>
          <p:nvPr/>
        </p:nvSpPr>
        <p:spPr>
          <a:xfrm>
            <a:off x="5862638" y="5450205"/>
            <a:ext cx="6096000" cy="1200329"/>
          </a:xfrm>
          <a:prstGeom prst="rect">
            <a:avLst/>
          </a:prstGeom>
          <a:noFill/>
        </p:spPr>
        <p:txBody>
          <a:bodyPr wrap="square">
            <a:spAutoFit/>
          </a:bodyPr>
          <a:lstStyle/>
          <a:p>
            <a:r>
              <a:rPr lang="el-GR" b="0" i="0" dirty="0">
                <a:solidFill>
                  <a:srgbClr val="333333"/>
                </a:solidFill>
                <a:effectLst/>
                <a:latin typeface="Roboto"/>
              </a:rPr>
              <a:t>Τοποθετήστε το μπαλόνι σε ένα ποτήρι και αφήστε το να στεγνώσει. Ανάλογα με τον τύπο του χαρτιού και τον αριθμό των στρώσεων, αυτό μπορεί να διαρκέσει έως και μία ημέρα.        </a:t>
            </a:r>
            <a:r>
              <a:rPr lang="el-GR" b="0" i="0" dirty="0">
                <a:solidFill>
                  <a:srgbClr val="FF0000"/>
                </a:solidFill>
                <a:effectLst/>
                <a:latin typeface="Roboto"/>
              </a:rPr>
              <a:t>Η </a:t>
            </a:r>
            <a:r>
              <a:rPr lang="el-GR" b="0" i="0">
                <a:solidFill>
                  <a:srgbClr val="FF0000"/>
                </a:solidFill>
                <a:effectLst/>
                <a:latin typeface="Roboto"/>
              </a:rPr>
              <a:t>συνέχεια αύριο</a:t>
            </a:r>
            <a:r>
              <a:rPr lang="el-GR" b="0" i="0" dirty="0">
                <a:solidFill>
                  <a:srgbClr val="FF0000"/>
                </a:solidFill>
                <a:effectLst/>
                <a:latin typeface="Roboto"/>
              </a:rPr>
              <a:t>!</a:t>
            </a:r>
            <a:endParaRPr lang="el-GR" dirty="0">
              <a:solidFill>
                <a:srgbClr val="FF0000"/>
              </a:solidFill>
            </a:endParaRPr>
          </a:p>
        </p:txBody>
      </p:sp>
      <p:pic>
        <p:nvPicPr>
          <p:cNvPr id="1034" name="Picture 10">
            <a:extLst>
              <a:ext uri="{FF2B5EF4-FFF2-40B4-BE49-F238E27FC236}">
                <a16:creationId xmlns:a16="http://schemas.microsoft.com/office/drawing/2014/main" id="{6951083B-BE37-4EC0-AB2F-654600437E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49" b="8379"/>
          <a:stretch/>
        </p:blipFill>
        <p:spPr bwMode="auto">
          <a:xfrm>
            <a:off x="6849966" y="2803611"/>
            <a:ext cx="2949251" cy="270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94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401556" y="100483"/>
            <a:ext cx="725921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531188" y="176829"/>
            <a:ext cx="7129579"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Βάλε τα κομμάτια στη σωστή θέση και φτιάξε το ψάρι</a:t>
            </a:r>
          </a:p>
        </p:txBody>
      </p:sp>
      <p:graphicFrame>
        <p:nvGraphicFramePr>
          <p:cNvPr id="31" name="Πίνακας 31">
            <a:extLst>
              <a:ext uri="{FF2B5EF4-FFF2-40B4-BE49-F238E27FC236}">
                <a16:creationId xmlns:a16="http://schemas.microsoft.com/office/drawing/2014/main" id="{13031965-A3C6-4C8E-B6B0-4CFBC8B1353A}"/>
              </a:ext>
            </a:extLst>
          </p:cNvPr>
          <p:cNvGraphicFramePr>
            <a:graphicFrameLocks noGrp="1"/>
          </p:cNvGraphicFramePr>
          <p:nvPr>
            <p:extLst>
              <p:ext uri="{D42A27DB-BD31-4B8C-83A1-F6EECF244321}">
                <p14:modId xmlns:p14="http://schemas.microsoft.com/office/powerpoint/2010/main" val="2725049291"/>
              </p:ext>
            </p:extLst>
          </p:nvPr>
        </p:nvGraphicFramePr>
        <p:xfrm>
          <a:off x="1075172" y="4126574"/>
          <a:ext cx="10138788" cy="2630943"/>
        </p:xfrm>
        <a:graphic>
          <a:graphicData uri="http://schemas.openxmlformats.org/drawingml/2006/table">
            <a:tbl>
              <a:tblPr firstRow="1" bandRow="1">
                <a:tableStyleId>{5940675A-B579-460E-94D1-54222C63F5DA}</a:tableStyleId>
              </a:tblPr>
              <a:tblGrid>
                <a:gridCol w="1689798">
                  <a:extLst>
                    <a:ext uri="{9D8B030D-6E8A-4147-A177-3AD203B41FA5}">
                      <a16:colId xmlns:a16="http://schemas.microsoft.com/office/drawing/2014/main" val="824030295"/>
                    </a:ext>
                  </a:extLst>
                </a:gridCol>
                <a:gridCol w="1689798">
                  <a:extLst>
                    <a:ext uri="{9D8B030D-6E8A-4147-A177-3AD203B41FA5}">
                      <a16:colId xmlns:a16="http://schemas.microsoft.com/office/drawing/2014/main" val="3445835642"/>
                    </a:ext>
                  </a:extLst>
                </a:gridCol>
                <a:gridCol w="1689798">
                  <a:extLst>
                    <a:ext uri="{9D8B030D-6E8A-4147-A177-3AD203B41FA5}">
                      <a16:colId xmlns:a16="http://schemas.microsoft.com/office/drawing/2014/main" val="3348125673"/>
                    </a:ext>
                  </a:extLst>
                </a:gridCol>
                <a:gridCol w="1689798">
                  <a:extLst>
                    <a:ext uri="{9D8B030D-6E8A-4147-A177-3AD203B41FA5}">
                      <a16:colId xmlns:a16="http://schemas.microsoft.com/office/drawing/2014/main" val="2007905132"/>
                    </a:ext>
                  </a:extLst>
                </a:gridCol>
                <a:gridCol w="1689798">
                  <a:extLst>
                    <a:ext uri="{9D8B030D-6E8A-4147-A177-3AD203B41FA5}">
                      <a16:colId xmlns:a16="http://schemas.microsoft.com/office/drawing/2014/main" val="1116263196"/>
                    </a:ext>
                  </a:extLst>
                </a:gridCol>
                <a:gridCol w="1689798">
                  <a:extLst>
                    <a:ext uri="{9D8B030D-6E8A-4147-A177-3AD203B41FA5}">
                      <a16:colId xmlns:a16="http://schemas.microsoft.com/office/drawing/2014/main" val="2448638047"/>
                    </a:ext>
                  </a:extLst>
                </a:gridCol>
              </a:tblGrid>
              <a:tr h="2630943">
                <a:tc>
                  <a:txBody>
                    <a:bodyPr/>
                    <a:lstStyle/>
                    <a:p>
                      <a:endParaRPr lang="el-GR" dirty="0"/>
                    </a:p>
                  </a:txBody>
                  <a:tcPr>
                    <a:solidFill>
                      <a:schemeClr val="bg1"/>
                    </a:solidFill>
                  </a:tcPr>
                </a:tc>
                <a:tc>
                  <a:txBody>
                    <a:bodyPr/>
                    <a:lstStyle/>
                    <a:p>
                      <a:endParaRPr lang="el-GR" dirty="0"/>
                    </a:p>
                  </a:txBody>
                  <a:tcPr>
                    <a:solidFill>
                      <a:schemeClr val="bg1"/>
                    </a:solidFill>
                  </a:tcPr>
                </a:tc>
                <a:tc>
                  <a:txBody>
                    <a:bodyPr/>
                    <a:lstStyle/>
                    <a:p>
                      <a:endParaRPr lang="el-GR"/>
                    </a:p>
                  </a:txBody>
                  <a:tcPr>
                    <a:solidFill>
                      <a:schemeClr val="bg1"/>
                    </a:solidFill>
                  </a:tcPr>
                </a:tc>
                <a:tc>
                  <a:txBody>
                    <a:bodyPr/>
                    <a:lstStyle/>
                    <a:p>
                      <a:endParaRPr lang="el-GR"/>
                    </a:p>
                  </a:txBody>
                  <a:tcPr>
                    <a:solidFill>
                      <a:schemeClr val="bg1"/>
                    </a:solidFill>
                  </a:tcPr>
                </a:tc>
                <a:tc>
                  <a:txBody>
                    <a:bodyPr/>
                    <a:lstStyle/>
                    <a:p>
                      <a:endParaRPr lang="el-GR"/>
                    </a:p>
                  </a:txBody>
                  <a:tcPr>
                    <a:solidFill>
                      <a:schemeClr val="bg1"/>
                    </a:solidFill>
                  </a:tcPr>
                </a:tc>
                <a:tc>
                  <a:txBody>
                    <a:bodyPr/>
                    <a:lstStyle/>
                    <a:p>
                      <a:endParaRPr lang="el-GR" dirty="0"/>
                    </a:p>
                  </a:txBody>
                  <a:tcPr>
                    <a:solidFill>
                      <a:schemeClr val="bg1"/>
                    </a:solidFill>
                  </a:tcPr>
                </a:tc>
                <a:extLst>
                  <a:ext uri="{0D108BD9-81ED-4DB2-BD59-A6C34878D82A}">
                    <a16:rowId xmlns:a16="http://schemas.microsoft.com/office/drawing/2014/main" val="2001576656"/>
                  </a:ext>
                </a:extLst>
              </a:tr>
            </a:tbl>
          </a:graphicData>
        </a:graphic>
      </p:graphicFrame>
      <p:sp>
        <p:nvSpPr>
          <p:cNvPr id="32" name="Ορθογώνιο 31">
            <a:extLst>
              <a:ext uri="{FF2B5EF4-FFF2-40B4-BE49-F238E27FC236}">
                <a16:creationId xmlns:a16="http://schemas.microsoft.com/office/drawing/2014/main" id="{9196E58C-88D3-47B0-B5A5-1B401834FB45}"/>
              </a:ext>
            </a:extLst>
          </p:cNvPr>
          <p:cNvSpPr/>
          <p:nvPr/>
        </p:nvSpPr>
        <p:spPr>
          <a:xfrm>
            <a:off x="1609368" y="5113521"/>
            <a:ext cx="535723"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1</a:t>
            </a:r>
          </a:p>
        </p:txBody>
      </p:sp>
      <p:sp>
        <p:nvSpPr>
          <p:cNvPr id="33" name="Ορθογώνιο 32">
            <a:extLst>
              <a:ext uri="{FF2B5EF4-FFF2-40B4-BE49-F238E27FC236}">
                <a16:creationId xmlns:a16="http://schemas.microsoft.com/office/drawing/2014/main" id="{6BA9D9C6-0A51-4E78-8485-C7935BAC8E73}"/>
              </a:ext>
            </a:extLst>
          </p:cNvPr>
          <p:cNvSpPr/>
          <p:nvPr/>
        </p:nvSpPr>
        <p:spPr>
          <a:xfrm>
            <a:off x="3218778" y="5113521"/>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2</a:t>
            </a:r>
            <a:endParaRPr lang="el-GR" sz="5400" b="0" cap="none" spc="0" dirty="0">
              <a:ln w="0"/>
              <a:solidFill>
                <a:schemeClr val="tx1"/>
              </a:solidFill>
              <a:effectLst>
                <a:outerShdw blurRad="38100" dist="19050" dir="2700000" algn="tl" rotWithShape="0">
                  <a:schemeClr val="dk1">
                    <a:alpha val="40000"/>
                  </a:schemeClr>
                </a:outerShdw>
              </a:effectLst>
            </a:endParaRPr>
          </a:p>
        </p:txBody>
      </p:sp>
      <p:sp>
        <p:nvSpPr>
          <p:cNvPr id="34" name="Ορθογώνιο 33">
            <a:extLst>
              <a:ext uri="{FF2B5EF4-FFF2-40B4-BE49-F238E27FC236}">
                <a16:creationId xmlns:a16="http://schemas.microsoft.com/office/drawing/2014/main" id="{095EB905-1265-4E2D-9928-E4EEB9C6CFA1}"/>
              </a:ext>
            </a:extLst>
          </p:cNvPr>
          <p:cNvSpPr/>
          <p:nvPr/>
        </p:nvSpPr>
        <p:spPr>
          <a:xfrm>
            <a:off x="4997336" y="5113521"/>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3</a:t>
            </a:r>
            <a:endParaRPr lang="el-GR" sz="5400" b="0" cap="none" spc="0" dirty="0">
              <a:ln w="0"/>
              <a:solidFill>
                <a:schemeClr val="tx1"/>
              </a:solidFill>
              <a:effectLst>
                <a:outerShdw blurRad="38100" dist="19050" dir="2700000" algn="tl" rotWithShape="0">
                  <a:schemeClr val="dk1">
                    <a:alpha val="40000"/>
                  </a:schemeClr>
                </a:outerShdw>
              </a:effectLst>
            </a:endParaRPr>
          </a:p>
        </p:txBody>
      </p:sp>
      <p:sp>
        <p:nvSpPr>
          <p:cNvPr id="35" name="Ορθογώνιο 34">
            <a:extLst>
              <a:ext uri="{FF2B5EF4-FFF2-40B4-BE49-F238E27FC236}">
                <a16:creationId xmlns:a16="http://schemas.microsoft.com/office/drawing/2014/main" id="{E0BB868C-0676-40F8-9096-451A8C3F99F7}"/>
              </a:ext>
            </a:extLst>
          </p:cNvPr>
          <p:cNvSpPr/>
          <p:nvPr/>
        </p:nvSpPr>
        <p:spPr>
          <a:xfrm>
            <a:off x="6606747" y="5113521"/>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a:t>
            </a:r>
          </a:p>
        </p:txBody>
      </p:sp>
      <p:sp>
        <p:nvSpPr>
          <p:cNvPr id="36" name="Ορθογώνιο 35">
            <a:extLst>
              <a:ext uri="{FF2B5EF4-FFF2-40B4-BE49-F238E27FC236}">
                <a16:creationId xmlns:a16="http://schemas.microsoft.com/office/drawing/2014/main" id="{C9764349-B391-4820-BA74-121EAE2EDBE0}"/>
              </a:ext>
            </a:extLst>
          </p:cNvPr>
          <p:cNvSpPr/>
          <p:nvPr/>
        </p:nvSpPr>
        <p:spPr>
          <a:xfrm>
            <a:off x="8363534" y="5113521"/>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5</a:t>
            </a:r>
            <a:endParaRPr lang="el-GR" sz="5400" b="0" cap="none" spc="0" dirty="0">
              <a:ln w="0"/>
              <a:solidFill>
                <a:schemeClr val="tx1"/>
              </a:solidFill>
              <a:effectLst>
                <a:outerShdw blurRad="38100" dist="19050" dir="2700000" algn="tl" rotWithShape="0">
                  <a:schemeClr val="dk1">
                    <a:alpha val="40000"/>
                  </a:schemeClr>
                </a:outerShdw>
              </a:effectLst>
            </a:endParaRPr>
          </a:p>
        </p:txBody>
      </p:sp>
      <p:sp>
        <p:nvSpPr>
          <p:cNvPr id="37" name="Ορθογώνιο 36">
            <a:extLst>
              <a:ext uri="{FF2B5EF4-FFF2-40B4-BE49-F238E27FC236}">
                <a16:creationId xmlns:a16="http://schemas.microsoft.com/office/drawing/2014/main" id="{7D89C411-174A-4761-9431-8BEC2C405C53}"/>
              </a:ext>
            </a:extLst>
          </p:cNvPr>
          <p:cNvSpPr/>
          <p:nvPr/>
        </p:nvSpPr>
        <p:spPr>
          <a:xfrm>
            <a:off x="9972945" y="5113521"/>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6</a:t>
            </a:r>
          </a:p>
        </p:txBody>
      </p:sp>
      <p:pic>
        <p:nvPicPr>
          <p:cNvPr id="25" name="Εικόνα 24">
            <a:extLst>
              <a:ext uri="{FF2B5EF4-FFF2-40B4-BE49-F238E27FC236}">
                <a16:creationId xmlns:a16="http://schemas.microsoft.com/office/drawing/2014/main" id="{A94EC21E-249C-4F87-8F24-4163B0D35865}"/>
              </a:ext>
            </a:extLst>
          </p:cNvPr>
          <p:cNvPicPr>
            <a:picLocks noChangeAspect="1"/>
          </p:cNvPicPr>
          <p:nvPr/>
        </p:nvPicPr>
        <p:blipFill rotWithShape="1">
          <a:blip r:embed="rId3"/>
          <a:srcRect l="31627" r="32662"/>
          <a:stretch/>
        </p:blipFill>
        <p:spPr>
          <a:xfrm>
            <a:off x="10214660" y="826753"/>
            <a:ext cx="1731931" cy="2630943"/>
          </a:xfrm>
          <a:prstGeom prst="rect">
            <a:avLst/>
          </a:prstGeom>
        </p:spPr>
      </p:pic>
      <p:pic>
        <p:nvPicPr>
          <p:cNvPr id="26" name="Εικόνα 25">
            <a:extLst>
              <a:ext uri="{FF2B5EF4-FFF2-40B4-BE49-F238E27FC236}">
                <a16:creationId xmlns:a16="http://schemas.microsoft.com/office/drawing/2014/main" id="{169D9928-789D-4F76-AD3E-59356E630936}"/>
              </a:ext>
            </a:extLst>
          </p:cNvPr>
          <p:cNvPicPr>
            <a:picLocks noChangeAspect="1"/>
          </p:cNvPicPr>
          <p:nvPr/>
        </p:nvPicPr>
        <p:blipFill rotWithShape="1">
          <a:blip r:embed="rId4"/>
          <a:srcRect r="68254"/>
          <a:stretch/>
        </p:blipFill>
        <p:spPr>
          <a:xfrm>
            <a:off x="2231999" y="824162"/>
            <a:ext cx="1676809" cy="2630943"/>
          </a:xfrm>
          <a:prstGeom prst="rect">
            <a:avLst/>
          </a:prstGeom>
        </p:spPr>
      </p:pic>
      <p:pic>
        <p:nvPicPr>
          <p:cNvPr id="27" name="Εικόνα 26">
            <a:extLst>
              <a:ext uri="{FF2B5EF4-FFF2-40B4-BE49-F238E27FC236}">
                <a16:creationId xmlns:a16="http://schemas.microsoft.com/office/drawing/2014/main" id="{88D1AF17-9258-4B94-8DAE-F39BFB939838}"/>
              </a:ext>
            </a:extLst>
          </p:cNvPr>
          <p:cNvPicPr>
            <a:picLocks noChangeAspect="1"/>
          </p:cNvPicPr>
          <p:nvPr/>
        </p:nvPicPr>
        <p:blipFill rotWithShape="1">
          <a:blip r:embed="rId4"/>
          <a:srcRect l="31746" r="32760"/>
          <a:stretch/>
        </p:blipFill>
        <p:spPr>
          <a:xfrm>
            <a:off x="180000" y="824162"/>
            <a:ext cx="1723400" cy="2630943"/>
          </a:xfrm>
          <a:prstGeom prst="rect">
            <a:avLst/>
          </a:prstGeom>
        </p:spPr>
      </p:pic>
      <p:pic>
        <p:nvPicPr>
          <p:cNvPr id="28" name="Εικόνα 27">
            <a:extLst>
              <a:ext uri="{FF2B5EF4-FFF2-40B4-BE49-F238E27FC236}">
                <a16:creationId xmlns:a16="http://schemas.microsoft.com/office/drawing/2014/main" id="{1FD6C3A0-7F9C-46D1-B423-9A94FFF54E7F}"/>
              </a:ext>
            </a:extLst>
          </p:cNvPr>
          <p:cNvPicPr>
            <a:picLocks noChangeAspect="1"/>
          </p:cNvPicPr>
          <p:nvPr/>
        </p:nvPicPr>
        <p:blipFill rotWithShape="1">
          <a:blip r:embed="rId4"/>
          <a:srcRect l="67065"/>
          <a:stretch/>
        </p:blipFill>
        <p:spPr>
          <a:xfrm>
            <a:off x="6201395" y="869844"/>
            <a:ext cx="1723400" cy="2630943"/>
          </a:xfrm>
          <a:prstGeom prst="rect">
            <a:avLst/>
          </a:prstGeom>
        </p:spPr>
      </p:pic>
      <p:pic>
        <p:nvPicPr>
          <p:cNvPr id="29" name="Εικόνα 28">
            <a:extLst>
              <a:ext uri="{FF2B5EF4-FFF2-40B4-BE49-F238E27FC236}">
                <a16:creationId xmlns:a16="http://schemas.microsoft.com/office/drawing/2014/main" id="{34678B35-5C31-49D5-9FBC-45928976C5B0}"/>
              </a:ext>
            </a:extLst>
          </p:cNvPr>
          <p:cNvPicPr>
            <a:picLocks noChangeAspect="1"/>
          </p:cNvPicPr>
          <p:nvPr/>
        </p:nvPicPr>
        <p:blipFill rotWithShape="1">
          <a:blip r:embed="rId3"/>
          <a:srcRect l="67027"/>
          <a:stretch/>
        </p:blipFill>
        <p:spPr>
          <a:xfrm>
            <a:off x="8239043" y="848298"/>
            <a:ext cx="1661368" cy="2630943"/>
          </a:xfrm>
          <a:prstGeom prst="rect">
            <a:avLst/>
          </a:prstGeom>
        </p:spPr>
      </p:pic>
      <p:pic>
        <p:nvPicPr>
          <p:cNvPr id="30" name="Εικόνα 29">
            <a:extLst>
              <a:ext uri="{FF2B5EF4-FFF2-40B4-BE49-F238E27FC236}">
                <a16:creationId xmlns:a16="http://schemas.microsoft.com/office/drawing/2014/main" id="{1D9CF048-A276-4866-9299-B8EA9F85E608}"/>
              </a:ext>
            </a:extLst>
          </p:cNvPr>
          <p:cNvPicPr>
            <a:picLocks noChangeAspect="1"/>
          </p:cNvPicPr>
          <p:nvPr/>
        </p:nvPicPr>
        <p:blipFill rotWithShape="1">
          <a:blip r:embed="rId3"/>
          <a:srcRect r="68122"/>
          <a:stretch/>
        </p:blipFill>
        <p:spPr>
          <a:xfrm>
            <a:off x="4180379" y="824162"/>
            <a:ext cx="1732313" cy="2630943"/>
          </a:xfrm>
          <a:prstGeom prst="rect">
            <a:avLst/>
          </a:prstGeom>
        </p:spPr>
      </p:pic>
    </p:spTree>
    <p:extLst>
      <p:ext uri="{BB962C8B-B14F-4D97-AF65-F5344CB8AC3E}">
        <p14:creationId xmlns:p14="http://schemas.microsoft.com/office/powerpoint/2010/main" val="235486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4.44444E-6 L -0.09453 0.4824 " pathEditMode="relative" rAng="0" ptsTypes="AA">
                                      <p:cBhvr>
                                        <p:cTn id="6" dur="2000" fill="hold"/>
                                        <p:tgtEl>
                                          <p:spTgt spid="26"/>
                                        </p:tgtEl>
                                        <p:attrNameLst>
                                          <p:attrName>ppt_x</p:attrName>
                                          <p:attrName>ppt_y</p:attrName>
                                        </p:attrNameLst>
                                      </p:cBhvr>
                                      <p:rCtr x="-4727" y="2412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33333E-6 4.44444E-6 L 0.21041 0.48078 " pathEditMode="relative" rAng="0" ptsTypes="AA">
                                      <p:cBhvr>
                                        <p:cTn id="10" dur="2000" fill="hold"/>
                                        <p:tgtEl>
                                          <p:spTgt spid="27"/>
                                        </p:tgtEl>
                                        <p:attrNameLst>
                                          <p:attrName>ppt_x</p:attrName>
                                          <p:attrName>ppt_y</p:attrName>
                                        </p:attrNameLst>
                                      </p:cBhvr>
                                      <p:rCtr x="10521" y="2402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125E-6 1.48148E-6 L -0.14206 0.47569 " pathEditMode="relative" rAng="0" ptsTypes="AA">
                                      <p:cBhvr>
                                        <p:cTn id="14" dur="2000" fill="hold"/>
                                        <p:tgtEl>
                                          <p:spTgt spid="28"/>
                                        </p:tgtEl>
                                        <p:attrNameLst>
                                          <p:attrName>ppt_x</p:attrName>
                                          <p:attrName>ppt_y</p:attrName>
                                        </p:attrNameLst>
                                      </p:cBhvr>
                                      <p:rCtr x="-7109" y="2377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9167E-6 4.44444E-6 L 0.15912 0.4824 " pathEditMode="relative" rAng="0" ptsTypes="AA">
                                      <p:cBhvr>
                                        <p:cTn id="18" dur="2000" fill="hold"/>
                                        <p:tgtEl>
                                          <p:spTgt spid="30"/>
                                        </p:tgtEl>
                                        <p:attrNameLst>
                                          <p:attrName>ppt_x</p:attrName>
                                          <p:attrName>ppt_y</p:attrName>
                                        </p:attrNameLst>
                                      </p:cBhvr>
                                      <p:rCtr x="7956" y="2412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95833E-6 1.48148E-6 L -0.19583 0.48194 " pathEditMode="relative" rAng="0" ptsTypes="AA">
                                      <p:cBhvr>
                                        <p:cTn id="22" dur="2000" fill="hold"/>
                                        <p:tgtEl>
                                          <p:spTgt spid="25"/>
                                        </p:tgtEl>
                                        <p:attrNameLst>
                                          <p:attrName>ppt_x</p:attrName>
                                          <p:attrName>ppt_y</p:attrName>
                                        </p:attrNameLst>
                                      </p:cBhvr>
                                      <p:rCtr x="-9792" y="2409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08333E-7 7.40741E-7 L 0.10586 0.4787 " pathEditMode="relative" rAng="0" ptsTypes="AA">
                                      <p:cBhvr>
                                        <p:cTn id="26" dur="2000" fill="hold"/>
                                        <p:tgtEl>
                                          <p:spTgt spid="29"/>
                                        </p:tgtEl>
                                        <p:attrNameLst>
                                          <p:attrName>ppt_x</p:attrName>
                                          <p:attrName>ppt_y</p:attrName>
                                        </p:attrNameLst>
                                      </p:cBhvr>
                                      <p:rCtr x="5286" y="2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546798" y="100483"/>
            <a:ext cx="7098353"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543225" y="100483"/>
            <a:ext cx="7105600"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Τι θα</a:t>
            </a:r>
            <a:r>
              <a:rPr kumimoji="0" lang="el-GR" sz="3200" b="1" i="0" u="none" strike="noStrike" kern="1200" cap="none" spc="0" normalizeH="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 φάει το πεινασμένο </a:t>
            </a:r>
            <a:r>
              <a:rPr kumimoji="0" lang="el-GR" sz="3200" b="1" i="0" u="none" strike="noStrike" kern="1200" cap="none" spc="0" normalizeH="0" noProof="0" dirty="0" err="1">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κροκοδειλάκι</a:t>
            </a:r>
            <a:r>
              <a:rPr kumimoji="0" lang="el-GR" sz="3200" b="1" i="0" u="none" strike="noStrike" kern="1200" cap="none" spc="0" normalizeH="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a:t>
            </a:r>
            <a:endPar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endParaRPr>
          </a:p>
        </p:txBody>
      </p:sp>
      <p:pic>
        <p:nvPicPr>
          <p:cNvPr id="4" name="Εικόνα 3">
            <a:extLst>
              <a:ext uri="{FF2B5EF4-FFF2-40B4-BE49-F238E27FC236}">
                <a16:creationId xmlns:a16="http://schemas.microsoft.com/office/drawing/2014/main" id="{B46F18E5-63A7-47DE-A874-451D4011B95F}"/>
              </a:ext>
            </a:extLst>
          </p:cNvPr>
          <p:cNvPicPr>
            <a:picLocks noChangeAspect="1"/>
          </p:cNvPicPr>
          <p:nvPr/>
        </p:nvPicPr>
        <p:blipFill>
          <a:blip r:embed="rId3"/>
          <a:stretch>
            <a:fillRect/>
          </a:stretch>
        </p:blipFill>
        <p:spPr>
          <a:xfrm>
            <a:off x="6388993" y="4795399"/>
            <a:ext cx="1350718" cy="626420"/>
          </a:xfrm>
          <a:prstGeom prst="rect">
            <a:avLst/>
          </a:prstGeom>
        </p:spPr>
      </p:pic>
      <p:pic>
        <p:nvPicPr>
          <p:cNvPr id="7" name="Εικόνα 6">
            <a:extLst>
              <a:ext uri="{FF2B5EF4-FFF2-40B4-BE49-F238E27FC236}">
                <a16:creationId xmlns:a16="http://schemas.microsoft.com/office/drawing/2014/main" id="{C487F295-C87D-4494-9349-F08138A61114}"/>
              </a:ext>
            </a:extLst>
          </p:cNvPr>
          <p:cNvPicPr>
            <a:picLocks noChangeAspect="1"/>
          </p:cNvPicPr>
          <p:nvPr/>
        </p:nvPicPr>
        <p:blipFill>
          <a:blip r:embed="rId4"/>
          <a:stretch>
            <a:fillRect/>
          </a:stretch>
        </p:blipFill>
        <p:spPr>
          <a:xfrm>
            <a:off x="271305" y="1569788"/>
            <a:ext cx="1710230" cy="637992"/>
          </a:xfrm>
          <a:prstGeom prst="rect">
            <a:avLst/>
          </a:prstGeom>
        </p:spPr>
      </p:pic>
      <p:pic>
        <p:nvPicPr>
          <p:cNvPr id="17" name="Εικόνα 16">
            <a:extLst>
              <a:ext uri="{FF2B5EF4-FFF2-40B4-BE49-F238E27FC236}">
                <a16:creationId xmlns:a16="http://schemas.microsoft.com/office/drawing/2014/main" id="{8ED6CE1D-95C2-4176-9F30-239F3BDA6E1A}"/>
              </a:ext>
            </a:extLst>
          </p:cNvPr>
          <p:cNvPicPr>
            <a:picLocks noChangeAspect="1"/>
          </p:cNvPicPr>
          <p:nvPr/>
        </p:nvPicPr>
        <p:blipFill>
          <a:blip r:embed="rId4"/>
          <a:stretch>
            <a:fillRect/>
          </a:stretch>
        </p:blipFill>
        <p:spPr>
          <a:xfrm>
            <a:off x="2101115" y="2207780"/>
            <a:ext cx="1873085" cy="698745"/>
          </a:xfrm>
          <a:prstGeom prst="rect">
            <a:avLst/>
          </a:prstGeom>
        </p:spPr>
      </p:pic>
      <p:pic>
        <p:nvPicPr>
          <p:cNvPr id="18" name="Εικόνα 17">
            <a:extLst>
              <a:ext uri="{FF2B5EF4-FFF2-40B4-BE49-F238E27FC236}">
                <a16:creationId xmlns:a16="http://schemas.microsoft.com/office/drawing/2014/main" id="{70C92766-DDD8-41BD-93BC-22A10F07F282}"/>
              </a:ext>
            </a:extLst>
          </p:cNvPr>
          <p:cNvPicPr>
            <a:picLocks noChangeAspect="1"/>
          </p:cNvPicPr>
          <p:nvPr/>
        </p:nvPicPr>
        <p:blipFill>
          <a:blip r:embed="rId4"/>
          <a:stretch>
            <a:fillRect/>
          </a:stretch>
        </p:blipFill>
        <p:spPr>
          <a:xfrm>
            <a:off x="390757" y="2300004"/>
            <a:ext cx="1637416" cy="610830"/>
          </a:xfrm>
          <a:prstGeom prst="rect">
            <a:avLst/>
          </a:prstGeom>
        </p:spPr>
      </p:pic>
      <p:pic>
        <p:nvPicPr>
          <p:cNvPr id="19" name="Εικόνα 18">
            <a:extLst>
              <a:ext uri="{FF2B5EF4-FFF2-40B4-BE49-F238E27FC236}">
                <a16:creationId xmlns:a16="http://schemas.microsoft.com/office/drawing/2014/main" id="{1B00F2E8-582F-40EE-A580-E0606A0E6D52}"/>
              </a:ext>
            </a:extLst>
          </p:cNvPr>
          <p:cNvPicPr>
            <a:picLocks noChangeAspect="1"/>
          </p:cNvPicPr>
          <p:nvPr/>
        </p:nvPicPr>
        <p:blipFill>
          <a:blip r:embed="rId4"/>
          <a:stretch>
            <a:fillRect/>
          </a:stretch>
        </p:blipFill>
        <p:spPr>
          <a:xfrm>
            <a:off x="2301922" y="1583369"/>
            <a:ext cx="1637417" cy="610830"/>
          </a:xfrm>
          <a:prstGeom prst="rect">
            <a:avLst/>
          </a:prstGeom>
        </p:spPr>
      </p:pic>
      <p:pic>
        <p:nvPicPr>
          <p:cNvPr id="20" name="Εικόνα 19">
            <a:extLst>
              <a:ext uri="{FF2B5EF4-FFF2-40B4-BE49-F238E27FC236}">
                <a16:creationId xmlns:a16="http://schemas.microsoft.com/office/drawing/2014/main" id="{F431F57A-AC4C-4593-AFE3-9825EE09DF42}"/>
              </a:ext>
            </a:extLst>
          </p:cNvPr>
          <p:cNvPicPr>
            <a:picLocks noChangeAspect="1"/>
          </p:cNvPicPr>
          <p:nvPr/>
        </p:nvPicPr>
        <p:blipFill>
          <a:blip r:embed="rId3"/>
          <a:stretch>
            <a:fillRect/>
          </a:stretch>
        </p:blipFill>
        <p:spPr>
          <a:xfrm>
            <a:off x="7746340" y="4048569"/>
            <a:ext cx="1401006" cy="649742"/>
          </a:xfrm>
          <a:prstGeom prst="rect">
            <a:avLst/>
          </a:prstGeom>
        </p:spPr>
      </p:pic>
      <p:pic>
        <p:nvPicPr>
          <p:cNvPr id="21" name="Εικόνα 20">
            <a:extLst>
              <a:ext uri="{FF2B5EF4-FFF2-40B4-BE49-F238E27FC236}">
                <a16:creationId xmlns:a16="http://schemas.microsoft.com/office/drawing/2014/main" id="{15A625AF-E7A3-4FB3-9EE1-07C55AE15ABB}"/>
              </a:ext>
            </a:extLst>
          </p:cNvPr>
          <p:cNvPicPr>
            <a:picLocks noChangeAspect="1"/>
          </p:cNvPicPr>
          <p:nvPr/>
        </p:nvPicPr>
        <p:blipFill>
          <a:blip r:embed="rId3"/>
          <a:stretch>
            <a:fillRect/>
          </a:stretch>
        </p:blipFill>
        <p:spPr>
          <a:xfrm>
            <a:off x="8476583" y="4737314"/>
            <a:ext cx="1434100" cy="665090"/>
          </a:xfrm>
          <a:prstGeom prst="rect">
            <a:avLst/>
          </a:prstGeom>
        </p:spPr>
      </p:pic>
      <p:pic>
        <p:nvPicPr>
          <p:cNvPr id="22" name="Εικόνα 21">
            <a:extLst>
              <a:ext uri="{FF2B5EF4-FFF2-40B4-BE49-F238E27FC236}">
                <a16:creationId xmlns:a16="http://schemas.microsoft.com/office/drawing/2014/main" id="{4D27B413-7EF1-4C10-95C2-566233EDF8FA}"/>
              </a:ext>
            </a:extLst>
          </p:cNvPr>
          <p:cNvPicPr>
            <a:picLocks noChangeAspect="1"/>
          </p:cNvPicPr>
          <p:nvPr/>
        </p:nvPicPr>
        <p:blipFill>
          <a:blip r:embed="rId3"/>
          <a:stretch>
            <a:fillRect/>
          </a:stretch>
        </p:blipFill>
        <p:spPr>
          <a:xfrm>
            <a:off x="6960719" y="5442858"/>
            <a:ext cx="1571241" cy="728692"/>
          </a:xfrm>
          <a:prstGeom prst="rect">
            <a:avLst/>
          </a:prstGeom>
        </p:spPr>
      </p:pic>
      <p:pic>
        <p:nvPicPr>
          <p:cNvPr id="23" name="Εικόνα 22">
            <a:extLst>
              <a:ext uri="{FF2B5EF4-FFF2-40B4-BE49-F238E27FC236}">
                <a16:creationId xmlns:a16="http://schemas.microsoft.com/office/drawing/2014/main" id="{50684A98-A59B-4F74-8D12-04B786BCC057}"/>
              </a:ext>
            </a:extLst>
          </p:cNvPr>
          <p:cNvPicPr>
            <a:picLocks noChangeAspect="1"/>
          </p:cNvPicPr>
          <p:nvPr/>
        </p:nvPicPr>
        <p:blipFill>
          <a:blip r:embed="rId3"/>
          <a:stretch>
            <a:fillRect/>
          </a:stretch>
        </p:blipFill>
        <p:spPr>
          <a:xfrm>
            <a:off x="8305668" y="5990533"/>
            <a:ext cx="1350717" cy="626420"/>
          </a:xfrm>
          <a:prstGeom prst="rect">
            <a:avLst/>
          </a:prstGeom>
        </p:spPr>
      </p:pic>
      <p:sp>
        <p:nvSpPr>
          <p:cNvPr id="2" name="Ορθογώνιο: Στρογγύλεμα γωνιών 1">
            <a:extLst>
              <a:ext uri="{FF2B5EF4-FFF2-40B4-BE49-F238E27FC236}">
                <a16:creationId xmlns:a16="http://schemas.microsoft.com/office/drawing/2014/main" id="{61D43B0D-DB8A-4266-87CF-D643BED2E494}"/>
              </a:ext>
            </a:extLst>
          </p:cNvPr>
          <p:cNvSpPr/>
          <p:nvPr/>
        </p:nvSpPr>
        <p:spPr>
          <a:xfrm>
            <a:off x="4456367" y="1663014"/>
            <a:ext cx="1195754" cy="1089531"/>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5" name="Εικόνα 24">
            <a:extLst>
              <a:ext uri="{FF2B5EF4-FFF2-40B4-BE49-F238E27FC236}">
                <a16:creationId xmlns:a16="http://schemas.microsoft.com/office/drawing/2014/main" id="{9AA1C7DF-843D-4F09-928E-2365C4964CE1}"/>
              </a:ext>
            </a:extLst>
          </p:cNvPr>
          <p:cNvPicPr>
            <a:picLocks noChangeAspect="1"/>
          </p:cNvPicPr>
          <p:nvPr/>
        </p:nvPicPr>
        <p:blipFill>
          <a:blip r:embed="rId4"/>
          <a:stretch>
            <a:fillRect/>
          </a:stretch>
        </p:blipFill>
        <p:spPr>
          <a:xfrm>
            <a:off x="6410191" y="1561866"/>
            <a:ext cx="1710230" cy="637992"/>
          </a:xfrm>
          <a:prstGeom prst="rect">
            <a:avLst/>
          </a:prstGeom>
        </p:spPr>
      </p:pic>
      <p:pic>
        <p:nvPicPr>
          <p:cNvPr id="27" name="Εικόνα 26">
            <a:extLst>
              <a:ext uri="{FF2B5EF4-FFF2-40B4-BE49-F238E27FC236}">
                <a16:creationId xmlns:a16="http://schemas.microsoft.com/office/drawing/2014/main" id="{B403AA91-F5FA-4E93-B030-9B3121E729FC}"/>
              </a:ext>
            </a:extLst>
          </p:cNvPr>
          <p:cNvPicPr>
            <a:picLocks noChangeAspect="1"/>
          </p:cNvPicPr>
          <p:nvPr/>
        </p:nvPicPr>
        <p:blipFill>
          <a:blip r:embed="rId4"/>
          <a:stretch>
            <a:fillRect/>
          </a:stretch>
        </p:blipFill>
        <p:spPr>
          <a:xfrm>
            <a:off x="6529643" y="2292082"/>
            <a:ext cx="1637416" cy="610830"/>
          </a:xfrm>
          <a:prstGeom prst="rect">
            <a:avLst/>
          </a:prstGeom>
        </p:spPr>
      </p:pic>
      <p:pic>
        <p:nvPicPr>
          <p:cNvPr id="28" name="Εικόνα 27">
            <a:extLst>
              <a:ext uri="{FF2B5EF4-FFF2-40B4-BE49-F238E27FC236}">
                <a16:creationId xmlns:a16="http://schemas.microsoft.com/office/drawing/2014/main" id="{277DFCEA-8F2B-4C00-957F-A68316E39EAA}"/>
              </a:ext>
            </a:extLst>
          </p:cNvPr>
          <p:cNvPicPr>
            <a:picLocks noChangeAspect="1"/>
          </p:cNvPicPr>
          <p:nvPr/>
        </p:nvPicPr>
        <p:blipFill>
          <a:blip r:embed="rId4"/>
          <a:stretch>
            <a:fillRect/>
          </a:stretch>
        </p:blipFill>
        <p:spPr>
          <a:xfrm>
            <a:off x="8106856" y="1946790"/>
            <a:ext cx="1637417" cy="610830"/>
          </a:xfrm>
          <a:prstGeom prst="rect">
            <a:avLst/>
          </a:prstGeom>
        </p:spPr>
      </p:pic>
      <p:sp>
        <p:nvSpPr>
          <p:cNvPr id="5" name="Ορθογώνιο 4">
            <a:extLst>
              <a:ext uri="{FF2B5EF4-FFF2-40B4-BE49-F238E27FC236}">
                <a16:creationId xmlns:a16="http://schemas.microsoft.com/office/drawing/2014/main" id="{599426F7-0DAD-481F-AB8D-B6E95D4CE9C0}"/>
              </a:ext>
            </a:extLst>
          </p:cNvPr>
          <p:cNvSpPr/>
          <p:nvPr/>
        </p:nvSpPr>
        <p:spPr>
          <a:xfrm>
            <a:off x="130629" y="864158"/>
            <a:ext cx="9960256" cy="5893359"/>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Ευθεία γραμμή σύνδεσης 7">
            <a:extLst>
              <a:ext uri="{FF2B5EF4-FFF2-40B4-BE49-F238E27FC236}">
                <a16:creationId xmlns:a16="http://schemas.microsoft.com/office/drawing/2014/main" id="{E682B15D-FD4C-46AD-A90C-BA82A9C37FD9}"/>
              </a:ext>
            </a:extLst>
          </p:cNvPr>
          <p:cNvCxnSpPr>
            <a:cxnSpLocks/>
            <a:stCxn id="5" idx="1"/>
            <a:endCxn id="5" idx="3"/>
          </p:cNvCxnSpPr>
          <p:nvPr/>
        </p:nvCxnSpPr>
        <p:spPr>
          <a:xfrm>
            <a:off x="130629" y="3810838"/>
            <a:ext cx="9960256" cy="0"/>
          </a:xfrm>
          <a:prstGeom prst="line">
            <a:avLst/>
          </a:prstGeom>
          <a:ln w="19050">
            <a:prstDash val="sysDash"/>
          </a:ln>
        </p:spPr>
        <p:style>
          <a:lnRef idx="1">
            <a:schemeClr val="dk1"/>
          </a:lnRef>
          <a:fillRef idx="0">
            <a:schemeClr val="dk1"/>
          </a:fillRef>
          <a:effectRef idx="0">
            <a:schemeClr val="dk1"/>
          </a:effectRef>
          <a:fontRef idx="minor">
            <a:schemeClr val="tx1"/>
          </a:fontRef>
        </p:style>
      </p:cxnSp>
      <p:pic>
        <p:nvPicPr>
          <p:cNvPr id="29" name="Εικόνα 28">
            <a:extLst>
              <a:ext uri="{FF2B5EF4-FFF2-40B4-BE49-F238E27FC236}">
                <a16:creationId xmlns:a16="http://schemas.microsoft.com/office/drawing/2014/main" id="{FFD2CA0D-F911-45DD-8BEB-330239DE3C3E}"/>
              </a:ext>
            </a:extLst>
          </p:cNvPr>
          <p:cNvPicPr>
            <a:picLocks noChangeAspect="1"/>
          </p:cNvPicPr>
          <p:nvPr/>
        </p:nvPicPr>
        <p:blipFill>
          <a:blip r:embed="rId3"/>
          <a:stretch>
            <a:fillRect/>
          </a:stretch>
        </p:blipFill>
        <p:spPr>
          <a:xfrm>
            <a:off x="292676" y="4200682"/>
            <a:ext cx="1350717" cy="626420"/>
          </a:xfrm>
          <a:prstGeom prst="rect">
            <a:avLst/>
          </a:prstGeom>
        </p:spPr>
      </p:pic>
      <p:pic>
        <p:nvPicPr>
          <p:cNvPr id="30" name="Εικόνα 29">
            <a:extLst>
              <a:ext uri="{FF2B5EF4-FFF2-40B4-BE49-F238E27FC236}">
                <a16:creationId xmlns:a16="http://schemas.microsoft.com/office/drawing/2014/main" id="{557C9853-136E-453C-A059-49764DF0AB2A}"/>
              </a:ext>
            </a:extLst>
          </p:cNvPr>
          <p:cNvPicPr>
            <a:picLocks noChangeAspect="1"/>
          </p:cNvPicPr>
          <p:nvPr/>
        </p:nvPicPr>
        <p:blipFill>
          <a:blip r:embed="rId3"/>
          <a:stretch>
            <a:fillRect/>
          </a:stretch>
        </p:blipFill>
        <p:spPr>
          <a:xfrm>
            <a:off x="295357" y="5178496"/>
            <a:ext cx="1350717" cy="626420"/>
          </a:xfrm>
          <a:prstGeom prst="rect">
            <a:avLst/>
          </a:prstGeom>
        </p:spPr>
      </p:pic>
      <p:pic>
        <p:nvPicPr>
          <p:cNvPr id="31" name="Εικόνα 30">
            <a:extLst>
              <a:ext uri="{FF2B5EF4-FFF2-40B4-BE49-F238E27FC236}">
                <a16:creationId xmlns:a16="http://schemas.microsoft.com/office/drawing/2014/main" id="{2BFFB1C0-2FF4-4C2A-954A-228045A80747}"/>
              </a:ext>
            </a:extLst>
          </p:cNvPr>
          <p:cNvPicPr>
            <a:picLocks noChangeAspect="1"/>
          </p:cNvPicPr>
          <p:nvPr/>
        </p:nvPicPr>
        <p:blipFill>
          <a:blip r:embed="rId3"/>
          <a:stretch>
            <a:fillRect/>
          </a:stretch>
        </p:blipFill>
        <p:spPr>
          <a:xfrm>
            <a:off x="2047744" y="4459798"/>
            <a:ext cx="1350717" cy="626420"/>
          </a:xfrm>
          <a:prstGeom prst="rect">
            <a:avLst/>
          </a:prstGeom>
        </p:spPr>
      </p:pic>
      <p:pic>
        <p:nvPicPr>
          <p:cNvPr id="32" name="Εικόνα 31">
            <a:extLst>
              <a:ext uri="{FF2B5EF4-FFF2-40B4-BE49-F238E27FC236}">
                <a16:creationId xmlns:a16="http://schemas.microsoft.com/office/drawing/2014/main" id="{90200ECC-5D8E-4AC5-8911-DD3C4693D4AB}"/>
              </a:ext>
            </a:extLst>
          </p:cNvPr>
          <p:cNvPicPr>
            <a:picLocks noChangeAspect="1"/>
          </p:cNvPicPr>
          <p:nvPr/>
        </p:nvPicPr>
        <p:blipFill>
          <a:blip r:embed="rId3"/>
          <a:stretch>
            <a:fillRect/>
          </a:stretch>
        </p:blipFill>
        <p:spPr>
          <a:xfrm>
            <a:off x="1769913" y="5677322"/>
            <a:ext cx="1441062" cy="668319"/>
          </a:xfrm>
          <a:prstGeom prst="rect">
            <a:avLst/>
          </a:prstGeom>
        </p:spPr>
      </p:pic>
      <p:sp>
        <p:nvSpPr>
          <p:cNvPr id="33" name="Ορθογώνιο: Στρογγύλεμα γωνιών 32">
            <a:extLst>
              <a:ext uri="{FF2B5EF4-FFF2-40B4-BE49-F238E27FC236}">
                <a16:creationId xmlns:a16="http://schemas.microsoft.com/office/drawing/2014/main" id="{3904B521-BE19-46D7-B97A-3470229FDA20}"/>
              </a:ext>
            </a:extLst>
          </p:cNvPr>
          <p:cNvSpPr/>
          <p:nvPr/>
        </p:nvSpPr>
        <p:spPr>
          <a:xfrm>
            <a:off x="4456367" y="4869132"/>
            <a:ext cx="1195754" cy="1089531"/>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Εικόνα 20">
            <a:extLst>
              <a:ext uri="{FF2B5EF4-FFF2-40B4-BE49-F238E27FC236}">
                <a16:creationId xmlns:a16="http://schemas.microsoft.com/office/drawing/2014/main" id="{9305D100-C2EF-48E6-8612-2F6DFFDC70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1581" y="3128240"/>
            <a:ext cx="11350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Εικόνα 8">
            <a:extLst>
              <a:ext uri="{FF2B5EF4-FFF2-40B4-BE49-F238E27FC236}">
                <a16:creationId xmlns:a16="http://schemas.microsoft.com/office/drawing/2014/main" id="{8FED14E2-AEDB-4F33-AE06-F7818BB80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1731" y="4617315"/>
            <a:ext cx="115252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Εικόνα 10">
            <a:extLst>
              <a:ext uri="{FF2B5EF4-FFF2-40B4-BE49-F238E27FC236}">
                <a16:creationId xmlns:a16="http://schemas.microsoft.com/office/drawing/2014/main" id="{E5AB5FF3-7AA9-4EBF-9849-653B506953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4906" y="1750290"/>
            <a:ext cx="11160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98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25E-6 -2.59259E-6 L -0.5056 -0.42083 " pathEditMode="relative" rAng="0" ptsTypes="AA">
                                      <p:cBhvr>
                                        <p:cTn id="6" dur="2000" fill="hold"/>
                                        <p:tgtEl>
                                          <p:spTgt spid="16"/>
                                        </p:tgtEl>
                                        <p:attrNameLst>
                                          <p:attrName>ppt_x</p:attrName>
                                          <p:attrName>ppt_y</p:attrName>
                                        </p:attrNameLst>
                                      </p:cBhvr>
                                      <p:rCtr x="-25286" y="-21042"/>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3.33333E-6 4.07407E-6 L -0.51211 0.26157 " pathEditMode="relative" rAng="0" ptsTypes="AA">
                                      <p:cBhvr>
                                        <p:cTn id="10" dur="2000" fill="hold"/>
                                        <p:tgtEl>
                                          <p:spTgt spid="15"/>
                                        </p:tgtEl>
                                        <p:attrNameLst>
                                          <p:attrName>ppt_x</p:attrName>
                                          <p:attrName>ppt_y</p:attrName>
                                        </p:attrNameLst>
                                      </p:cBhvr>
                                      <p:rCtr x="-25612" y="1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46F18E5-63A7-47DE-A874-451D4011B95F}"/>
              </a:ext>
            </a:extLst>
          </p:cNvPr>
          <p:cNvPicPr>
            <a:picLocks noChangeAspect="1"/>
          </p:cNvPicPr>
          <p:nvPr/>
        </p:nvPicPr>
        <p:blipFill>
          <a:blip r:embed="rId3"/>
          <a:stretch>
            <a:fillRect/>
          </a:stretch>
        </p:blipFill>
        <p:spPr>
          <a:xfrm>
            <a:off x="8491648" y="4135623"/>
            <a:ext cx="1350718" cy="626420"/>
          </a:xfrm>
          <a:prstGeom prst="rect">
            <a:avLst/>
          </a:prstGeom>
        </p:spPr>
      </p:pic>
      <p:pic>
        <p:nvPicPr>
          <p:cNvPr id="7" name="Εικόνα 6">
            <a:extLst>
              <a:ext uri="{FF2B5EF4-FFF2-40B4-BE49-F238E27FC236}">
                <a16:creationId xmlns:a16="http://schemas.microsoft.com/office/drawing/2014/main" id="{C487F295-C87D-4494-9349-F08138A61114}"/>
              </a:ext>
            </a:extLst>
          </p:cNvPr>
          <p:cNvPicPr>
            <a:picLocks noChangeAspect="1"/>
          </p:cNvPicPr>
          <p:nvPr/>
        </p:nvPicPr>
        <p:blipFill>
          <a:blip r:embed="rId4"/>
          <a:stretch>
            <a:fillRect/>
          </a:stretch>
        </p:blipFill>
        <p:spPr>
          <a:xfrm>
            <a:off x="291402" y="1114011"/>
            <a:ext cx="1710230" cy="637992"/>
          </a:xfrm>
          <a:prstGeom prst="rect">
            <a:avLst/>
          </a:prstGeom>
        </p:spPr>
      </p:pic>
      <p:pic>
        <p:nvPicPr>
          <p:cNvPr id="17" name="Εικόνα 16">
            <a:extLst>
              <a:ext uri="{FF2B5EF4-FFF2-40B4-BE49-F238E27FC236}">
                <a16:creationId xmlns:a16="http://schemas.microsoft.com/office/drawing/2014/main" id="{8ED6CE1D-95C2-4176-9F30-239F3BDA6E1A}"/>
              </a:ext>
            </a:extLst>
          </p:cNvPr>
          <p:cNvPicPr>
            <a:picLocks noChangeAspect="1"/>
          </p:cNvPicPr>
          <p:nvPr/>
        </p:nvPicPr>
        <p:blipFill>
          <a:blip r:embed="rId4"/>
          <a:stretch>
            <a:fillRect/>
          </a:stretch>
        </p:blipFill>
        <p:spPr>
          <a:xfrm>
            <a:off x="390757" y="2802509"/>
            <a:ext cx="1598879" cy="596454"/>
          </a:xfrm>
          <a:prstGeom prst="rect">
            <a:avLst/>
          </a:prstGeom>
        </p:spPr>
      </p:pic>
      <p:pic>
        <p:nvPicPr>
          <p:cNvPr id="18" name="Εικόνα 17">
            <a:extLst>
              <a:ext uri="{FF2B5EF4-FFF2-40B4-BE49-F238E27FC236}">
                <a16:creationId xmlns:a16="http://schemas.microsoft.com/office/drawing/2014/main" id="{70C92766-DDD8-41BD-93BC-22A10F07F282}"/>
              </a:ext>
            </a:extLst>
          </p:cNvPr>
          <p:cNvPicPr>
            <a:picLocks noChangeAspect="1"/>
          </p:cNvPicPr>
          <p:nvPr/>
        </p:nvPicPr>
        <p:blipFill>
          <a:blip r:embed="rId4"/>
          <a:stretch>
            <a:fillRect/>
          </a:stretch>
        </p:blipFill>
        <p:spPr>
          <a:xfrm>
            <a:off x="280521" y="1957182"/>
            <a:ext cx="1637416" cy="610830"/>
          </a:xfrm>
          <a:prstGeom prst="rect">
            <a:avLst/>
          </a:prstGeom>
        </p:spPr>
      </p:pic>
      <p:pic>
        <p:nvPicPr>
          <p:cNvPr id="19" name="Εικόνα 18">
            <a:extLst>
              <a:ext uri="{FF2B5EF4-FFF2-40B4-BE49-F238E27FC236}">
                <a16:creationId xmlns:a16="http://schemas.microsoft.com/office/drawing/2014/main" id="{1B00F2E8-582F-40EE-A580-E0606A0E6D52}"/>
              </a:ext>
            </a:extLst>
          </p:cNvPr>
          <p:cNvPicPr>
            <a:picLocks noChangeAspect="1"/>
          </p:cNvPicPr>
          <p:nvPr/>
        </p:nvPicPr>
        <p:blipFill>
          <a:blip r:embed="rId4"/>
          <a:stretch>
            <a:fillRect/>
          </a:stretch>
        </p:blipFill>
        <p:spPr>
          <a:xfrm>
            <a:off x="2178064" y="1191901"/>
            <a:ext cx="1637417" cy="610830"/>
          </a:xfrm>
          <a:prstGeom prst="rect">
            <a:avLst/>
          </a:prstGeom>
        </p:spPr>
      </p:pic>
      <p:pic>
        <p:nvPicPr>
          <p:cNvPr id="23" name="Εικόνα 22">
            <a:extLst>
              <a:ext uri="{FF2B5EF4-FFF2-40B4-BE49-F238E27FC236}">
                <a16:creationId xmlns:a16="http://schemas.microsoft.com/office/drawing/2014/main" id="{50684A98-A59B-4F74-8D12-04B786BCC057}"/>
              </a:ext>
            </a:extLst>
          </p:cNvPr>
          <p:cNvPicPr>
            <a:picLocks noChangeAspect="1"/>
          </p:cNvPicPr>
          <p:nvPr/>
        </p:nvPicPr>
        <p:blipFill>
          <a:blip r:embed="rId3"/>
          <a:stretch>
            <a:fillRect/>
          </a:stretch>
        </p:blipFill>
        <p:spPr>
          <a:xfrm>
            <a:off x="8527593" y="5958663"/>
            <a:ext cx="1350717" cy="626420"/>
          </a:xfrm>
          <a:prstGeom prst="rect">
            <a:avLst/>
          </a:prstGeom>
        </p:spPr>
      </p:pic>
      <p:sp>
        <p:nvSpPr>
          <p:cNvPr id="2" name="Ορθογώνιο: Στρογγύλεμα γωνιών 1">
            <a:extLst>
              <a:ext uri="{FF2B5EF4-FFF2-40B4-BE49-F238E27FC236}">
                <a16:creationId xmlns:a16="http://schemas.microsoft.com/office/drawing/2014/main" id="{61D43B0D-DB8A-4266-87CF-D643BED2E494}"/>
              </a:ext>
            </a:extLst>
          </p:cNvPr>
          <p:cNvSpPr/>
          <p:nvPr/>
        </p:nvSpPr>
        <p:spPr>
          <a:xfrm>
            <a:off x="4456367" y="1663014"/>
            <a:ext cx="1195754" cy="1089531"/>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599426F7-0DAD-481F-AB8D-B6E95D4CE9C0}"/>
              </a:ext>
            </a:extLst>
          </p:cNvPr>
          <p:cNvSpPr/>
          <p:nvPr/>
        </p:nvSpPr>
        <p:spPr>
          <a:xfrm>
            <a:off x="130629" y="864158"/>
            <a:ext cx="9960256" cy="5893359"/>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Ευθεία γραμμή σύνδεσης 7">
            <a:extLst>
              <a:ext uri="{FF2B5EF4-FFF2-40B4-BE49-F238E27FC236}">
                <a16:creationId xmlns:a16="http://schemas.microsoft.com/office/drawing/2014/main" id="{E682B15D-FD4C-46AD-A90C-BA82A9C37FD9}"/>
              </a:ext>
            </a:extLst>
          </p:cNvPr>
          <p:cNvCxnSpPr>
            <a:cxnSpLocks/>
            <a:stCxn id="5" idx="1"/>
            <a:endCxn id="5" idx="3"/>
          </p:cNvCxnSpPr>
          <p:nvPr/>
        </p:nvCxnSpPr>
        <p:spPr>
          <a:xfrm>
            <a:off x="130629" y="3810838"/>
            <a:ext cx="9960256" cy="0"/>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33" name="Ορθογώνιο: Στρογγύλεμα γωνιών 32">
            <a:extLst>
              <a:ext uri="{FF2B5EF4-FFF2-40B4-BE49-F238E27FC236}">
                <a16:creationId xmlns:a16="http://schemas.microsoft.com/office/drawing/2014/main" id="{3904B521-BE19-46D7-B97A-3470229FDA20}"/>
              </a:ext>
            </a:extLst>
          </p:cNvPr>
          <p:cNvSpPr/>
          <p:nvPr/>
        </p:nvSpPr>
        <p:spPr>
          <a:xfrm>
            <a:off x="4456367" y="4869132"/>
            <a:ext cx="1195754" cy="1089531"/>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Εικόνα 33">
            <a:extLst>
              <a:ext uri="{FF2B5EF4-FFF2-40B4-BE49-F238E27FC236}">
                <a16:creationId xmlns:a16="http://schemas.microsoft.com/office/drawing/2014/main" id="{F0DB0A09-C645-4439-BC9E-10BD7B8868BB}"/>
              </a:ext>
            </a:extLst>
          </p:cNvPr>
          <p:cNvPicPr>
            <a:picLocks noChangeAspect="1"/>
          </p:cNvPicPr>
          <p:nvPr/>
        </p:nvPicPr>
        <p:blipFill>
          <a:blip r:embed="rId4"/>
          <a:stretch>
            <a:fillRect/>
          </a:stretch>
        </p:blipFill>
        <p:spPr>
          <a:xfrm>
            <a:off x="2211934" y="2874771"/>
            <a:ext cx="1637417" cy="610830"/>
          </a:xfrm>
          <a:prstGeom prst="rect">
            <a:avLst/>
          </a:prstGeom>
        </p:spPr>
      </p:pic>
      <p:pic>
        <p:nvPicPr>
          <p:cNvPr id="35" name="Εικόνα 34">
            <a:extLst>
              <a:ext uri="{FF2B5EF4-FFF2-40B4-BE49-F238E27FC236}">
                <a16:creationId xmlns:a16="http://schemas.microsoft.com/office/drawing/2014/main" id="{E3CFB8B4-76A9-4FA4-A413-FC947C883365}"/>
              </a:ext>
            </a:extLst>
          </p:cNvPr>
          <p:cNvPicPr>
            <a:picLocks noChangeAspect="1"/>
          </p:cNvPicPr>
          <p:nvPr/>
        </p:nvPicPr>
        <p:blipFill>
          <a:blip r:embed="rId4"/>
          <a:stretch>
            <a:fillRect/>
          </a:stretch>
        </p:blipFill>
        <p:spPr>
          <a:xfrm>
            <a:off x="2178063" y="2058762"/>
            <a:ext cx="1637417" cy="610830"/>
          </a:xfrm>
          <a:prstGeom prst="rect">
            <a:avLst/>
          </a:prstGeom>
        </p:spPr>
      </p:pic>
      <p:pic>
        <p:nvPicPr>
          <p:cNvPr id="36" name="Εικόνα 35">
            <a:extLst>
              <a:ext uri="{FF2B5EF4-FFF2-40B4-BE49-F238E27FC236}">
                <a16:creationId xmlns:a16="http://schemas.microsoft.com/office/drawing/2014/main" id="{931FA7FA-1F11-408C-B51D-D0F00F232BD0}"/>
              </a:ext>
            </a:extLst>
          </p:cNvPr>
          <p:cNvPicPr>
            <a:picLocks noChangeAspect="1"/>
          </p:cNvPicPr>
          <p:nvPr/>
        </p:nvPicPr>
        <p:blipFill>
          <a:blip r:embed="rId4"/>
          <a:stretch>
            <a:fillRect/>
          </a:stretch>
        </p:blipFill>
        <p:spPr>
          <a:xfrm rot="897505">
            <a:off x="6488109" y="1015958"/>
            <a:ext cx="1710230" cy="637992"/>
          </a:xfrm>
          <a:prstGeom prst="rect">
            <a:avLst/>
          </a:prstGeom>
        </p:spPr>
      </p:pic>
      <p:pic>
        <p:nvPicPr>
          <p:cNvPr id="37" name="Εικόνα 36">
            <a:extLst>
              <a:ext uri="{FF2B5EF4-FFF2-40B4-BE49-F238E27FC236}">
                <a16:creationId xmlns:a16="http://schemas.microsoft.com/office/drawing/2014/main" id="{DBF8D718-1345-4944-BF8C-4106C03AAF77}"/>
              </a:ext>
            </a:extLst>
          </p:cNvPr>
          <p:cNvPicPr>
            <a:picLocks noChangeAspect="1"/>
          </p:cNvPicPr>
          <p:nvPr/>
        </p:nvPicPr>
        <p:blipFill>
          <a:blip r:embed="rId4"/>
          <a:stretch>
            <a:fillRect/>
          </a:stretch>
        </p:blipFill>
        <p:spPr>
          <a:xfrm>
            <a:off x="6599785" y="3078339"/>
            <a:ext cx="1598879" cy="596454"/>
          </a:xfrm>
          <a:prstGeom prst="rect">
            <a:avLst/>
          </a:prstGeom>
        </p:spPr>
      </p:pic>
      <p:pic>
        <p:nvPicPr>
          <p:cNvPr id="38" name="Εικόνα 37">
            <a:extLst>
              <a:ext uri="{FF2B5EF4-FFF2-40B4-BE49-F238E27FC236}">
                <a16:creationId xmlns:a16="http://schemas.microsoft.com/office/drawing/2014/main" id="{F22DFEAC-E7C1-4415-B459-69100080213B}"/>
              </a:ext>
            </a:extLst>
          </p:cNvPr>
          <p:cNvPicPr>
            <a:picLocks noChangeAspect="1"/>
          </p:cNvPicPr>
          <p:nvPr/>
        </p:nvPicPr>
        <p:blipFill>
          <a:blip r:embed="rId4"/>
          <a:stretch>
            <a:fillRect/>
          </a:stretch>
        </p:blipFill>
        <p:spPr>
          <a:xfrm rot="580066">
            <a:off x="6245643" y="2271366"/>
            <a:ext cx="1637416" cy="610830"/>
          </a:xfrm>
          <a:prstGeom prst="rect">
            <a:avLst/>
          </a:prstGeom>
        </p:spPr>
      </p:pic>
      <p:pic>
        <p:nvPicPr>
          <p:cNvPr id="39" name="Εικόνα 38">
            <a:extLst>
              <a:ext uri="{FF2B5EF4-FFF2-40B4-BE49-F238E27FC236}">
                <a16:creationId xmlns:a16="http://schemas.microsoft.com/office/drawing/2014/main" id="{F77B1C3E-B9BE-4F22-845A-C2E19B991098}"/>
              </a:ext>
            </a:extLst>
          </p:cNvPr>
          <p:cNvPicPr>
            <a:picLocks noChangeAspect="1"/>
          </p:cNvPicPr>
          <p:nvPr/>
        </p:nvPicPr>
        <p:blipFill>
          <a:blip r:embed="rId4"/>
          <a:stretch>
            <a:fillRect/>
          </a:stretch>
        </p:blipFill>
        <p:spPr>
          <a:xfrm rot="1068441">
            <a:off x="8330181" y="1085104"/>
            <a:ext cx="1637417" cy="610830"/>
          </a:xfrm>
          <a:prstGeom prst="rect">
            <a:avLst/>
          </a:prstGeom>
        </p:spPr>
      </p:pic>
      <p:pic>
        <p:nvPicPr>
          <p:cNvPr id="40" name="Εικόνα 39">
            <a:extLst>
              <a:ext uri="{FF2B5EF4-FFF2-40B4-BE49-F238E27FC236}">
                <a16:creationId xmlns:a16="http://schemas.microsoft.com/office/drawing/2014/main" id="{916DD422-7189-448F-9C13-F6C1381B5971}"/>
              </a:ext>
            </a:extLst>
          </p:cNvPr>
          <p:cNvPicPr>
            <a:picLocks noChangeAspect="1"/>
          </p:cNvPicPr>
          <p:nvPr/>
        </p:nvPicPr>
        <p:blipFill>
          <a:blip r:embed="rId4"/>
          <a:stretch>
            <a:fillRect/>
          </a:stretch>
        </p:blipFill>
        <p:spPr>
          <a:xfrm>
            <a:off x="8414696" y="3004031"/>
            <a:ext cx="1637417" cy="610830"/>
          </a:xfrm>
          <a:prstGeom prst="rect">
            <a:avLst/>
          </a:prstGeom>
        </p:spPr>
      </p:pic>
      <p:pic>
        <p:nvPicPr>
          <p:cNvPr id="41" name="Εικόνα 40">
            <a:extLst>
              <a:ext uri="{FF2B5EF4-FFF2-40B4-BE49-F238E27FC236}">
                <a16:creationId xmlns:a16="http://schemas.microsoft.com/office/drawing/2014/main" id="{17FDE729-D279-4397-A3A5-71F4CDADADA6}"/>
              </a:ext>
            </a:extLst>
          </p:cNvPr>
          <p:cNvPicPr>
            <a:picLocks noChangeAspect="1"/>
          </p:cNvPicPr>
          <p:nvPr/>
        </p:nvPicPr>
        <p:blipFill>
          <a:blip r:embed="rId4"/>
          <a:stretch>
            <a:fillRect/>
          </a:stretch>
        </p:blipFill>
        <p:spPr>
          <a:xfrm rot="1977622">
            <a:off x="8526776" y="2043100"/>
            <a:ext cx="1637417" cy="610830"/>
          </a:xfrm>
          <a:prstGeom prst="rect">
            <a:avLst/>
          </a:prstGeom>
        </p:spPr>
      </p:pic>
      <p:pic>
        <p:nvPicPr>
          <p:cNvPr id="42" name="Εικόνα 41">
            <a:extLst>
              <a:ext uri="{FF2B5EF4-FFF2-40B4-BE49-F238E27FC236}">
                <a16:creationId xmlns:a16="http://schemas.microsoft.com/office/drawing/2014/main" id="{BAD44C90-DC41-402C-A189-2B498B88E142}"/>
              </a:ext>
            </a:extLst>
          </p:cNvPr>
          <p:cNvPicPr>
            <a:picLocks noChangeAspect="1"/>
          </p:cNvPicPr>
          <p:nvPr/>
        </p:nvPicPr>
        <p:blipFill>
          <a:blip r:embed="rId4"/>
          <a:stretch>
            <a:fillRect/>
          </a:stretch>
        </p:blipFill>
        <p:spPr>
          <a:xfrm rot="1776441">
            <a:off x="7260314" y="1988139"/>
            <a:ext cx="1637417" cy="610830"/>
          </a:xfrm>
          <a:prstGeom prst="rect">
            <a:avLst/>
          </a:prstGeom>
        </p:spPr>
      </p:pic>
      <p:pic>
        <p:nvPicPr>
          <p:cNvPr id="45" name="Εικόνα 44">
            <a:extLst>
              <a:ext uri="{FF2B5EF4-FFF2-40B4-BE49-F238E27FC236}">
                <a16:creationId xmlns:a16="http://schemas.microsoft.com/office/drawing/2014/main" id="{E187835D-718D-4BB9-B79D-1012509AA3ED}"/>
              </a:ext>
            </a:extLst>
          </p:cNvPr>
          <p:cNvPicPr>
            <a:picLocks noChangeAspect="1"/>
          </p:cNvPicPr>
          <p:nvPr/>
        </p:nvPicPr>
        <p:blipFill>
          <a:blip r:embed="rId3"/>
          <a:stretch>
            <a:fillRect/>
          </a:stretch>
        </p:blipFill>
        <p:spPr>
          <a:xfrm>
            <a:off x="7033231" y="4195363"/>
            <a:ext cx="1350718" cy="626420"/>
          </a:xfrm>
          <a:prstGeom prst="rect">
            <a:avLst/>
          </a:prstGeom>
        </p:spPr>
      </p:pic>
      <p:pic>
        <p:nvPicPr>
          <p:cNvPr id="46" name="Εικόνα 45">
            <a:extLst>
              <a:ext uri="{FF2B5EF4-FFF2-40B4-BE49-F238E27FC236}">
                <a16:creationId xmlns:a16="http://schemas.microsoft.com/office/drawing/2014/main" id="{3AB8CC9D-9B55-45C1-95B8-6F3EA28AE0EC}"/>
              </a:ext>
            </a:extLst>
          </p:cNvPr>
          <p:cNvPicPr>
            <a:picLocks noChangeAspect="1"/>
          </p:cNvPicPr>
          <p:nvPr/>
        </p:nvPicPr>
        <p:blipFill>
          <a:blip r:embed="rId3"/>
          <a:stretch>
            <a:fillRect/>
          </a:stretch>
        </p:blipFill>
        <p:spPr>
          <a:xfrm>
            <a:off x="7626745" y="4963502"/>
            <a:ext cx="1350718" cy="626420"/>
          </a:xfrm>
          <a:prstGeom prst="rect">
            <a:avLst/>
          </a:prstGeom>
        </p:spPr>
      </p:pic>
      <p:pic>
        <p:nvPicPr>
          <p:cNvPr id="47" name="Εικόνα 46">
            <a:extLst>
              <a:ext uri="{FF2B5EF4-FFF2-40B4-BE49-F238E27FC236}">
                <a16:creationId xmlns:a16="http://schemas.microsoft.com/office/drawing/2014/main" id="{0B9660AA-6FCA-4BE6-9C55-075D2BE1612A}"/>
              </a:ext>
            </a:extLst>
          </p:cNvPr>
          <p:cNvPicPr>
            <a:picLocks noChangeAspect="1"/>
          </p:cNvPicPr>
          <p:nvPr/>
        </p:nvPicPr>
        <p:blipFill>
          <a:blip r:embed="rId3"/>
          <a:stretch>
            <a:fillRect/>
          </a:stretch>
        </p:blipFill>
        <p:spPr>
          <a:xfrm>
            <a:off x="7096046" y="5949943"/>
            <a:ext cx="1350718" cy="626420"/>
          </a:xfrm>
          <a:prstGeom prst="rect">
            <a:avLst/>
          </a:prstGeom>
        </p:spPr>
      </p:pic>
      <p:pic>
        <p:nvPicPr>
          <p:cNvPr id="48" name="Εικόνα 47">
            <a:extLst>
              <a:ext uri="{FF2B5EF4-FFF2-40B4-BE49-F238E27FC236}">
                <a16:creationId xmlns:a16="http://schemas.microsoft.com/office/drawing/2014/main" id="{8D154D81-D793-477E-B712-680A97D24FB9}"/>
              </a:ext>
            </a:extLst>
          </p:cNvPr>
          <p:cNvPicPr>
            <a:picLocks noChangeAspect="1"/>
          </p:cNvPicPr>
          <p:nvPr/>
        </p:nvPicPr>
        <p:blipFill>
          <a:blip r:embed="rId3"/>
          <a:stretch>
            <a:fillRect/>
          </a:stretch>
        </p:blipFill>
        <p:spPr>
          <a:xfrm>
            <a:off x="1880641" y="4060393"/>
            <a:ext cx="1350718" cy="626420"/>
          </a:xfrm>
          <a:prstGeom prst="rect">
            <a:avLst/>
          </a:prstGeom>
        </p:spPr>
      </p:pic>
      <p:pic>
        <p:nvPicPr>
          <p:cNvPr id="49" name="Εικόνα 48">
            <a:extLst>
              <a:ext uri="{FF2B5EF4-FFF2-40B4-BE49-F238E27FC236}">
                <a16:creationId xmlns:a16="http://schemas.microsoft.com/office/drawing/2014/main" id="{FB9C751F-C6AE-4196-96EB-C57CC87FCD3C}"/>
              </a:ext>
            </a:extLst>
          </p:cNvPr>
          <p:cNvPicPr>
            <a:picLocks noChangeAspect="1"/>
          </p:cNvPicPr>
          <p:nvPr/>
        </p:nvPicPr>
        <p:blipFill>
          <a:blip r:embed="rId3"/>
          <a:stretch>
            <a:fillRect/>
          </a:stretch>
        </p:blipFill>
        <p:spPr>
          <a:xfrm>
            <a:off x="1916586" y="5883433"/>
            <a:ext cx="1350717" cy="626420"/>
          </a:xfrm>
          <a:prstGeom prst="rect">
            <a:avLst/>
          </a:prstGeom>
        </p:spPr>
      </p:pic>
      <p:pic>
        <p:nvPicPr>
          <p:cNvPr id="50" name="Εικόνα 49">
            <a:extLst>
              <a:ext uri="{FF2B5EF4-FFF2-40B4-BE49-F238E27FC236}">
                <a16:creationId xmlns:a16="http://schemas.microsoft.com/office/drawing/2014/main" id="{0E32EC9F-D654-421F-AE78-AD8DC08BD891}"/>
              </a:ext>
            </a:extLst>
          </p:cNvPr>
          <p:cNvPicPr>
            <a:picLocks noChangeAspect="1"/>
          </p:cNvPicPr>
          <p:nvPr/>
        </p:nvPicPr>
        <p:blipFill>
          <a:blip r:embed="rId3"/>
          <a:stretch>
            <a:fillRect/>
          </a:stretch>
        </p:blipFill>
        <p:spPr>
          <a:xfrm>
            <a:off x="422224" y="4120133"/>
            <a:ext cx="1350718" cy="626420"/>
          </a:xfrm>
          <a:prstGeom prst="rect">
            <a:avLst/>
          </a:prstGeom>
        </p:spPr>
      </p:pic>
      <p:pic>
        <p:nvPicPr>
          <p:cNvPr id="51" name="Εικόνα 50">
            <a:extLst>
              <a:ext uri="{FF2B5EF4-FFF2-40B4-BE49-F238E27FC236}">
                <a16:creationId xmlns:a16="http://schemas.microsoft.com/office/drawing/2014/main" id="{54FD629F-DA30-41B8-BC9D-5F1536D5E03E}"/>
              </a:ext>
            </a:extLst>
          </p:cNvPr>
          <p:cNvPicPr>
            <a:picLocks noChangeAspect="1"/>
          </p:cNvPicPr>
          <p:nvPr/>
        </p:nvPicPr>
        <p:blipFill>
          <a:blip r:embed="rId3"/>
          <a:stretch>
            <a:fillRect/>
          </a:stretch>
        </p:blipFill>
        <p:spPr>
          <a:xfrm>
            <a:off x="1015738" y="4888272"/>
            <a:ext cx="1350718" cy="626420"/>
          </a:xfrm>
          <a:prstGeom prst="rect">
            <a:avLst/>
          </a:prstGeom>
        </p:spPr>
      </p:pic>
      <p:pic>
        <p:nvPicPr>
          <p:cNvPr id="52" name="Εικόνα 51">
            <a:extLst>
              <a:ext uri="{FF2B5EF4-FFF2-40B4-BE49-F238E27FC236}">
                <a16:creationId xmlns:a16="http://schemas.microsoft.com/office/drawing/2014/main" id="{2F9D4C02-824A-4828-B58B-34116A43FF70}"/>
              </a:ext>
            </a:extLst>
          </p:cNvPr>
          <p:cNvPicPr>
            <a:picLocks noChangeAspect="1"/>
          </p:cNvPicPr>
          <p:nvPr/>
        </p:nvPicPr>
        <p:blipFill>
          <a:blip r:embed="rId3"/>
          <a:stretch>
            <a:fillRect/>
          </a:stretch>
        </p:blipFill>
        <p:spPr>
          <a:xfrm>
            <a:off x="485039" y="5874713"/>
            <a:ext cx="1350718" cy="626420"/>
          </a:xfrm>
          <a:prstGeom prst="rect">
            <a:avLst/>
          </a:prstGeom>
        </p:spPr>
      </p:pic>
      <p:pic>
        <p:nvPicPr>
          <p:cNvPr id="15" name="Εικόνα 20">
            <a:extLst>
              <a:ext uri="{FF2B5EF4-FFF2-40B4-BE49-F238E27FC236}">
                <a16:creationId xmlns:a16="http://schemas.microsoft.com/office/drawing/2014/main" id="{9305D100-C2EF-48E6-8612-2F6DFFDC70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3156" y="3094223"/>
            <a:ext cx="11350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Εικόνα 8">
            <a:extLst>
              <a:ext uri="{FF2B5EF4-FFF2-40B4-BE49-F238E27FC236}">
                <a16:creationId xmlns:a16="http://schemas.microsoft.com/office/drawing/2014/main" id="{8FED14E2-AEDB-4F33-AE06-F7818BB80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3306" y="4583298"/>
            <a:ext cx="115252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Εικόνα 10">
            <a:extLst>
              <a:ext uri="{FF2B5EF4-FFF2-40B4-BE49-F238E27FC236}">
                <a16:creationId xmlns:a16="http://schemas.microsoft.com/office/drawing/2014/main" id="{E5AB5FF3-7AA9-4EBF-9849-653B506953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6481" y="1716273"/>
            <a:ext cx="11160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Ορθογώνιο: Στρογγύλεμα γωνιών 52">
            <a:extLst>
              <a:ext uri="{FF2B5EF4-FFF2-40B4-BE49-F238E27FC236}">
                <a16:creationId xmlns:a16="http://schemas.microsoft.com/office/drawing/2014/main" id="{5F4D8C60-3882-46F8-A0BF-F10FC8D283AD}"/>
              </a:ext>
            </a:extLst>
          </p:cNvPr>
          <p:cNvSpPr/>
          <p:nvPr/>
        </p:nvSpPr>
        <p:spPr>
          <a:xfrm>
            <a:off x="2546798" y="100483"/>
            <a:ext cx="7098353"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Ορθογώνιο 53">
            <a:extLst>
              <a:ext uri="{FF2B5EF4-FFF2-40B4-BE49-F238E27FC236}">
                <a16:creationId xmlns:a16="http://schemas.microsoft.com/office/drawing/2014/main" id="{E8359FCF-F2BF-4EC0-949B-32D417459746}"/>
              </a:ext>
            </a:extLst>
          </p:cNvPr>
          <p:cNvSpPr/>
          <p:nvPr/>
        </p:nvSpPr>
        <p:spPr>
          <a:xfrm>
            <a:off x="2543225" y="100483"/>
            <a:ext cx="7105600"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Τι θα</a:t>
            </a:r>
            <a:r>
              <a:rPr kumimoji="0" lang="el-GR" sz="3200" b="1" i="0" u="none" strike="noStrike" kern="1200" cap="none" spc="0" normalizeH="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 φάει το πεινασμένο </a:t>
            </a:r>
            <a:r>
              <a:rPr kumimoji="0" lang="el-GR" sz="3200" b="1" i="0" u="none" strike="noStrike" kern="1200" cap="none" spc="0" normalizeH="0" noProof="0" dirty="0" err="1">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κροκοδειλάκι</a:t>
            </a:r>
            <a:r>
              <a:rPr kumimoji="0" lang="el-GR" sz="3200" b="1" i="0" u="none" strike="noStrike" kern="1200" cap="none" spc="0" normalizeH="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a:t>
            </a:r>
            <a:endPar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endParaRPr>
          </a:p>
        </p:txBody>
      </p:sp>
    </p:spTree>
    <p:extLst>
      <p:ext uri="{BB962C8B-B14F-4D97-AF65-F5344CB8AC3E}">
        <p14:creationId xmlns:p14="http://schemas.microsoft.com/office/powerpoint/2010/main" val="5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33333E-6 L -0.50704 -0.1993 " pathEditMode="relative" rAng="0" ptsTypes="AA">
                                      <p:cBhvr>
                                        <p:cTn id="6" dur="2000" fill="hold"/>
                                        <p:tgtEl>
                                          <p:spTgt spid="15"/>
                                        </p:tgtEl>
                                        <p:attrNameLst>
                                          <p:attrName>ppt_x</p:attrName>
                                          <p:attrName>ppt_y</p:attrName>
                                        </p:attrNameLst>
                                      </p:cBhvr>
                                      <p:rCtr x="-25352" y="-9977"/>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5E-6 7.40741E-7 L -0.50235 0.47268 " pathEditMode="relative" rAng="0" ptsTypes="AA">
                                      <p:cBhvr>
                                        <p:cTn id="10" dur="2000" fill="hold"/>
                                        <p:tgtEl>
                                          <p:spTgt spid="24"/>
                                        </p:tgtEl>
                                        <p:attrNameLst>
                                          <p:attrName>ppt_x</p:attrName>
                                          <p:attrName>ppt_y</p:attrName>
                                        </p:attrNameLst>
                                      </p:cBhvr>
                                      <p:rCtr x="-25117" y="2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827298" y="100483"/>
            <a:ext cx="8537337"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1827298" y="212619"/>
            <a:ext cx="8537337"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Πόσα ψάρια περισσεύουν αν θέλουμε να είναι ίσα με τα ψωμιά;</a:t>
            </a:r>
          </a:p>
        </p:txBody>
      </p:sp>
      <p:pic>
        <p:nvPicPr>
          <p:cNvPr id="4" name="Εικόνα 3">
            <a:extLst>
              <a:ext uri="{FF2B5EF4-FFF2-40B4-BE49-F238E27FC236}">
                <a16:creationId xmlns:a16="http://schemas.microsoft.com/office/drawing/2014/main" id="{B46F18E5-63A7-47DE-A874-451D4011B95F}"/>
              </a:ext>
            </a:extLst>
          </p:cNvPr>
          <p:cNvPicPr>
            <a:picLocks noChangeAspect="1"/>
          </p:cNvPicPr>
          <p:nvPr/>
        </p:nvPicPr>
        <p:blipFill>
          <a:blip r:embed="rId3"/>
          <a:stretch>
            <a:fillRect/>
          </a:stretch>
        </p:blipFill>
        <p:spPr>
          <a:xfrm>
            <a:off x="885762" y="1828639"/>
            <a:ext cx="1673882" cy="776293"/>
          </a:xfrm>
          <a:prstGeom prst="rect">
            <a:avLst/>
          </a:prstGeom>
        </p:spPr>
      </p:pic>
      <p:pic>
        <p:nvPicPr>
          <p:cNvPr id="7" name="Εικόνα 6">
            <a:extLst>
              <a:ext uri="{FF2B5EF4-FFF2-40B4-BE49-F238E27FC236}">
                <a16:creationId xmlns:a16="http://schemas.microsoft.com/office/drawing/2014/main" id="{C487F295-C87D-4494-9349-F08138A61114}"/>
              </a:ext>
            </a:extLst>
          </p:cNvPr>
          <p:cNvPicPr>
            <a:picLocks noChangeAspect="1"/>
          </p:cNvPicPr>
          <p:nvPr/>
        </p:nvPicPr>
        <p:blipFill>
          <a:blip r:embed="rId4"/>
          <a:stretch>
            <a:fillRect/>
          </a:stretch>
        </p:blipFill>
        <p:spPr>
          <a:xfrm>
            <a:off x="4408033" y="4476337"/>
            <a:ext cx="2271886" cy="847515"/>
          </a:xfrm>
          <a:prstGeom prst="rect">
            <a:avLst/>
          </a:prstGeom>
        </p:spPr>
      </p:pic>
      <p:pic>
        <p:nvPicPr>
          <p:cNvPr id="17" name="Εικόνα 16">
            <a:extLst>
              <a:ext uri="{FF2B5EF4-FFF2-40B4-BE49-F238E27FC236}">
                <a16:creationId xmlns:a16="http://schemas.microsoft.com/office/drawing/2014/main" id="{8ED6CE1D-95C2-4176-9F30-239F3BDA6E1A}"/>
              </a:ext>
            </a:extLst>
          </p:cNvPr>
          <p:cNvPicPr>
            <a:picLocks noChangeAspect="1"/>
          </p:cNvPicPr>
          <p:nvPr/>
        </p:nvPicPr>
        <p:blipFill>
          <a:blip r:embed="rId4"/>
          <a:stretch>
            <a:fillRect/>
          </a:stretch>
        </p:blipFill>
        <p:spPr>
          <a:xfrm>
            <a:off x="7994373" y="4476337"/>
            <a:ext cx="2271886" cy="847515"/>
          </a:xfrm>
          <a:prstGeom prst="rect">
            <a:avLst/>
          </a:prstGeom>
        </p:spPr>
      </p:pic>
      <p:pic>
        <p:nvPicPr>
          <p:cNvPr id="18" name="Εικόνα 17">
            <a:extLst>
              <a:ext uri="{FF2B5EF4-FFF2-40B4-BE49-F238E27FC236}">
                <a16:creationId xmlns:a16="http://schemas.microsoft.com/office/drawing/2014/main" id="{70C92766-DDD8-41BD-93BC-22A10F07F282}"/>
              </a:ext>
            </a:extLst>
          </p:cNvPr>
          <p:cNvPicPr>
            <a:picLocks noChangeAspect="1"/>
          </p:cNvPicPr>
          <p:nvPr/>
        </p:nvPicPr>
        <p:blipFill>
          <a:blip r:embed="rId4"/>
          <a:stretch>
            <a:fillRect/>
          </a:stretch>
        </p:blipFill>
        <p:spPr>
          <a:xfrm>
            <a:off x="2242550" y="5650756"/>
            <a:ext cx="2271886" cy="847515"/>
          </a:xfrm>
          <a:prstGeom prst="rect">
            <a:avLst/>
          </a:prstGeom>
        </p:spPr>
      </p:pic>
      <p:pic>
        <p:nvPicPr>
          <p:cNvPr id="19" name="Εικόνα 18">
            <a:extLst>
              <a:ext uri="{FF2B5EF4-FFF2-40B4-BE49-F238E27FC236}">
                <a16:creationId xmlns:a16="http://schemas.microsoft.com/office/drawing/2014/main" id="{1B00F2E8-582F-40EE-A580-E0606A0E6D52}"/>
              </a:ext>
            </a:extLst>
          </p:cNvPr>
          <p:cNvPicPr>
            <a:picLocks noChangeAspect="1"/>
          </p:cNvPicPr>
          <p:nvPr/>
        </p:nvPicPr>
        <p:blipFill>
          <a:blip r:embed="rId4"/>
          <a:stretch>
            <a:fillRect/>
          </a:stretch>
        </p:blipFill>
        <p:spPr>
          <a:xfrm>
            <a:off x="287758" y="4626523"/>
            <a:ext cx="2271886" cy="847515"/>
          </a:xfrm>
          <a:prstGeom prst="rect">
            <a:avLst/>
          </a:prstGeom>
        </p:spPr>
      </p:pic>
      <p:pic>
        <p:nvPicPr>
          <p:cNvPr id="20" name="Εικόνα 19">
            <a:extLst>
              <a:ext uri="{FF2B5EF4-FFF2-40B4-BE49-F238E27FC236}">
                <a16:creationId xmlns:a16="http://schemas.microsoft.com/office/drawing/2014/main" id="{F431F57A-AC4C-4593-AFE3-9825EE09DF42}"/>
              </a:ext>
            </a:extLst>
          </p:cNvPr>
          <p:cNvPicPr>
            <a:picLocks noChangeAspect="1"/>
          </p:cNvPicPr>
          <p:nvPr/>
        </p:nvPicPr>
        <p:blipFill>
          <a:blip r:embed="rId3"/>
          <a:stretch>
            <a:fillRect/>
          </a:stretch>
        </p:blipFill>
        <p:spPr>
          <a:xfrm>
            <a:off x="8955294" y="1828640"/>
            <a:ext cx="1673882" cy="776293"/>
          </a:xfrm>
          <a:prstGeom prst="rect">
            <a:avLst/>
          </a:prstGeom>
        </p:spPr>
      </p:pic>
      <p:pic>
        <p:nvPicPr>
          <p:cNvPr id="21" name="Εικόνα 20">
            <a:extLst>
              <a:ext uri="{FF2B5EF4-FFF2-40B4-BE49-F238E27FC236}">
                <a16:creationId xmlns:a16="http://schemas.microsoft.com/office/drawing/2014/main" id="{15A625AF-E7A3-4FB3-9EE1-07C55AE15ABB}"/>
              </a:ext>
            </a:extLst>
          </p:cNvPr>
          <p:cNvPicPr>
            <a:picLocks noChangeAspect="1"/>
          </p:cNvPicPr>
          <p:nvPr/>
        </p:nvPicPr>
        <p:blipFill>
          <a:blip r:embed="rId3"/>
          <a:stretch>
            <a:fillRect/>
          </a:stretch>
        </p:blipFill>
        <p:spPr>
          <a:xfrm>
            <a:off x="5006037" y="1732258"/>
            <a:ext cx="1673882" cy="776293"/>
          </a:xfrm>
          <a:prstGeom prst="rect">
            <a:avLst/>
          </a:prstGeom>
        </p:spPr>
      </p:pic>
      <p:pic>
        <p:nvPicPr>
          <p:cNvPr id="16" name="Εικόνα 15">
            <a:extLst>
              <a:ext uri="{FF2B5EF4-FFF2-40B4-BE49-F238E27FC236}">
                <a16:creationId xmlns:a16="http://schemas.microsoft.com/office/drawing/2014/main" id="{CCAB64F8-EFE6-40DB-A623-35C532AB0E88}"/>
              </a:ext>
            </a:extLst>
          </p:cNvPr>
          <p:cNvPicPr>
            <a:picLocks noChangeAspect="1"/>
          </p:cNvPicPr>
          <p:nvPr/>
        </p:nvPicPr>
        <p:blipFill>
          <a:blip r:embed="rId4"/>
          <a:stretch>
            <a:fillRect/>
          </a:stretch>
        </p:blipFill>
        <p:spPr>
          <a:xfrm>
            <a:off x="6273702" y="5650756"/>
            <a:ext cx="2271886" cy="847515"/>
          </a:xfrm>
          <a:prstGeom prst="rect">
            <a:avLst/>
          </a:prstGeom>
        </p:spPr>
      </p:pic>
      <p:pic>
        <p:nvPicPr>
          <p:cNvPr id="22" name="Εικόνα 21">
            <a:extLst>
              <a:ext uri="{FF2B5EF4-FFF2-40B4-BE49-F238E27FC236}">
                <a16:creationId xmlns:a16="http://schemas.microsoft.com/office/drawing/2014/main" id="{58A75442-A476-4FAA-99E8-DE7383F87557}"/>
              </a:ext>
            </a:extLst>
          </p:cNvPr>
          <p:cNvPicPr>
            <a:picLocks noChangeAspect="1"/>
          </p:cNvPicPr>
          <p:nvPr/>
        </p:nvPicPr>
        <p:blipFill>
          <a:blip r:embed="rId4"/>
          <a:stretch>
            <a:fillRect/>
          </a:stretch>
        </p:blipFill>
        <p:spPr>
          <a:xfrm>
            <a:off x="9792235" y="5650757"/>
            <a:ext cx="2271886" cy="847515"/>
          </a:xfrm>
          <a:prstGeom prst="rect">
            <a:avLst/>
          </a:prstGeom>
        </p:spPr>
      </p:pic>
    </p:spTree>
    <p:extLst>
      <p:ext uri="{BB962C8B-B14F-4D97-AF65-F5344CB8AC3E}">
        <p14:creationId xmlns:p14="http://schemas.microsoft.com/office/powerpoint/2010/main" val="213090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22"/>
                                        </p:tgtEl>
                                      </p:cBhvr>
                                    </p:animEffect>
                                    <p:anim calcmode="lin" valueType="num">
                                      <p:cBhvr>
                                        <p:cTn id="7" dur="1000"/>
                                        <p:tgtEl>
                                          <p:spTgt spid="22"/>
                                        </p:tgtEl>
                                        <p:attrNameLst>
                                          <p:attrName>ppt_x</p:attrName>
                                        </p:attrNameLst>
                                      </p:cBhvr>
                                      <p:tavLst>
                                        <p:tav tm="0">
                                          <p:val>
                                            <p:strVal val="ppt_x"/>
                                          </p:val>
                                        </p:tav>
                                        <p:tav tm="100000">
                                          <p:val>
                                            <p:strVal val="ppt_x"/>
                                          </p:val>
                                        </p:tav>
                                      </p:tavLst>
                                    </p:anim>
                                    <p:anim calcmode="lin" valueType="num">
                                      <p:cBhvr>
                                        <p:cTn id="8" dur="100" decel="100000"/>
                                        <p:tgtEl>
                                          <p:spTgt spid="22"/>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22"/>
                                        </p:tgtEl>
                                        <p:attrNameLst>
                                          <p:attrName>ppt_y</p:attrName>
                                        </p:attrNameLst>
                                      </p:cBhvr>
                                      <p:tavLst>
                                        <p:tav tm="0">
                                          <p:val>
                                            <p:strVal val="ppt_y"/>
                                          </p:val>
                                        </p:tav>
                                        <p:tav tm="100000">
                                          <p:val>
                                            <p:strVal val="ppt_y+1"/>
                                          </p:val>
                                        </p:tav>
                                      </p:tavLst>
                                    </p:anim>
                                    <p:set>
                                      <p:cBhvr>
                                        <p:cTn id="10" dur="1" fill="hold">
                                          <p:stCondLst>
                                            <p:cond delay="999"/>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 decel="100000"/>
                                        <p:tgtEl>
                                          <p:spTgt spid="7"/>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nodeType="clickEffect">
                                  <p:stCondLst>
                                    <p:cond delay="0"/>
                                  </p:stCondLst>
                                  <p:childTnLst>
                                    <p:animEffect transition="out" filter="fade">
                                      <p:cBhvr>
                                        <p:cTn id="22" dur="1000"/>
                                        <p:tgtEl>
                                          <p:spTgt spid="19"/>
                                        </p:tgtEl>
                                      </p:cBhvr>
                                    </p:animEffect>
                                    <p:anim calcmode="lin" valueType="num">
                                      <p:cBhvr>
                                        <p:cTn id="23" dur="1000"/>
                                        <p:tgtEl>
                                          <p:spTgt spid="19"/>
                                        </p:tgtEl>
                                        <p:attrNameLst>
                                          <p:attrName>ppt_x</p:attrName>
                                        </p:attrNameLst>
                                      </p:cBhvr>
                                      <p:tavLst>
                                        <p:tav tm="0">
                                          <p:val>
                                            <p:strVal val="ppt_x"/>
                                          </p:val>
                                        </p:tav>
                                        <p:tav tm="100000">
                                          <p:val>
                                            <p:strVal val="ppt_x"/>
                                          </p:val>
                                        </p:tav>
                                      </p:tavLst>
                                    </p:anim>
                                    <p:anim calcmode="lin" valueType="num">
                                      <p:cBhvr>
                                        <p:cTn id="24" dur="100" decel="100000"/>
                                        <p:tgtEl>
                                          <p:spTgt spid="19"/>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19"/>
                                        </p:tgtEl>
                                        <p:attrNameLst>
                                          <p:attrName>ppt_y</p:attrName>
                                        </p:attrNameLst>
                                      </p:cBhvr>
                                      <p:tavLst>
                                        <p:tav tm="0">
                                          <p:val>
                                            <p:strVal val="ppt_y"/>
                                          </p:val>
                                        </p:tav>
                                        <p:tav tm="100000">
                                          <p:val>
                                            <p:strVal val="ppt_y+1"/>
                                          </p:val>
                                        </p:tav>
                                      </p:tavLst>
                                    </p:anim>
                                    <p:set>
                                      <p:cBhvr>
                                        <p:cTn id="26"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827298" y="100483"/>
            <a:ext cx="8537337"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1827298" y="212619"/>
            <a:ext cx="8537337"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Πόσα ψάρια περισσεύουν αν θέλουμε να είναι ίσα με τα ψωμιά;</a:t>
            </a:r>
          </a:p>
        </p:txBody>
      </p:sp>
      <p:pic>
        <p:nvPicPr>
          <p:cNvPr id="4" name="Εικόνα 3">
            <a:extLst>
              <a:ext uri="{FF2B5EF4-FFF2-40B4-BE49-F238E27FC236}">
                <a16:creationId xmlns:a16="http://schemas.microsoft.com/office/drawing/2014/main" id="{B46F18E5-63A7-47DE-A874-451D4011B95F}"/>
              </a:ext>
            </a:extLst>
          </p:cNvPr>
          <p:cNvPicPr>
            <a:picLocks noChangeAspect="1"/>
          </p:cNvPicPr>
          <p:nvPr/>
        </p:nvPicPr>
        <p:blipFill>
          <a:blip r:embed="rId3"/>
          <a:stretch>
            <a:fillRect/>
          </a:stretch>
        </p:blipFill>
        <p:spPr>
          <a:xfrm>
            <a:off x="925235" y="1849466"/>
            <a:ext cx="1673882" cy="776293"/>
          </a:xfrm>
          <a:prstGeom prst="rect">
            <a:avLst/>
          </a:prstGeom>
        </p:spPr>
      </p:pic>
      <p:pic>
        <p:nvPicPr>
          <p:cNvPr id="7" name="Εικόνα 6">
            <a:extLst>
              <a:ext uri="{FF2B5EF4-FFF2-40B4-BE49-F238E27FC236}">
                <a16:creationId xmlns:a16="http://schemas.microsoft.com/office/drawing/2014/main" id="{C487F295-C87D-4494-9349-F08138A61114}"/>
              </a:ext>
            </a:extLst>
          </p:cNvPr>
          <p:cNvPicPr>
            <a:picLocks noChangeAspect="1"/>
          </p:cNvPicPr>
          <p:nvPr/>
        </p:nvPicPr>
        <p:blipFill>
          <a:blip r:embed="rId4"/>
          <a:stretch>
            <a:fillRect/>
          </a:stretch>
        </p:blipFill>
        <p:spPr>
          <a:xfrm>
            <a:off x="4341440" y="4639788"/>
            <a:ext cx="2271886" cy="847515"/>
          </a:xfrm>
          <a:prstGeom prst="rect">
            <a:avLst/>
          </a:prstGeom>
        </p:spPr>
      </p:pic>
      <p:pic>
        <p:nvPicPr>
          <p:cNvPr id="17" name="Εικόνα 16">
            <a:extLst>
              <a:ext uri="{FF2B5EF4-FFF2-40B4-BE49-F238E27FC236}">
                <a16:creationId xmlns:a16="http://schemas.microsoft.com/office/drawing/2014/main" id="{8ED6CE1D-95C2-4176-9F30-239F3BDA6E1A}"/>
              </a:ext>
            </a:extLst>
          </p:cNvPr>
          <p:cNvPicPr>
            <a:picLocks noChangeAspect="1"/>
          </p:cNvPicPr>
          <p:nvPr/>
        </p:nvPicPr>
        <p:blipFill>
          <a:blip r:embed="rId4"/>
          <a:stretch>
            <a:fillRect/>
          </a:stretch>
        </p:blipFill>
        <p:spPr>
          <a:xfrm>
            <a:off x="7994373" y="4476337"/>
            <a:ext cx="2271886" cy="847515"/>
          </a:xfrm>
          <a:prstGeom prst="rect">
            <a:avLst/>
          </a:prstGeom>
        </p:spPr>
      </p:pic>
      <p:pic>
        <p:nvPicPr>
          <p:cNvPr id="18" name="Εικόνα 17">
            <a:extLst>
              <a:ext uri="{FF2B5EF4-FFF2-40B4-BE49-F238E27FC236}">
                <a16:creationId xmlns:a16="http://schemas.microsoft.com/office/drawing/2014/main" id="{70C92766-DDD8-41BD-93BC-22A10F07F282}"/>
              </a:ext>
            </a:extLst>
          </p:cNvPr>
          <p:cNvPicPr>
            <a:picLocks noChangeAspect="1"/>
          </p:cNvPicPr>
          <p:nvPr/>
        </p:nvPicPr>
        <p:blipFill>
          <a:blip r:embed="rId4"/>
          <a:stretch>
            <a:fillRect/>
          </a:stretch>
        </p:blipFill>
        <p:spPr>
          <a:xfrm>
            <a:off x="2368556" y="5650756"/>
            <a:ext cx="2271886" cy="847515"/>
          </a:xfrm>
          <a:prstGeom prst="rect">
            <a:avLst/>
          </a:prstGeom>
        </p:spPr>
      </p:pic>
      <p:pic>
        <p:nvPicPr>
          <p:cNvPr id="19" name="Εικόνα 18">
            <a:extLst>
              <a:ext uri="{FF2B5EF4-FFF2-40B4-BE49-F238E27FC236}">
                <a16:creationId xmlns:a16="http://schemas.microsoft.com/office/drawing/2014/main" id="{1B00F2E8-582F-40EE-A580-E0606A0E6D52}"/>
              </a:ext>
            </a:extLst>
          </p:cNvPr>
          <p:cNvPicPr>
            <a:picLocks noChangeAspect="1"/>
          </p:cNvPicPr>
          <p:nvPr/>
        </p:nvPicPr>
        <p:blipFill>
          <a:blip r:embed="rId4"/>
          <a:stretch>
            <a:fillRect/>
          </a:stretch>
        </p:blipFill>
        <p:spPr>
          <a:xfrm>
            <a:off x="118792" y="4803242"/>
            <a:ext cx="2271886" cy="847515"/>
          </a:xfrm>
          <a:prstGeom prst="rect">
            <a:avLst/>
          </a:prstGeom>
        </p:spPr>
      </p:pic>
      <p:pic>
        <p:nvPicPr>
          <p:cNvPr id="20" name="Εικόνα 19">
            <a:extLst>
              <a:ext uri="{FF2B5EF4-FFF2-40B4-BE49-F238E27FC236}">
                <a16:creationId xmlns:a16="http://schemas.microsoft.com/office/drawing/2014/main" id="{F431F57A-AC4C-4593-AFE3-9825EE09DF42}"/>
              </a:ext>
            </a:extLst>
          </p:cNvPr>
          <p:cNvPicPr>
            <a:picLocks noChangeAspect="1"/>
          </p:cNvPicPr>
          <p:nvPr/>
        </p:nvPicPr>
        <p:blipFill>
          <a:blip r:embed="rId3"/>
          <a:stretch>
            <a:fillRect/>
          </a:stretch>
        </p:blipFill>
        <p:spPr>
          <a:xfrm>
            <a:off x="8898970" y="1631451"/>
            <a:ext cx="1673882" cy="776293"/>
          </a:xfrm>
          <a:prstGeom prst="rect">
            <a:avLst/>
          </a:prstGeom>
        </p:spPr>
      </p:pic>
      <p:pic>
        <p:nvPicPr>
          <p:cNvPr id="21" name="Εικόνα 20">
            <a:extLst>
              <a:ext uri="{FF2B5EF4-FFF2-40B4-BE49-F238E27FC236}">
                <a16:creationId xmlns:a16="http://schemas.microsoft.com/office/drawing/2014/main" id="{15A625AF-E7A3-4FB3-9EE1-07C55AE15ABB}"/>
              </a:ext>
            </a:extLst>
          </p:cNvPr>
          <p:cNvPicPr>
            <a:picLocks noChangeAspect="1"/>
          </p:cNvPicPr>
          <p:nvPr/>
        </p:nvPicPr>
        <p:blipFill>
          <a:blip r:embed="rId3"/>
          <a:stretch>
            <a:fillRect/>
          </a:stretch>
        </p:blipFill>
        <p:spPr>
          <a:xfrm>
            <a:off x="2667558" y="2094691"/>
            <a:ext cx="1673882" cy="776293"/>
          </a:xfrm>
          <a:prstGeom prst="rect">
            <a:avLst/>
          </a:prstGeom>
        </p:spPr>
      </p:pic>
      <p:pic>
        <p:nvPicPr>
          <p:cNvPr id="23" name="Εικόνα 22">
            <a:extLst>
              <a:ext uri="{FF2B5EF4-FFF2-40B4-BE49-F238E27FC236}">
                <a16:creationId xmlns:a16="http://schemas.microsoft.com/office/drawing/2014/main" id="{50684A98-A59B-4F74-8D12-04B786BCC057}"/>
              </a:ext>
            </a:extLst>
          </p:cNvPr>
          <p:cNvPicPr>
            <a:picLocks noChangeAspect="1"/>
          </p:cNvPicPr>
          <p:nvPr/>
        </p:nvPicPr>
        <p:blipFill>
          <a:blip r:embed="rId3"/>
          <a:stretch>
            <a:fillRect/>
          </a:stretch>
        </p:blipFill>
        <p:spPr>
          <a:xfrm>
            <a:off x="4833051" y="1708700"/>
            <a:ext cx="1673882" cy="776293"/>
          </a:xfrm>
          <a:prstGeom prst="rect">
            <a:avLst/>
          </a:prstGeom>
        </p:spPr>
      </p:pic>
      <p:pic>
        <p:nvPicPr>
          <p:cNvPr id="15" name="Εικόνα 14">
            <a:extLst>
              <a:ext uri="{FF2B5EF4-FFF2-40B4-BE49-F238E27FC236}">
                <a16:creationId xmlns:a16="http://schemas.microsoft.com/office/drawing/2014/main" id="{BD55BC27-DD16-4694-B664-F78EEBE1227D}"/>
              </a:ext>
            </a:extLst>
          </p:cNvPr>
          <p:cNvPicPr>
            <a:picLocks noChangeAspect="1"/>
          </p:cNvPicPr>
          <p:nvPr/>
        </p:nvPicPr>
        <p:blipFill>
          <a:blip r:embed="rId3"/>
          <a:stretch>
            <a:fillRect/>
          </a:stretch>
        </p:blipFill>
        <p:spPr>
          <a:xfrm>
            <a:off x="6733477" y="2231477"/>
            <a:ext cx="1673882" cy="776293"/>
          </a:xfrm>
          <a:prstGeom prst="rect">
            <a:avLst/>
          </a:prstGeom>
        </p:spPr>
      </p:pic>
      <p:pic>
        <p:nvPicPr>
          <p:cNvPr id="16" name="Εικόνα 15">
            <a:extLst>
              <a:ext uri="{FF2B5EF4-FFF2-40B4-BE49-F238E27FC236}">
                <a16:creationId xmlns:a16="http://schemas.microsoft.com/office/drawing/2014/main" id="{CCAB64F8-EFE6-40DB-A623-35C532AB0E88}"/>
              </a:ext>
            </a:extLst>
          </p:cNvPr>
          <p:cNvPicPr>
            <a:picLocks noChangeAspect="1"/>
          </p:cNvPicPr>
          <p:nvPr/>
        </p:nvPicPr>
        <p:blipFill>
          <a:blip r:embed="rId4"/>
          <a:stretch>
            <a:fillRect/>
          </a:stretch>
        </p:blipFill>
        <p:spPr>
          <a:xfrm>
            <a:off x="6434475" y="5650757"/>
            <a:ext cx="2271886" cy="847515"/>
          </a:xfrm>
          <a:prstGeom prst="rect">
            <a:avLst/>
          </a:prstGeom>
        </p:spPr>
      </p:pic>
      <p:pic>
        <p:nvPicPr>
          <p:cNvPr id="22" name="Εικόνα 21">
            <a:extLst>
              <a:ext uri="{FF2B5EF4-FFF2-40B4-BE49-F238E27FC236}">
                <a16:creationId xmlns:a16="http://schemas.microsoft.com/office/drawing/2014/main" id="{58A75442-A476-4FAA-99E8-DE7383F87557}"/>
              </a:ext>
            </a:extLst>
          </p:cNvPr>
          <p:cNvPicPr>
            <a:picLocks noChangeAspect="1"/>
          </p:cNvPicPr>
          <p:nvPr/>
        </p:nvPicPr>
        <p:blipFill>
          <a:blip r:embed="rId4"/>
          <a:stretch>
            <a:fillRect/>
          </a:stretch>
        </p:blipFill>
        <p:spPr>
          <a:xfrm>
            <a:off x="9792235" y="5650757"/>
            <a:ext cx="2271886" cy="847515"/>
          </a:xfrm>
          <a:prstGeom prst="rect">
            <a:avLst/>
          </a:prstGeom>
        </p:spPr>
      </p:pic>
    </p:spTree>
    <p:extLst>
      <p:ext uri="{BB962C8B-B14F-4D97-AF65-F5344CB8AC3E}">
        <p14:creationId xmlns:p14="http://schemas.microsoft.com/office/powerpoint/2010/main" val="5141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22"/>
                                        </p:tgtEl>
                                      </p:cBhvr>
                                    </p:animEffect>
                                    <p:anim calcmode="lin" valueType="num">
                                      <p:cBhvr>
                                        <p:cTn id="7" dur="1000"/>
                                        <p:tgtEl>
                                          <p:spTgt spid="22"/>
                                        </p:tgtEl>
                                        <p:attrNameLst>
                                          <p:attrName>ppt_x</p:attrName>
                                        </p:attrNameLst>
                                      </p:cBhvr>
                                      <p:tavLst>
                                        <p:tav tm="0">
                                          <p:val>
                                            <p:strVal val="ppt_x"/>
                                          </p:val>
                                        </p:tav>
                                        <p:tav tm="100000">
                                          <p:val>
                                            <p:strVal val="ppt_x"/>
                                          </p:val>
                                        </p:tav>
                                      </p:tavLst>
                                    </p:anim>
                                    <p:anim calcmode="lin" valueType="num">
                                      <p:cBhvr>
                                        <p:cTn id="8" dur="100" decel="100000"/>
                                        <p:tgtEl>
                                          <p:spTgt spid="22"/>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22"/>
                                        </p:tgtEl>
                                        <p:attrNameLst>
                                          <p:attrName>ppt_y</p:attrName>
                                        </p:attrNameLst>
                                      </p:cBhvr>
                                      <p:tavLst>
                                        <p:tav tm="0">
                                          <p:val>
                                            <p:strVal val="ppt_y"/>
                                          </p:val>
                                        </p:tav>
                                        <p:tav tm="100000">
                                          <p:val>
                                            <p:strVal val="ppt_y+1"/>
                                          </p:val>
                                        </p:tav>
                                      </p:tavLst>
                                    </p:anim>
                                    <p:set>
                                      <p:cBhvr>
                                        <p:cTn id="10"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827298" y="100483"/>
            <a:ext cx="8537337"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1827298" y="212619"/>
            <a:ext cx="8537337"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Πόσα ψάρια περισσεύουν αν θέλουμε να είναι ίσα με τα ψωμιά;</a:t>
            </a:r>
          </a:p>
        </p:txBody>
      </p:sp>
      <p:pic>
        <p:nvPicPr>
          <p:cNvPr id="4" name="Εικόνα 3">
            <a:extLst>
              <a:ext uri="{FF2B5EF4-FFF2-40B4-BE49-F238E27FC236}">
                <a16:creationId xmlns:a16="http://schemas.microsoft.com/office/drawing/2014/main" id="{B46F18E5-63A7-47DE-A874-451D4011B95F}"/>
              </a:ext>
            </a:extLst>
          </p:cNvPr>
          <p:cNvPicPr>
            <a:picLocks noChangeAspect="1"/>
          </p:cNvPicPr>
          <p:nvPr/>
        </p:nvPicPr>
        <p:blipFill>
          <a:blip r:embed="rId3"/>
          <a:stretch>
            <a:fillRect/>
          </a:stretch>
        </p:blipFill>
        <p:spPr>
          <a:xfrm>
            <a:off x="284410" y="1834628"/>
            <a:ext cx="1673882" cy="776293"/>
          </a:xfrm>
          <a:prstGeom prst="rect">
            <a:avLst/>
          </a:prstGeom>
        </p:spPr>
      </p:pic>
      <p:pic>
        <p:nvPicPr>
          <p:cNvPr id="7" name="Εικόνα 6">
            <a:extLst>
              <a:ext uri="{FF2B5EF4-FFF2-40B4-BE49-F238E27FC236}">
                <a16:creationId xmlns:a16="http://schemas.microsoft.com/office/drawing/2014/main" id="{C487F295-C87D-4494-9349-F08138A61114}"/>
              </a:ext>
            </a:extLst>
          </p:cNvPr>
          <p:cNvPicPr>
            <a:picLocks noChangeAspect="1"/>
          </p:cNvPicPr>
          <p:nvPr/>
        </p:nvPicPr>
        <p:blipFill>
          <a:blip r:embed="rId4"/>
          <a:stretch>
            <a:fillRect/>
          </a:stretch>
        </p:blipFill>
        <p:spPr>
          <a:xfrm>
            <a:off x="3504499" y="4675968"/>
            <a:ext cx="2080965" cy="776293"/>
          </a:xfrm>
          <a:prstGeom prst="rect">
            <a:avLst/>
          </a:prstGeom>
        </p:spPr>
      </p:pic>
      <p:pic>
        <p:nvPicPr>
          <p:cNvPr id="17" name="Εικόνα 16">
            <a:extLst>
              <a:ext uri="{FF2B5EF4-FFF2-40B4-BE49-F238E27FC236}">
                <a16:creationId xmlns:a16="http://schemas.microsoft.com/office/drawing/2014/main" id="{8ED6CE1D-95C2-4176-9F30-239F3BDA6E1A}"/>
              </a:ext>
            </a:extLst>
          </p:cNvPr>
          <p:cNvPicPr>
            <a:picLocks noChangeAspect="1"/>
          </p:cNvPicPr>
          <p:nvPr/>
        </p:nvPicPr>
        <p:blipFill>
          <a:blip r:embed="rId4"/>
          <a:stretch>
            <a:fillRect/>
          </a:stretch>
        </p:blipFill>
        <p:spPr>
          <a:xfrm>
            <a:off x="6966174" y="4675969"/>
            <a:ext cx="2080965" cy="776293"/>
          </a:xfrm>
          <a:prstGeom prst="rect">
            <a:avLst/>
          </a:prstGeom>
        </p:spPr>
      </p:pic>
      <p:pic>
        <p:nvPicPr>
          <p:cNvPr id="18" name="Εικόνα 17">
            <a:extLst>
              <a:ext uri="{FF2B5EF4-FFF2-40B4-BE49-F238E27FC236}">
                <a16:creationId xmlns:a16="http://schemas.microsoft.com/office/drawing/2014/main" id="{70C92766-DDD8-41BD-93BC-22A10F07F282}"/>
              </a:ext>
            </a:extLst>
          </p:cNvPr>
          <p:cNvPicPr>
            <a:picLocks noChangeAspect="1"/>
          </p:cNvPicPr>
          <p:nvPr/>
        </p:nvPicPr>
        <p:blipFill>
          <a:blip r:embed="rId4"/>
          <a:stretch>
            <a:fillRect/>
          </a:stretch>
        </p:blipFill>
        <p:spPr>
          <a:xfrm>
            <a:off x="1830541" y="5623949"/>
            <a:ext cx="2080965" cy="776293"/>
          </a:xfrm>
          <a:prstGeom prst="rect">
            <a:avLst/>
          </a:prstGeom>
        </p:spPr>
      </p:pic>
      <p:pic>
        <p:nvPicPr>
          <p:cNvPr id="19" name="Εικόνα 18">
            <a:extLst>
              <a:ext uri="{FF2B5EF4-FFF2-40B4-BE49-F238E27FC236}">
                <a16:creationId xmlns:a16="http://schemas.microsoft.com/office/drawing/2014/main" id="{1B00F2E8-582F-40EE-A580-E0606A0E6D52}"/>
              </a:ext>
            </a:extLst>
          </p:cNvPr>
          <p:cNvPicPr>
            <a:picLocks noChangeAspect="1"/>
          </p:cNvPicPr>
          <p:nvPr/>
        </p:nvPicPr>
        <p:blipFill>
          <a:blip r:embed="rId4"/>
          <a:stretch>
            <a:fillRect/>
          </a:stretch>
        </p:blipFill>
        <p:spPr>
          <a:xfrm>
            <a:off x="227469" y="4547559"/>
            <a:ext cx="2080965" cy="776293"/>
          </a:xfrm>
          <a:prstGeom prst="rect">
            <a:avLst/>
          </a:prstGeom>
        </p:spPr>
      </p:pic>
      <p:pic>
        <p:nvPicPr>
          <p:cNvPr id="21" name="Εικόνα 20">
            <a:extLst>
              <a:ext uri="{FF2B5EF4-FFF2-40B4-BE49-F238E27FC236}">
                <a16:creationId xmlns:a16="http://schemas.microsoft.com/office/drawing/2014/main" id="{15A625AF-E7A3-4FB3-9EE1-07C55AE15ABB}"/>
              </a:ext>
            </a:extLst>
          </p:cNvPr>
          <p:cNvPicPr>
            <a:picLocks noChangeAspect="1"/>
          </p:cNvPicPr>
          <p:nvPr/>
        </p:nvPicPr>
        <p:blipFill>
          <a:blip r:embed="rId3"/>
          <a:stretch>
            <a:fillRect/>
          </a:stretch>
        </p:blipFill>
        <p:spPr>
          <a:xfrm>
            <a:off x="2667558" y="2128388"/>
            <a:ext cx="1673882" cy="776293"/>
          </a:xfrm>
          <a:prstGeom prst="rect">
            <a:avLst/>
          </a:prstGeom>
        </p:spPr>
      </p:pic>
      <p:pic>
        <p:nvPicPr>
          <p:cNvPr id="23" name="Εικόνα 22">
            <a:extLst>
              <a:ext uri="{FF2B5EF4-FFF2-40B4-BE49-F238E27FC236}">
                <a16:creationId xmlns:a16="http://schemas.microsoft.com/office/drawing/2014/main" id="{50684A98-A59B-4F74-8D12-04B786BCC057}"/>
              </a:ext>
            </a:extLst>
          </p:cNvPr>
          <p:cNvPicPr>
            <a:picLocks noChangeAspect="1"/>
          </p:cNvPicPr>
          <p:nvPr/>
        </p:nvPicPr>
        <p:blipFill>
          <a:blip r:embed="rId3"/>
          <a:stretch>
            <a:fillRect/>
          </a:stretch>
        </p:blipFill>
        <p:spPr>
          <a:xfrm>
            <a:off x="5292292" y="1644657"/>
            <a:ext cx="1673882" cy="776293"/>
          </a:xfrm>
          <a:prstGeom prst="rect">
            <a:avLst/>
          </a:prstGeom>
        </p:spPr>
      </p:pic>
      <p:pic>
        <p:nvPicPr>
          <p:cNvPr id="15" name="Εικόνα 14">
            <a:extLst>
              <a:ext uri="{FF2B5EF4-FFF2-40B4-BE49-F238E27FC236}">
                <a16:creationId xmlns:a16="http://schemas.microsoft.com/office/drawing/2014/main" id="{BD55BC27-DD16-4694-B664-F78EEBE1227D}"/>
              </a:ext>
            </a:extLst>
          </p:cNvPr>
          <p:cNvPicPr>
            <a:picLocks noChangeAspect="1"/>
          </p:cNvPicPr>
          <p:nvPr/>
        </p:nvPicPr>
        <p:blipFill>
          <a:blip r:embed="rId3"/>
          <a:stretch>
            <a:fillRect/>
          </a:stretch>
        </p:blipFill>
        <p:spPr>
          <a:xfrm>
            <a:off x="9735910" y="1779732"/>
            <a:ext cx="1673882" cy="776293"/>
          </a:xfrm>
          <a:prstGeom prst="rect">
            <a:avLst/>
          </a:prstGeom>
        </p:spPr>
      </p:pic>
      <p:pic>
        <p:nvPicPr>
          <p:cNvPr id="16" name="Εικόνα 15">
            <a:extLst>
              <a:ext uri="{FF2B5EF4-FFF2-40B4-BE49-F238E27FC236}">
                <a16:creationId xmlns:a16="http://schemas.microsoft.com/office/drawing/2014/main" id="{CCAB64F8-EFE6-40DB-A623-35C532AB0E88}"/>
              </a:ext>
            </a:extLst>
          </p:cNvPr>
          <p:cNvPicPr>
            <a:picLocks noChangeAspect="1"/>
          </p:cNvPicPr>
          <p:nvPr/>
        </p:nvPicPr>
        <p:blipFill>
          <a:blip r:embed="rId4"/>
          <a:stretch>
            <a:fillRect/>
          </a:stretch>
        </p:blipFill>
        <p:spPr>
          <a:xfrm>
            <a:off x="5425508" y="5673632"/>
            <a:ext cx="2080965" cy="776293"/>
          </a:xfrm>
          <a:prstGeom prst="rect">
            <a:avLst/>
          </a:prstGeom>
        </p:spPr>
      </p:pic>
      <p:pic>
        <p:nvPicPr>
          <p:cNvPr id="22" name="Εικόνα 21">
            <a:extLst>
              <a:ext uri="{FF2B5EF4-FFF2-40B4-BE49-F238E27FC236}">
                <a16:creationId xmlns:a16="http://schemas.microsoft.com/office/drawing/2014/main" id="{58A75442-A476-4FAA-99E8-DE7383F87557}"/>
              </a:ext>
            </a:extLst>
          </p:cNvPr>
          <p:cNvPicPr>
            <a:picLocks noChangeAspect="1"/>
          </p:cNvPicPr>
          <p:nvPr/>
        </p:nvPicPr>
        <p:blipFill>
          <a:blip r:embed="rId4"/>
          <a:stretch>
            <a:fillRect/>
          </a:stretch>
        </p:blipFill>
        <p:spPr>
          <a:xfrm>
            <a:off x="8695428" y="5869088"/>
            <a:ext cx="2080965" cy="776293"/>
          </a:xfrm>
          <a:prstGeom prst="rect">
            <a:avLst/>
          </a:prstGeom>
        </p:spPr>
      </p:pic>
      <p:pic>
        <p:nvPicPr>
          <p:cNvPr id="24" name="Εικόνα 23">
            <a:extLst>
              <a:ext uri="{FF2B5EF4-FFF2-40B4-BE49-F238E27FC236}">
                <a16:creationId xmlns:a16="http://schemas.microsoft.com/office/drawing/2014/main" id="{13DF7B06-C49D-407B-A55F-8111BED89AED}"/>
              </a:ext>
            </a:extLst>
          </p:cNvPr>
          <p:cNvPicPr>
            <a:picLocks noChangeAspect="1"/>
          </p:cNvPicPr>
          <p:nvPr/>
        </p:nvPicPr>
        <p:blipFill>
          <a:blip r:embed="rId4"/>
          <a:stretch>
            <a:fillRect/>
          </a:stretch>
        </p:blipFill>
        <p:spPr>
          <a:xfrm>
            <a:off x="9883566" y="4897339"/>
            <a:ext cx="2080965" cy="776293"/>
          </a:xfrm>
          <a:prstGeom prst="rect">
            <a:avLst/>
          </a:prstGeom>
        </p:spPr>
      </p:pic>
      <p:pic>
        <p:nvPicPr>
          <p:cNvPr id="25" name="Εικόνα 24">
            <a:extLst>
              <a:ext uri="{FF2B5EF4-FFF2-40B4-BE49-F238E27FC236}">
                <a16:creationId xmlns:a16="http://schemas.microsoft.com/office/drawing/2014/main" id="{03EE7BFC-64EE-4B53-BA53-2CF3097EB8F7}"/>
              </a:ext>
            </a:extLst>
          </p:cNvPr>
          <p:cNvPicPr>
            <a:picLocks noChangeAspect="1"/>
          </p:cNvPicPr>
          <p:nvPr/>
        </p:nvPicPr>
        <p:blipFill>
          <a:blip r:embed="rId3"/>
          <a:stretch>
            <a:fillRect/>
          </a:stretch>
        </p:blipFill>
        <p:spPr>
          <a:xfrm>
            <a:off x="7339117" y="2384020"/>
            <a:ext cx="1673882" cy="776293"/>
          </a:xfrm>
          <a:prstGeom prst="rect">
            <a:avLst/>
          </a:prstGeom>
        </p:spPr>
      </p:pic>
    </p:spTree>
    <p:extLst>
      <p:ext uri="{BB962C8B-B14F-4D97-AF65-F5344CB8AC3E}">
        <p14:creationId xmlns:p14="http://schemas.microsoft.com/office/powerpoint/2010/main" val="325913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22"/>
                                        </p:tgtEl>
                                      </p:cBhvr>
                                    </p:animEffect>
                                    <p:anim calcmode="lin" valueType="num">
                                      <p:cBhvr>
                                        <p:cTn id="7" dur="1000"/>
                                        <p:tgtEl>
                                          <p:spTgt spid="22"/>
                                        </p:tgtEl>
                                        <p:attrNameLst>
                                          <p:attrName>ppt_x</p:attrName>
                                        </p:attrNameLst>
                                      </p:cBhvr>
                                      <p:tavLst>
                                        <p:tav tm="0">
                                          <p:val>
                                            <p:strVal val="ppt_x"/>
                                          </p:val>
                                        </p:tav>
                                        <p:tav tm="100000">
                                          <p:val>
                                            <p:strVal val="ppt_x"/>
                                          </p:val>
                                        </p:tav>
                                      </p:tavLst>
                                    </p:anim>
                                    <p:anim calcmode="lin" valueType="num">
                                      <p:cBhvr>
                                        <p:cTn id="8" dur="100" decel="100000"/>
                                        <p:tgtEl>
                                          <p:spTgt spid="22"/>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22"/>
                                        </p:tgtEl>
                                        <p:attrNameLst>
                                          <p:attrName>ppt_y</p:attrName>
                                        </p:attrNameLst>
                                      </p:cBhvr>
                                      <p:tavLst>
                                        <p:tav tm="0">
                                          <p:val>
                                            <p:strVal val="ppt_y"/>
                                          </p:val>
                                        </p:tav>
                                        <p:tav tm="100000">
                                          <p:val>
                                            <p:strVal val="ppt_y+1"/>
                                          </p:val>
                                        </p:tav>
                                      </p:tavLst>
                                    </p:anim>
                                    <p:set>
                                      <p:cBhvr>
                                        <p:cTn id="10" dur="1" fill="hold">
                                          <p:stCondLst>
                                            <p:cond delay="999"/>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18"/>
                                        </p:tgtEl>
                                      </p:cBhvr>
                                    </p:animEffect>
                                    <p:anim calcmode="lin" valueType="num">
                                      <p:cBhvr>
                                        <p:cTn id="15" dur="1000"/>
                                        <p:tgtEl>
                                          <p:spTgt spid="18"/>
                                        </p:tgtEl>
                                        <p:attrNameLst>
                                          <p:attrName>ppt_x</p:attrName>
                                        </p:attrNameLst>
                                      </p:cBhvr>
                                      <p:tavLst>
                                        <p:tav tm="0">
                                          <p:val>
                                            <p:strVal val="ppt_x"/>
                                          </p:val>
                                        </p:tav>
                                        <p:tav tm="100000">
                                          <p:val>
                                            <p:strVal val="ppt_x"/>
                                          </p:val>
                                        </p:tav>
                                      </p:tavLst>
                                    </p:anim>
                                    <p:anim calcmode="lin" valueType="num">
                                      <p:cBhvr>
                                        <p:cTn id="16" dur="100" decel="100000"/>
                                        <p:tgtEl>
                                          <p:spTgt spid="18"/>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18"/>
                                        </p:tgtEl>
                                        <p:attrNameLst>
                                          <p:attrName>ppt_y</p:attrName>
                                        </p:attrNameLst>
                                      </p:cBhvr>
                                      <p:tavLst>
                                        <p:tav tm="0">
                                          <p:val>
                                            <p:strVal val="ppt_y"/>
                                          </p:val>
                                        </p:tav>
                                        <p:tav tm="100000">
                                          <p:val>
                                            <p:strVal val="ppt_y+1"/>
                                          </p:val>
                                        </p:tav>
                                      </p:tavLst>
                                    </p:anim>
                                    <p:set>
                                      <p:cBhvr>
                                        <p:cTn id="1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1146673" y="100483"/>
            <a:ext cx="9898606"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1146720" y="100483"/>
            <a:ext cx="9898607"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Βάλε τις</a:t>
            </a:r>
            <a:r>
              <a:rPr kumimoji="0" lang="el-GR" sz="3200" b="1" i="0" u="none" strike="noStrike" kern="1200" cap="none" spc="0" normalizeH="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 κανάτες στη σειρά ξεκινώντας από τη μικρότερη</a:t>
            </a:r>
            <a:endPar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endParaRPr>
          </a:p>
        </p:txBody>
      </p:sp>
      <p:pic>
        <p:nvPicPr>
          <p:cNvPr id="3" name="Εικόνα 2">
            <a:extLst>
              <a:ext uri="{FF2B5EF4-FFF2-40B4-BE49-F238E27FC236}">
                <a16:creationId xmlns:a16="http://schemas.microsoft.com/office/drawing/2014/main" id="{9A159629-A4BA-4261-8B0A-7E8B00D50439}"/>
              </a:ext>
            </a:extLst>
          </p:cNvPr>
          <p:cNvPicPr>
            <a:picLocks noChangeAspect="1"/>
          </p:cNvPicPr>
          <p:nvPr/>
        </p:nvPicPr>
        <p:blipFill>
          <a:blip r:embed="rId3"/>
          <a:stretch>
            <a:fillRect/>
          </a:stretch>
        </p:blipFill>
        <p:spPr>
          <a:xfrm>
            <a:off x="5124223" y="949699"/>
            <a:ext cx="656889" cy="1268476"/>
          </a:xfrm>
          <a:prstGeom prst="rect">
            <a:avLst/>
          </a:prstGeom>
        </p:spPr>
      </p:pic>
      <p:pic>
        <p:nvPicPr>
          <p:cNvPr id="7" name="Εικόνα 6">
            <a:extLst>
              <a:ext uri="{FF2B5EF4-FFF2-40B4-BE49-F238E27FC236}">
                <a16:creationId xmlns:a16="http://schemas.microsoft.com/office/drawing/2014/main" id="{B507292D-D70E-49BE-87B7-548DC2EB0439}"/>
              </a:ext>
            </a:extLst>
          </p:cNvPr>
          <p:cNvPicPr>
            <a:picLocks noChangeAspect="1"/>
          </p:cNvPicPr>
          <p:nvPr/>
        </p:nvPicPr>
        <p:blipFill>
          <a:blip r:embed="rId3"/>
          <a:stretch>
            <a:fillRect/>
          </a:stretch>
        </p:blipFill>
        <p:spPr>
          <a:xfrm>
            <a:off x="218324" y="949699"/>
            <a:ext cx="795148" cy="1535459"/>
          </a:xfrm>
          <a:prstGeom prst="rect">
            <a:avLst/>
          </a:prstGeom>
        </p:spPr>
      </p:pic>
      <p:pic>
        <p:nvPicPr>
          <p:cNvPr id="8" name="Εικόνα 7">
            <a:extLst>
              <a:ext uri="{FF2B5EF4-FFF2-40B4-BE49-F238E27FC236}">
                <a16:creationId xmlns:a16="http://schemas.microsoft.com/office/drawing/2014/main" id="{09B230A7-0DD5-496F-AA34-90C3C0FF3A5A}"/>
              </a:ext>
            </a:extLst>
          </p:cNvPr>
          <p:cNvPicPr>
            <a:picLocks noChangeAspect="1"/>
          </p:cNvPicPr>
          <p:nvPr/>
        </p:nvPicPr>
        <p:blipFill>
          <a:blip r:embed="rId3"/>
          <a:stretch>
            <a:fillRect/>
          </a:stretch>
        </p:blipFill>
        <p:spPr>
          <a:xfrm>
            <a:off x="1550614" y="949699"/>
            <a:ext cx="914400" cy="1765739"/>
          </a:xfrm>
          <a:prstGeom prst="rect">
            <a:avLst/>
          </a:prstGeom>
        </p:spPr>
      </p:pic>
      <p:pic>
        <p:nvPicPr>
          <p:cNvPr id="9" name="Εικόνα 8">
            <a:extLst>
              <a:ext uri="{FF2B5EF4-FFF2-40B4-BE49-F238E27FC236}">
                <a16:creationId xmlns:a16="http://schemas.microsoft.com/office/drawing/2014/main" id="{5FF91FCA-E43B-44D7-8D06-CD2C17F9AB15}"/>
              </a:ext>
            </a:extLst>
          </p:cNvPr>
          <p:cNvPicPr>
            <a:picLocks noChangeAspect="1"/>
          </p:cNvPicPr>
          <p:nvPr/>
        </p:nvPicPr>
        <p:blipFill>
          <a:blip r:embed="rId3"/>
          <a:stretch>
            <a:fillRect/>
          </a:stretch>
        </p:blipFill>
        <p:spPr>
          <a:xfrm>
            <a:off x="8453417" y="920927"/>
            <a:ext cx="1063451" cy="2053562"/>
          </a:xfrm>
          <a:prstGeom prst="rect">
            <a:avLst/>
          </a:prstGeom>
        </p:spPr>
      </p:pic>
      <p:pic>
        <p:nvPicPr>
          <p:cNvPr id="10" name="Εικόνα 9">
            <a:extLst>
              <a:ext uri="{FF2B5EF4-FFF2-40B4-BE49-F238E27FC236}">
                <a16:creationId xmlns:a16="http://schemas.microsoft.com/office/drawing/2014/main" id="{43DF98D7-E635-4675-9550-19F7260C8E01}"/>
              </a:ext>
            </a:extLst>
          </p:cNvPr>
          <p:cNvPicPr>
            <a:picLocks noChangeAspect="1"/>
          </p:cNvPicPr>
          <p:nvPr/>
        </p:nvPicPr>
        <p:blipFill>
          <a:blip r:embed="rId3"/>
          <a:stretch>
            <a:fillRect/>
          </a:stretch>
        </p:blipFill>
        <p:spPr>
          <a:xfrm>
            <a:off x="6370073" y="920927"/>
            <a:ext cx="1250629" cy="2415009"/>
          </a:xfrm>
          <a:prstGeom prst="rect">
            <a:avLst/>
          </a:prstGeom>
        </p:spPr>
      </p:pic>
      <p:pic>
        <p:nvPicPr>
          <p:cNvPr id="11" name="Εικόνα 10">
            <a:extLst>
              <a:ext uri="{FF2B5EF4-FFF2-40B4-BE49-F238E27FC236}">
                <a16:creationId xmlns:a16="http://schemas.microsoft.com/office/drawing/2014/main" id="{F7752EE7-F254-4688-B8F9-7B6C86489767}"/>
              </a:ext>
            </a:extLst>
          </p:cNvPr>
          <p:cNvPicPr>
            <a:picLocks noChangeAspect="1"/>
          </p:cNvPicPr>
          <p:nvPr/>
        </p:nvPicPr>
        <p:blipFill>
          <a:blip r:embed="rId3"/>
          <a:stretch>
            <a:fillRect/>
          </a:stretch>
        </p:blipFill>
        <p:spPr>
          <a:xfrm>
            <a:off x="10146700" y="762468"/>
            <a:ext cx="1414746" cy="2731925"/>
          </a:xfrm>
          <a:prstGeom prst="rect">
            <a:avLst/>
          </a:prstGeom>
        </p:spPr>
      </p:pic>
      <p:pic>
        <p:nvPicPr>
          <p:cNvPr id="14" name="Εικόνα 13">
            <a:extLst>
              <a:ext uri="{FF2B5EF4-FFF2-40B4-BE49-F238E27FC236}">
                <a16:creationId xmlns:a16="http://schemas.microsoft.com/office/drawing/2014/main" id="{98F3903E-E2E8-47AE-AEF0-FEACAD780C2E}"/>
              </a:ext>
            </a:extLst>
          </p:cNvPr>
          <p:cNvPicPr>
            <a:picLocks noChangeAspect="1"/>
          </p:cNvPicPr>
          <p:nvPr/>
        </p:nvPicPr>
        <p:blipFill>
          <a:blip r:embed="rId3"/>
          <a:stretch>
            <a:fillRect/>
          </a:stretch>
        </p:blipFill>
        <p:spPr>
          <a:xfrm>
            <a:off x="2951914" y="888150"/>
            <a:ext cx="1548726" cy="2990645"/>
          </a:xfrm>
          <a:prstGeom prst="rect">
            <a:avLst/>
          </a:prstGeom>
        </p:spPr>
      </p:pic>
      <p:pic>
        <p:nvPicPr>
          <p:cNvPr id="5" name="Εικόνα 4">
            <a:extLst>
              <a:ext uri="{FF2B5EF4-FFF2-40B4-BE49-F238E27FC236}">
                <a16:creationId xmlns:a16="http://schemas.microsoft.com/office/drawing/2014/main" id="{92A31855-7CF8-4500-B96E-386E51DEF92D}"/>
              </a:ext>
            </a:extLst>
          </p:cNvPr>
          <p:cNvPicPr>
            <a:picLocks noChangeAspect="1"/>
          </p:cNvPicPr>
          <p:nvPr/>
        </p:nvPicPr>
        <p:blipFill>
          <a:blip r:embed="rId4"/>
          <a:stretch>
            <a:fillRect/>
          </a:stretch>
        </p:blipFill>
        <p:spPr>
          <a:xfrm>
            <a:off x="414349" y="5694535"/>
            <a:ext cx="1243692" cy="1518036"/>
          </a:xfrm>
          <a:prstGeom prst="rect">
            <a:avLst/>
          </a:prstGeom>
        </p:spPr>
      </p:pic>
      <p:pic>
        <p:nvPicPr>
          <p:cNvPr id="16" name="Εικόνα 15">
            <a:extLst>
              <a:ext uri="{FF2B5EF4-FFF2-40B4-BE49-F238E27FC236}">
                <a16:creationId xmlns:a16="http://schemas.microsoft.com/office/drawing/2014/main" id="{0396A1DC-1807-42B8-92FE-2963722E83FF}"/>
              </a:ext>
            </a:extLst>
          </p:cNvPr>
          <p:cNvPicPr>
            <a:picLocks noChangeAspect="1"/>
          </p:cNvPicPr>
          <p:nvPr/>
        </p:nvPicPr>
        <p:blipFill>
          <a:blip r:embed="rId5"/>
          <a:stretch>
            <a:fillRect/>
          </a:stretch>
        </p:blipFill>
        <p:spPr>
          <a:xfrm>
            <a:off x="2084786" y="5694535"/>
            <a:ext cx="1243692" cy="1518036"/>
          </a:xfrm>
          <a:prstGeom prst="rect">
            <a:avLst/>
          </a:prstGeom>
        </p:spPr>
      </p:pic>
      <p:pic>
        <p:nvPicPr>
          <p:cNvPr id="17" name="Εικόνα 16">
            <a:extLst>
              <a:ext uri="{FF2B5EF4-FFF2-40B4-BE49-F238E27FC236}">
                <a16:creationId xmlns:a16="http://schemas.microsoft.com/office/drawing/2014/main" id="{8183C1B4-974B-488D-B482-ED293229AB95}"/>
              </a:ext>
            </a:extLst>
          </p:cNvPr>
          <p:cNvPicPr>
            <a:picLocks noChangeAspect="1"/>
          </p:cNvPicPr>
          <p:nvPr/>
        </p:nvPicPr>
        <p:blipFill>
          <a:blip r:embed="rId6"/>
          <a:stretch>
            <a:fillRect/>
          </a:stretch>
        </p:blipFill>
        <p:spPr>
          <a:xfrm>
            <a:off x="3755223" y="5694535"/>
            <a:ext cx="1243692" cy="1518036"/>
          </a:xfrm>
          <a:prstGeom prst="rect">
            <a:avLst/>
          </a:prstGeom>
        </p:spPr>
      </p:pic>
      <p:pic>
        <p:nvPicPr>
          <p:cNvPr id="18" name="Εικόνα 17">
            <a:extLst>
              <a:ext uri="{FF2B5EF4-FFF2-40B4-BE49-F238E27FC236}">
                <a16:creationId xmlns:a16="http://schemas.microsoft.com/office/drawing/2014/main" id="{D411449E-B9EC-46C7-8B0E-5C1D4BE8C7E5}"/>
              </a:ext>
            </a:extLst>
          </p:cNvPr>
          <p:cNvPicPr>
            <a:picLocks noChangeAspect="1"/>
          </p:cNvPicPr>
          <p:nvPr/>
        </p:nvPicPr>
        <p:blipFill>
          <a:blip r:embed="rId7"/>
          <a:stretch>
            <a:fillRect/>
          </a:stretch>
        </p:blipFill>
        <p:spPr>
          <a:xfrm>
            <a:off x="5425660" y="5694535"/>
            <a:ext cx="1243692" cy="1518036"/>
          </a:xfrm>
          <a:prstGeom prst="rect">
            <a:avLst/>
          </a:prstGeom>
        </p:spPr>
      </p:pic>
      <p:pic>
        <p:nvPicPr>
          <p:cNvPr id="19" name="Εικόνα 18">
            <a:extLst>
              <a:ext uri="{FF2B5EF4-FFF2-40B4-BE49-F238E27FC236}">
                <a16:creationId xmlns:a16="http://schemas.microsoft.com/office/drawing/2014/main" id="{15DD352D-A921-476E-9511-C20841BA3A86}"/>
              </a:ext>
            </a:extLst>
          </p:cNvPr>
          <p:cNvPicPr>
            <a:picLocks noChangeAspect="1"/>
          </p:cNvPicPr>
          <p:nvPr/>
        </p:nvPicPr>
        <p:blipFill>
          <a:blip r:embed="rId8"/>
          <a:stretch>
            <a:fillRect/>
          </a:stretch>
        </p:blipFill>
        <p:spPr>
          <a:xfrm>
            <a:off x="7096097" y="5694535"/>
            <a:ext cx="1243692" cy="1518036"/>
          </a:xfrm>
          <a:prstGeom prst="rect">
            <a:avLst/>
          </a:prstGeom>
        </p:spPr>
      </p:pic>
      <p:pic>
        <p:nvPicPr>
          <p:cNvPr id="20" name="Εικόνα 19">
            <a:extLst>
              <a:ext uri="{FF2B5EF4-FFF2-40B4-BE49-F238E27FC236}">
                <a16:creationId xmlns:a16="http://schemas.microsoft.com/office/drawing/2014/main" id="{9BBB168F-9008-4965-97C1-BE704CCFAFF3}"/>
              </a:ext>
            </a:extLst>
          </p:cNvPr>
          <p:cNvPicPr>
            <a:picLocks noChangeAspect="1"/>
          </p:cNvPicPr>
          <p:nvPr/>
        </p:nvPicPr>
        <p:blipFill>
          <a:blip r:embed="rId9"/>
          <a:stretch>
            <a:fillRect/>
          </a:stretch>
        </p:blipFill>
        <p:spPr>
          <a:xfrm>
            <a:off x="8766534" y="5694535"/>
            <a:ext cx="1243692" cy="1518036"/>
          </a:xfrm>
          <a:prstGeom prst="rect">
            <a:avLst/>
          </a:prstGeom>
        </p:spPr>
      </p:pic>
      <p:pic>
        <p:nvPicPr>
          <p:cNvPr id="21" name="Εικόνα 20">
            <a:extLst>
              <a:ext uri="{FF2B5EF4-FFF2-40B4-BE49-F238E27FC236}">
                <a16:creationId xmlns:a16="http://schemas.microsoft.com/office/drawing/2014/main" id="{13BAEAB1-1409-4C23-B1E7-B79DC91D7C4F}"/>
              </a:ext>
            </a:extLst>
          </p:cNvPr>
          <p:cNvPicPr>
            <a:picLocks noChangeAspect="1"/>
          </p:cNvPicPr>
          <p:nvPr/>
        </p:nvPicPr>
        <p:blipFill>
          <a:blip r:embed="rId10"/>
          <a:stretch>
            <a:fillRect/>
          </a:stretch>
        </p:blipFill>
        <p:spPr>
          <a:xfrm>
            <a:off x="10436971" y="5694535"/>
            <a:ext cx="1243692" cy="1518036"/>
          </a:xfrm>
          <a:prstGeom prst="rect">
            <a:avLst/>
          </a:prstGeom>
        </p:spPr>
      </p:pic>
    </p:spTree>
    <p:extLst>
      <p:ext uri="{BB962C8B-B14F-4D97-AF65-F5344CB8AC3E}">
        <p14:creationId xmlns:p14="http://schemas.microsoft.com/office/powerpoint/2010/main" val="32033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96296E-6 L -0.3642 0.56065 " pathEditMode="relative" rAng="0" ptsTypes="AA">
                                      <p:cBhvr>
                                        <p:cTn id="6" dur="2000" fill="hold"/>
                                        <p:tgtEl>
                                          <p:spTgt spid="3"/>
                                        </p:tgtEl>
                                        <p:attrNameLst>
                                          <p:attrName>ppt_x</p:attrName>
                                          <p:attrName>ppt_y</p:attrName>
                                        </p:attrNameLst>
                                      </p:cBhvr>
                                      <p:rCtr x="-18216" y="2803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1.48148E-6 L 0.17279 0.51597 " pathEditMode="relative" rAng="0" ptsTypes="AA">
                                      <p:cBhvr>
                                        <p:cTn id="10" dur="2000" fill="hold"/>
                                        <p:tgtEl>
                                          <p:spTgt spid="7"/>
                                        </p:tgtEl>
                                        <p:attrNameLst>
                                          <p:attrName>ppt_x</p:attrName>
                                          <p:attrName>ppt_y</p:attrName>
                                        </p:attrNameLst>
                                      </p:cBhvr>
                                      <p:rCtr x="8633" y="2578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54167E-6 3.7037E-7 L 0.19076 0.48449 " pathEditMode="relative" rAng="0" ptsTypes="AA">
                                      <p:cBhvr>
                                        <p:cTn id="14" dur="2000" fill="hold"/>
                                        <p:tgtEl>
                                          <p:spTgt spid="8"/>
                                        </p:tgtEl>
                                        <p:attrNameLst>
                                          <p:attrName>ppt_x</p:attrName>
                                          <p:attrName>ppt_y</p:attrName>
                                        </p:attrNameLst>
                                      </p:cBhvr>
                                      <p:rCtr x="9531" y="2421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8.33333E-7 2.22222E-6 L -0.24414 0.44861 " pathEditMode="relative" rAng="0" ptsTypes="AA">
                                      <p:cBhvr>
                                        <p:cTn id="18" dur="2000" fill="hold"/>
                                        <p:tgtEl>
                                          <p:spTgt spid="9"/>
                                        </p:tgtEl>
                                        <p:attrNameLst>
                                          <p:attrName>ppt_x</p:attrName>
                                          <p:attrName>ppt_y</p:attrName>
                                        </p:attrNameLst>
                                      </p:cBhvr>
                                      <p:rCtr x="-12214" y="2243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08333E-6 4.81481E-6 L 0.05716 0.39837 " pathEditMode="relative" rAng="0" ptsTypes="AA">
                                      <p:cBhvr>
                                        <p:cTn id="22" dur="2000" fill="hold"/>
                                        <p:tgtEl>
                                          <p:spTgt spid="10"/>
                                        </p:tgtEl>
                                        <p:attrNameLst>
                                          <p:attrName>ppt_x</p:attrName>
                                          <p:attrName>ppt_y</p:attrName>
                                        </p:attrNameLst>
                                      </p:cBhvr>
                                      <p:rCtr x="2852" y="1990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4.81481E-6 L -0.12708 0.36967 " pathEditMode="relative" rAng="0" ptsTypes="AA">
                                      <p:cBhvr>
                                        <p:cTn id="26" dur="2000" fill="hold"/>
                                        <p:tgtEl>
                                          <p:spTgt spid="11"/>
                                        </p:tgtEl>
                                        <p:attrNameLst>
                                          <p:attrName>ppt_x</p:attrName>
                                          <p:attrName>ppt_y</p:attrName>
                                        </p:attrNameLst>
                                      </p:cBhvr>
                                      <p:rCtr x="-6354" y="18472"/>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04167E-6 -3.7037E-6 L 0.60104 0.31991 " pathEditMode="relative" rAng="0" ptsTypes="AA">
                                      <p:cBhvr>
                                        <p:cTn id="30" dur="2000" fill="hold"/>
                                        <p:tgtEl>
                                          <p:spTgt spid="14"/>
                                        </p:tgtEl>
                                        <p:attrNameLst>
                                          <p:attrName>ppt_x</p:attrName>
                                          <p:attrName>ppt_y</p:attrName>
                                        </p:attrNameLst>
                                      </p:cBhvr>
                                      <p:rCtr x="30052" y="1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723102" y="100483"/>
            <a:ext cx="66990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769816" y="100483"/>
            <a:ext cx="6652399"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3200" b="1"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latin typeface="Calibri" panose="020F0502020204030204"/>
              </a:rPr>
              <a:t>Ποια κανάτα έχει περισσότερο κρασί;</a:t>
            </a:r>
            <a:endPar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endParaRPr>
          </a:p>
        </p:txBody>
      </p:sp>
      <p:pic>
        <p:nvPicPr>
          <p:cNvPr id="16" name="Εικόνα 15">
            <a:extLst>
              <a:ext uri="{FF2B5EF4-FFF2-40B4-BE49-F238E27FC236}">
                <a16:creationId xmlns:a16="http://schemas.microsoft.com/office/drawing/2014/main" id="{C7532727-E086-4248-9A9D-0F4F0BBC3DB8}"/>
              </a:ext>
            </a:extLst>
          </p:cNvPr>
          <p:cNvPicPr>
            <a:picLocks noChangeAspect="1"/>
          </p:cNvPicPr>
          <p:nvPr/>
        </p:nvPicPr>
        <p:blipFill rotWithShape="1">
          <a:blip r:embed="rId3"/>
          <a:srcRect l="6830" r="7401"/>
          <a:stretch/>
        </p:blipFill>
        <p:spPr>
          <a:xfrm>
            <a:off x="2365931" y="3768602"/>
            <a:ext cx="7460138" cy="2016283"/>
          </a:xfrm>
          <a:prstGeom prst="rect">
            <a:avLst/>
          </a:prstGeom>
        </p:spPr>
      </p:pic>
      <p:pic>
        <p:nvPicPr>
          <p:cNvPr id="18" name="Εικόνα 17">
            <a:extLst>
              <a:ext uri="{FF2B5EF4-FFF2-40B4-BE49-F238E27FC236}">
                <a16:creationId xmlns:a16="http://schemas.microsoft.com/office/drawing/2014/main" id="{9E7B5CEF-6988-44D2-B36D-3BF018447458}"/>
              </a:ext>
            </a:extLst>
          </p:cNvPr>
          <p:cNvPicPr>
            <a:picLocks noChangeAspect="1"/>
          </p:cNvPicPr>
          <p:nvPr/>
        </p:nvPicPr>
        <p:blipFill>
          <a:blip r:embed="rId4"/>
          <a:stretch>
            <a:fillRect/>
          </a:stretch>
        </p:blipFill>
        <p:spPr>
          <a:xfrm>
            <a:off x="8187552" y="1682976"/>
            <a:ext cx="1105054" cy="2133898"/>
          </a:xfrm>
          <a:prstGeom prst="rect">
            <a:avLst/>
          </a:prstGeom>
        </p:spPr>
      </p:pic>
      <p:pic>
        <p:nvPicPr>
          <p:cNvPr id="3" name="Εικόνα 2">
            <a:extLst>
              <a:ext uri="{FF2B5EF4-FFF2-40B4-BE49-F238E27FC236}">
                <a16:creationId xmlns:a16="http://schemas.microsoft.com/office/drawing/2014/main" id="{9A159629-A4BA-4261-8B0A-7E8B00D50439}"/>
              </a:ext>
            </a:extLst>
          </p:cNvPr>
          <p:cNvPicPr>
            <a:picLocks noChangeAspect="1"/>
          </p:cNvPicPr>
          <p:nvPr/>
        </p:nvPicPr>
        <p:blipFill>
          <a:blip r:embed="rId4"/>
          <a:stretch>
            <a:fillRect/>
          </a:stretch>
        </p:blipFill>
        <p:spPr>
          <a:xfrm>
            <a:off x="2769816" y="2432389"/>
            <a:ext cx="1105054" cy="2133898"/>
          </a:xfrm>
          <a:prstGeom prst="rect">
            <a:avLst/>
          </a:prstGeom>
        </p:spPr>
      </p:pic>
      <p:sp>
        <p:nvSpPr>
          <p:cNvPr id="19" name="Ορθογώνιο 18">
            <a:extLst>
              <a:ext uri="{FF2B5EF4-FFF2-40B4-BE49-F238E27FC236}">
                <a16:creationId xmlns:a16="http://schemas.microsoft.com/office/drawing/2014/main" id="{EDED0EC0-9044-43AD-8832-F79ACE56B4C2}"/>
              </a:ext>
            </a:extLst>
          </p:cNvPr>
          <p:cNvSpPr/>
          <p:nvPr/>
        </p:nvSpPr>
        <p:spPr>
          <a:xfrm>
            <a:off x="3054481" y="3148205"/>
            <a:ext cx="535724" cy="923330"/>
          </a:xfrm>
          <a:prstGeom prst="rect">
            <a:avLst/>
          </a:prstGeom>
          <a:noFill/>
        </p:spPr>
        <p:txBody>
          <a:bodyPr wrap="none" lIns="91440" tIns="45720" rIns="91440" bIns="45720">
            <a:spAutoFit/>
          </a:bodyPr>
          <a:lstStyle/>
          <a:p>
            <a:pPr algn="ctr"/>
            <a:r>
              <a:rPr lang="el-GR" sz="5400" b="1" cap="none" spc="0" dirty="0">
                <a:ln w="22225">
                  <a:solidFill>
                    <a:schemeClr val="bg1"/>
                  </a:solidFill>
                  <a:prstDash val="solid"/>
                </a:ln>
                <a:solidFill>
                  <a:schemeClr val="bg1"/>
                </a:solidFill>
                <a:effectLst/>
              </a:rPr>
              <a:t>1</a:t>
            </a:r>
          </a:p>
        </p:txBody>
      </p:sp>
      <p:sp>
        <p:nvSpPr>
          <p:cNvPr id="20" name="Ορθογώνιο 19">
            <a:extLst>
              <a:ext uri="{FF2B5EF4-FFF2-40B4-BE49-F238E27FC236}">
                <a16:creationId xmlns:a16="http://schemas.microsoft.com/office/drawing/2014/main" id="{41C9F49D-BD12-4AB1-A517-26C1EB3C4B23}"/>
              </a:ext>
            </a:extLst>
          </p:cNvPr>
          <p:cNvSpPr/>
          <p:nvPr/>
        </p:nvSpPr>
        <p:spPr>
          <a:xfrm>
            <a:off x="8472217" y="2357491"/>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2</a:t>
            </a:r>
            <a:endParaRPr lang="el-GR" sz="5400" b="1" cap="none" spc="0" dirty="0">
              <a:ln w="22225">
                <a:solidFill>
                  <a:schemeClr val="bg1"/>
                </a:solidFill>
                <a:prstDash val="solid"/>
              </a:ln>
              <a:solidFill>
                <a:schemeClr val="bg1"/>
              </a:solidFill>
              <a:effectLst/>
            </a:endParaRPr>
          </a:p>
        </p:txBody>
      </p:sp>
      <p:pic>
        <p:nvPicPr>
          <p:cNvPr id="4" name="Εικόνα 3">
            <a:extLst>
              <a:ext uri="{FF2B5EF4-FFF2-40B4-BE49-F238E27FC236}">
                <a16:creationId xmlns:a16="http://schemas.microsoft.com/office/drawing/2014/main" id="{E4742528-28E7-4759-8A66-DEA282B61272}"/>
              </a:ext>
            </a:extLst>
          </p:cNvPr>
          <p:cNvPicPr>
            <a:picLocks noChangeAspect="1"/>
          </p:cNvPicPr>
          <p:nvPr/>
        </p:nvPicPr>
        <p:blipFill>
          <a:blip r:embed="rId5"/>
          <a:stretch>
            <a:fillRect/>
          </a:stretch>
        </p:blipFill>
        <p:spPr>
          <a:xfrm rot="6237024" flipH="1">
            <a:off x="1509022" y="1015853"/>
            <a:ext cx="913129" cy="1334246"/>
          </a:xfrm>
          <a:prstGeom prst="rect">
            <a:avLst/>
          </a:prstGeom>
        </p:spPr>
      </p:pic>
    </p:spTree>
    <p:extLst>
      <p:ext uri="{BB962C8B-B14F-4D97-AF65-F5344CB8AC3E}">
        <p14:creationId xmlns:p14="http://schemas.microsoft.com/office/powerpoint/2010/main" val="13236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CEF422E4-8301-4F81-B748-EDA1BF6B559D}"/>
              </a:ext>
            </a:extLst>
          </p:cNvPr>
          <p:cNvPicPr>
            <a:picLocks noChangeAspect="1"/>
          </p:cNvPicPr>
          <p:nvPr/>
        </p:nvPicPr>
        <p:blipFill>
          <a:blip r:embed="rId3"/>
          <a:stretch>
            <a:fillRect/>
          </a:stretch>
        </p:blipFill>
        <p:spPr>
          <a:xfrm flipH="1">
            <a:off x="619308" y="2607092"/>
            <a:ext cx="3209678" cy="4056294"/>
          </a:xfrm>
          <a:prstGeom prst="rect">
            <a:avLst/>
          </a:prstGeom>
        </p:spPr>
      </p:pic>
      <p:pic>
        <p:nvPicPr>
          <p:cNvPr id="12" name="Εικόνα 11">
            <a:extLst>
              <a:ext uri="{FF2B5EF4-FFF2-40B4-BE49-F238E27FC236}">
                <a16:creationId xmlns:a16="http://schemas.microsoft.com/office/drawing/2014/main" id="{C67D65AB-6ED7-469D-A7DC-11CEA73C3FBA}"/>
              </a:ext>
            </a:extLst>
          </p:cNvPr>
          <p:cNvPicPr>
            <a:picLocks noChangeAspect="1"/>
          </p:cNvPicPr>
          <p:nvPr/>
        </p:nvPicPr>
        <p:blipFill>
          <a:blip r:embed="rId4"/>
          <a:stretch>
            <a:fillRect/>
          </a:stretch>
        </p:blipFill>
        <p:spPr>
          <a:xfrm>
            <a:off x="32680" y="0"/>
            <a:ext cx="12022471" cy="195943"/>
          </a:xfrm>
          <a:prstGeom prst="rect">
            <a:avLst/>
          </a:prstGeom>
        </p:spPr>
      </p:pic>
      <p:pic>
        <p:nvPicPr>
          <p:cNvPr id="14" name="Εικόνα 13">
            <a:extLst>
              <a:ext uri="{FF2B5EF4-FFF2-40B4-BE49-F238E27FC236}">
                <a16:creationId xmlns:a16="http://schemas.microsoft.com/office/drawing/2014/main" id="{11512717-84AB-48B0-8F2E-402DABA75485}"/>
              </a:ext>
            </a:extLst>
          </p:cNvPr>
          <p:cNvPicPr>
            <a:picLocks noChangeAspect="1"/>
          </p:cNvPicPr>
          <p:nvPr/>
        </p:nvPicPr>
        <p:blipFill>
          <a:blip r:embed="rId4"/>
          <a:stretch>
            <a:fillRect/>
          </a:stretch>
        </p:blipFill>
        <p:spPr>
          <a:xfrm rot="10800000">
            <a:off x="149290" y="6663386"/>
            <a:ext cx="11905860" cy="199857"/>
          </a:xfrm>
          <a:prstGeom prst="rect">
            <a:avLst/>
          </a:prstGeom>
        </p:spPr>
      </p:pic>
      <p:pic>
        <p:nvPicPr>
          <p:cNvPr id="16" name="Εικόνα 15">
            <a:extLst>
              <a:ext uri="{FF2B5EF4-FFF2-40B4-BE49-F238E27FC236}">
                <a16:creationId xmlns:a16="http://schemas.microsoft.com/office/drawing/2014/main" id="{5287A949-AD78-4CF9-95CD-47B8CE806202}"/>
              </a:ext>
            </a:extLst>
          </p:cNvPr>
          <p:cNvPicPr>
            <a:picLocks noChangeAspect="1"/>
          </p:cNvPicPr>
          <p:nvPr/>
        </p:nvPicPr>
        <p:blipFill>
          <a:blip r:embed="rId4"/>
          <a:stretch>
            <a:fillRect/>
          </a:stretch>
        </p:blipFill>
        <p:spPr>
          <a:xfrm rot="16200000">
            <a:off x="-3280298" y="3269788"/>
            <a:ext cx="6858000" cy="318423"/>
          </a:xfrm>
          <a:prstGeom prst="rect">
            <a:avLst/>
          </a:prstGeom>
        </p:spPr>
      </p:pic>
      <p:pic>
        <p:nvPicPr>
          <p:cNvPr id="17" name="Εικόνα 16">
            <a:extLst>
              <a:ext uri="{FF2B5EF4-FFF2-40B4-BE49-F238E27FC236}">
                <a16:creationId xmlns:a16="http://schemas.microsoft.com/office/drawing/2014/main" id="{8E23B9F0-9A46-45AA-A25C-D8FB557462AA}"/>
              </a:ext>
            </a:extLst>
          </p:cNvPr>
          <p:cNvPicPr>
            <a:picLocks noChangeAspect="1"/>
          </p:cNvPicPr>
          <p:nvPr/>
        </p:nvPicPr>
        <p:blipFill>
          <a:blip r:embed="rId4"/>
          <a:stretch>
            <a:fillRect/>
          </a:stretch>
        </p:blipFill>
        <p:spPr>
          <a:xfrm rot="5400000">
            <a:off x="8610600" y="3276598"/>
            <a:ext cx="6858000" cy="304802"/>
          </a:xfrm>
          <a:prstGeom prst="rect">
            <a:avLst/>
          </a:prstGeom>
        </p:spPr>
      </p:pic>
      <p:pic>
        <p:nvPicPr>
          <p:cNvPr id="5" name="Εικόνα 4">
            <a:extLst>
              <a:ext uri="{FF2B5EF4-FFF2-40B4-BE49-F238E27FC236}">
                <a16:creationId xmlns:a16="http://schemas.microsoft.com/office/drawing/2014/main" id="{DEF38239-3435-430F-B3B6-AB3B28844EAE}"/>
              </a:ext>
            </a:extLst>
          </p:cNvPr>
          <p:cNvPicPr>
            <a:picLocks noChangeAspect="1"/>
          </p:cNvPicPr>
          <p:nvPr/>
        </p:nvPicPr>
        <p:blipFill>
          <a:blip r:embed="rId5"/>
          <a:stretch>
            <a:fillRect/>
          </a:stretch>
        </p:blipFill>
        <p:spPr>
          <a:xfrm rot="655801">
            <a:off x="2237101" y="710312"/>
            <a:ext cx="3212870" cy="2530059"/>
          </a:xfrm>
          <a:prstGeom prst="rect">
            <a:avLst/>
          </a:prstGeom>
        </p:spPr>
      </p:pic>
      <p:pic>
        <p:nvPicPr>
          <p:cNvPr id="6" name="Εικόνα 5">
            <a:extLst>
              <a:ext uri="{FF2B5EF4-FFF2-40B4-BE49-F238E27FC236}">
                <a16:creationId xmlns:a16="http://schemas.microsoft.com/office/drawing/2014/main" id="{BDF015F0-AEC1-4E0E-8E6C-3AFF2B7B761C}"/>
              </a:ext>
            </a:extLst>
          </p:cNvPr>
          <p:cNvPicPr>
            <a:picLocks noChangeAspect="1"/>
          </p:cNvPicPr>
          <p:nvPr/>
        </p:nvPicPr>
        <p:blipFill>
          <a:blip r:embed="rId6"/>
          <a:stretch>
            <a:fillRect/>
          </a:stretch>
        </p:blipFill>
        <p:spPr>
          <a:xfrm rot="655801">
            <a:off x="1950537" y="521132"/>
            <a:ext cx="3731075" cy="2999492"/>
          </a:xfrm>
          <a:prstGeom prst="rect">
            <a:avLst/>
          </a:prstGeom>
        </p:spPr>
      </p:pic>
      <p:pic>
        <p:nvPicPr>
          <p:cNvPr id="24" name="Εικόνα 23" descr="Εικόνα που περιέχει χάρτης&#10;&#10;Περιγραφή που δημιουργήθηκε αυτόματα">
            <a:extLst>
              <a:ext uri="{FF2B5EF4-FFF2-40B4-BE49-F238E27FC236}">
                <a16:creationId xmlns:a16="http://schemas.microsoft.com/office/drawing/2014/main" id="{3A684FB5-80FA-4B64-8CE0-30B246D2D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4068" y="1302476"/>
            <a:ext cx="5741290" cy="4853788"/>
          </a:xfrm>
          <a:prstGeom prst="ellipse">
            <a:avLst/>
          </a:prstGeom>
          <a:ln>
            <a:noFill/>
          </a:ln>
          <a:effectLst>
            <a:softEdge rad="112500"/>
          </a:effectLst>
        </p:spPr>
      </p:pic>
      <p:pic>
        <p:nvPicPr>
          <p:cNvPr id="7" name="Εικόνα 6">
            <a:extLst>
              <a:ext uri="{FF2B5EF4-FFF2-40B4-BE49-F238E27FC236}">
                <a16:creationId xmlns:a16="http://schemas.microsoft.com/office/drawing/2014/main" id="{6B8921D2-F72F-4EB2-9CB2-945460044539}"/>
              </a:ext>
            </a:extLst>
          </p:cNvPr>
          <p:cNvPicPr>
            <a:picLocks noChangeAspect="1"/>
          </p:cNvPicPr>
          <p:nvPr/>
        </p:nvPicPr>
        <p:blipFill>
          <a:blip r:embed="rId8"/>
          <a:stretch>
            <a:fillRect/>
          </a:stretch>
        </p:blipFill>
        <p:spPr>
          <a:xfrm rot="655801">
            <a:off x="1927337" y="521132"/>
            <a:ext cx="3724979" cy="2999492"/>
          </a:xfrm>
          <a:prstGeom prst="rect">
            <a:avLst/>
          </a:prstGeom>
        </p:spPr>
      </p:pic>
      <p:pic>
        <p:nvPicPr>
          <p:cNvPr id="25" name="Εικόνα 24">
            <a:extLst>
              <a:ext uri="{FF2B5EF4-FFF2-40B4-BE49-F238E27FC236}">
                <a16:creationId xmlns:a16="http://schemas.microsoft.com/office/drawing/2014/main" id="{5639F414-00AA-4715-99DE-3AA6FC0C0E93}"/>
              </a:ext>
            </a:extLst>
          </p:cNvPr>
          <p:cNvPicPr>
            <a:picLocks noChangeAspect="1"/>
          </p:cNvPicPr>
          <p:nvPr/>
        </p:nvPicPr>
        <p:blipFill>
          <a:blip r:embed="rId9"/>
          <a:stretch>
            <a:fillRect/>
          </a:stretch>
        </p:blipFill>
        <p:spPr>
          <a:xfrm flipH="1">
            <a:off x="6699875" y="309306"/>
            <a:ext cx="3777087" cy="6298852"/>
          </a:xfrm>
          <a:prstGeom prst="rect">
            <a:avLst/>
          </a:prstGeom>
          <a:ln>
            <a:noFill/>
          </a:ln>
          <a:effectLst>
            <a:softEdge rad="112500"/>
          </a:effectLst>
        </p:spPr>
      </p:pic>
      <p:pic>
        <p:nvPicPr>
          <p:cNvPr id="10" name="Εικόνα 9">
            <a:extLst>
              <a:ext uri="{FF2B5EF4-FFF2-40B4-BE49-F238E27FC236}">
                <a16:creationId xmlns:a16="http://schemas.microsoft.com/office/drawing/2014/main" id="{6DAEBAFD-6D2F-445F-91E3-B3DC1640FA85}"/>
              </a:ext>
            </a:extLst>
          </p:cNvPr>
          <p:cNvPicPr>
            <a:picLocks noChangeAspect="1"/>
          </p:cNvPicPr>
          <p:nvPr/>
        </p:nvPicPr>
        <p:blipFill>
          <a:blip r:embed="rId10"/>
          <a:stretch>
            <a:fillRect/>
          </a:stretch>
        </p:blipFill>
        <p:spPr>
          <a:xfrm rot="655801">
            <a:off x="1934146" y="521132"/>
            <a:ext cx="3724979" cy="2999492"/>
          </a:xfrm>
          <a:prstGeom prst="rect">
            <a:avLst/>
          </a:prstGeom>
        </p:spPr>
      </p:pic>
      <p:pic>
        <p:nvPicPr>
          <p:cNvPr id="27" name="Εικόνα 26">
            <a:extLst>
              <a:ext uri="{FF2B5EF4-FFF2-40B4-BE49-F238E27FC236}">
                <a16:creationId xmlns:a16="http://schemas.microsoft.com/office/drawing/2014/main" id="{6ECFC8E7-B628-4A99-8346-67FF27ED6D24}"/>
              </a:ext>
            </a:extLst>
          </p:cNvPr>
          <p:cNvPicPr>
            <a:picLocks noChangeAspect="1"/>
          </p:cNvPicPr>
          <p:nvPr/>
        </p:nvPicPr>
        <p:blipFill rotWithShape="1">
          <a:blip r:embed="rId11"/>
          <a:srcRect l="-51" t="5533" r="51" b="5390"/>
          <a:stretch/>
        </p:blipFill>
        <p:spPr>
          <a:xfrm>
            <a:off x="5431074" y="1233166"/>
            <a:ext cx="6504112" cy="5369920"/>
          </a:xfrm>
          <a:prstGeom prst="ellipse">
            <a:avLst/>
          </a:prstGeom>
          <a:ln>
            <a:noFill/>
          </a:ln>
          <a:effectLst>
            <a:softEdge rad="112500"/>
          </a:effectLst>
        </p:spPr>
      </p:pic>
      <p:pic>
        <p:nvPicPr>
          <p:cNvPr id="11" name="Εικόνα 10">
            <a:extLst>
              <a:ext uri="{FF2B5EF4-FFF2-40B4-BE49-F238E27FC236}">
                <a16:creationId xmlns:a16="http://schemas.microsoft.com/office/drawing/2014/main" id="{64C66DAE-A042-4A0C-AC24-25492446C61B}"/>
              </a:ext>
            </a:extLst>
          </p:cNvPr>
          <p:cNvPicPr>
            <a:picLocks noChangeAspect="1"/>
          </p:cNvPicPr>
          <p:nvPr/>
        </p:nvPicPr>
        <p:blipFill>
          <a:blip r:embed="rId12"/>
          <a:stretch>
            <a:fillRect/>
          </a:stretch>
        </p:blipFill>
        <p:spPr>
          <a:xfrm rot="655801">
            <a:off x="1911659" y="521132"/>
            <a:ext cx="3724979" cy="2999492"/>
          </a:xfrm>
          <a:prstGeom prst="rect">
            <a:avLst/>
          </a:prstGeom>
        </p:spPr>
      </p:pic>
      <p:pic>
        <p:nvPicPr>
          <p:cNvPr id="28" name="Εικόνα 27" descr="Εικόνα που περιέχει αλυσίδα, ανυσματικά γραφικά, παιχνίδι&#10;&#10;Περιγραφή που δημιουργήθηκε αυτόματα">
            <a:extLst>
              <a:ext uri="{FF2B5EF4-FFF2-40B4-BE49-F238E27FC236}">
                <a16:creationId xmlns:a16="http://schemas.microsoft.com/office/drawing/2014/main" id="{73317115-A834-4053-93AC-66ED6A8394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3628" y="1422314"/>
            <a:ext cx="6291018" cy="5060182"/>
          </a:xfrm>
          <a:prstGeom prst="ellipse">
            <a:avLst/>
          </a:prstGeom>
          <a:ln>
            <a:noFill/>
          </a:ln>
          <a:effectLst>
            <a:softEdge rad="112500"/>
          </a:effectLst>
        </p:spPr>
      </p:pic>
    </p:spTree>
    <p:extLst>
      <p:ext uri="{BB962C8B-B14F-4D97-AF65-F5344CB8AC3E}">
        <p14:creationId xmlns:p14="http://schemas.microsoft.com/office/powerpoint/2010/main" val="343118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1000"/>
                                        <p:tgtEl>
                                          <p:spTgt spid="24"/>
                                        </p:tgtEl>
                                      </p:cBhvr>
                                    </p:animEffect>
                                    <p:set>
                                      <p:cBhvr>
                                        <p:cTn id="15" dur="1" fill="hold">
                                          <p:stCondLst>
                                            <p:cond delay="999"/>
                                          </p:stCondLst>
                                        </p:cTn>
                                        <p:tgtEl>
                                          <p:spTgt spid="24"/>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10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1000"/>
                                        <p:tgtEl>
                                          <p:spTgt spid="25"/>
                                        </p:tgtEl>
                                      </p:cBhvr>
                                    </p:animEffect>
                                    <p:set>
                                      <p:cBhvr>
                                        <p:cTn id="26" dur="1" fill="hold">
                                          <p:stCondLst>
                                            <p:cond delay="999"/>
                                          </p:stCondLst>
                                        </p:cTn>
                                        <p:tgtEl>
                                          <p:spTgt spid="25"/>
                                        </p:tgtEl>
                                        <p:attrNameLst>
                                          <p:attrName>style.visibility</p:attrName>
                                        </p:attrNameLst>
                                      </p:cBhvr>
                                      <p:to>
                                        <p:strVal val="hidden"/>
                                      </p:to>
                                    </p:se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1000"/>
                                        <p:tgtEl>
                                          <p:spTgt spid="10"/>
                                        </p:tgtEl>
                                      </p:cBhvr>
                                    </p:animEffect>
                                  </p:childTnLst>
                                </p:cTn>
                              </p:par>
                              <p:par>
                                <p:cTn id="30" presetID="14" presetClass="entr" presetSubtype="1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cTn>
                              </p:par>
                              <p:par>
                                <p:cTn id="38" presetID="14" presetClass="entr" presetSubtype="1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1000"/>
                                        <p:tgtEl>
                                          <p:spTgt spid="11"/>
                                        </p:tgtEl>
                                      </p:cBhvr>
                                    </p:animEffect>
                                  </p:childTnLst>
                                </p:cTn>
                              </p:par>
                              <p:par>
                                <p:cTn id="41" presetID="14" presetClass="entr" presetSubtype="1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723102" y="100483"/>
            <a:ext cx="66990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769816" y="100483"/>
            <a:ext cx="6652399"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Ποια κανάτα έχει περισσότερο κρασί;</a:t>
            </a:r>
          </a:p>
        </p:txBody>
      </p:sp>
      <p:pic>
        <p:nvPicPr>
          <p:cNvPr id="3" name="Εικόνα 2">
            <a:extLst>
              <a:ext uri="{FF2B5EF4-FFF2-40B4-BE49-F238E27FC236}">
                <a16:creationId xmlns:a16="http://schemas.microsoft.com/office/drawing/2014/main" id="{9A159629-A4BA-4261-8B0A-7E8B00D50439}"/>
              </a:ext>
            </a:extLst>
          </p:cNvPr>
          <p:cNvPicPr>
            <a:picLocks noChangeAspect="1"/>
          </p:cNvPicPr>
          <p:nvPr/>
        </p:nvPicPr>
        <p:blipFill>
          <a:blip r:embed="rId3"/>
          <a:stretch>
            <a:fillRect/>
          </a:stretch>
        </p:blipFill>
        <p:spPr>
          <a:xfrm>
            <a:off x="2669802" y="2000433"/>
            <a:ext cx="1105054" cy="2133898"/>
          </a:xfrm>
          <a:prstGeom prst="rect">
            <a:avLst/>
          </a:prstGeom>
        </p:spPr>
      </p:pic>
      <p:pic>
        <p:nvPicPr>
          <p:cNvPr id="16" name="Εικόνα 15">
            <a:extLst>
              <a:ext uri="{FF2B5EF4-FFF2-40B4-BE49-F238E27FC236}">
                <a16:creationId xmlns:a16="http://schemas.microsoft.com/office/drawing/2014/main" id="{C7532727-E086-4248-9A9D-0F4F0BBC3DB8}"/>
              </a:ext>
            </a:extLst>
          </p:cNvPr>
          <p:cNvPicPr>
            <a:picLocks noChangeAspect="1"/>
          </p:cNvPicPr>
          <p:nvPr/>
        </p:nvPicPr>
        <p:blipFill rotWithShape="1">
          <a:blip r:embed="rId4"/>
          <a:srcRect l="6830" r="7401"/>
          <a:stretch/>
        </p:blipFill>
        <p:spPr>
          <a:xfrm flipH="1">
            <a:off x="2307949" y="4086059"/>
            <a:ext cx="7114234" cy="2133898"/>
          </a:xfrm>
          <a:prstGeom prst="rect">
            <a:avLst/>
          </a:prstGeom>
        </p:spPr>
      </p:pic>
      <p:pic>
        <p:nvPicPr>
          <p:cNvPr id="7" name="Εικόνα 6">
            <a:extLst>
              <a:ext uri="{FF2B5EF4-FFF2-40B4-BE49-F238E27FC236}">
                <a16:creationId xmlns:a16="http://schemas.microsoft.com/office/drawing/2014/main" id="{255A9023-A3B5-46FA-8740-F345AEF1973B}"/>
              </a:ext>
            </a:extLst>
          </p:cNvPr>
          <p:cNvPicPr>
            <a:picLocks noChangeAspect="1"/>
          </p:cNvPicPr>
          <p:nvPr/>
        </p:nvPicPr>
        <p:blipFill>
          <a:blip r:embed="rId3"/>
          <a:stretch>
            <a:fillRect/>
          </a:stretch>
        </p:blipFill>
        <p:spPr>
          <a:xfrm>
            <a:off x="7948691" y="2766144"/>
            <a:ext cx="1105054" cy="2133898"/>
          </a:xfrm>
          <a:prstGeom prst="rect">
            <a:avLst/>
          </a:prstGeom>
        </p:spPr>
      </p:pic>
      <p:sp>
        <p:nvSpPr>
          <p:cNvPr id="8" name="Ορθογώνιο 7">
            <a:extLst>
              <a:ext uri="{FF2B5EF4-FFF2-40B4-BE49-F238E27FC236}">
                <a16:creationId xmlns:a16="http://schemas.microsoft.com/office/drawing/2014/main" id="{D419370D-09BC-40CE-8C15-6B6B0910193A}"/>
              </a:ext>
            </a:extLst>
          </p:cNvPr>
          <p:cNvSpPr/>
          <p:nvPr/>
        </p:nvSpPr>
        <p:spPr>
          <a:xfrm>
            <a:off x="2954467" y="2605717"/>
            <a:ext cx="535724" cy="923330"/>
          </a:xfrm>
          <a:prstGeom prst="rect">
            <a:avLst/>
          </a:prstGeom>
          <a:noFill/>
        </p:spPr>
        <p:txBody>
          <a:bodyPr wrap="none" lIns="91440" tIns="45720" rIns="91440" bIns="45720">
            <a:spAutoFit/>
          </a:bodyPr>
          <a:lstStyle/>
          <a:p>
            <a:pPr algn="ctr"/>
            <a:r>
              <a:rPr lang="el-GR" sz="5400" b="1" cap="none" spc="0" dirty="0">
                <a:ln w="22225">
                  <a:solidFill>
                    <a:schemeClr val="bg1"/>
                  </a:solidFill>
                  <a:prstDash val="solid"/>
                </a:ln>
                <a:solidFill>
                  <a:schemeClr val="bg1"/>
                </a:solidFill>
                <a:effectLst/>
              </a:rPr>
              <a:t>1</a:t>
            </a:r>
          </a:p>
        </p:txBody>
      </p:sp>
      <p:sp>
        <p:nvSpPr>
          <p:cNvPr id="9" name="Ορθογώνιο 8">
            <a:extLst>
              <a:ext uri="{FF2B5EF4-FFF2-40B4-BE49-F238E27FC236}">
                <a16:creationId xmlns:a16="http://schemas.microsoft.com/office/drawing/2014/main" id="{C34CE340-945D-4CD0-B4B8-1206C763D54B}"/>
              </a:ext>
            </a:extLst>
          </p:cNvPr>
          <p:cNvSpPr/>
          <p:nvPr/>
        </p:nvSpPr>
        <p:spPr>
          <a:xfrm>
            <a:off x="8233356" y="3488445"/>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2</a:t>
            </a:r>
            <a:endParaRPr lang="el-GR" sz="5400" b="1" cap="none" spc="0" dirty="0">
              <a:ln w="22225">
                <a:solidFill>
                  <a:schemeClr val="bg1"/>
                </a:solidFill>
                <a:prstDash val="solid"/>
              </a:ln>
              <a:solidFill>
                <a:schemeClr val="bg1"/>
              </a:solidFill>
              <a:effectLst/>
            </a:endParaRPr>
          </a:p>
        </p:txBody>
      </p:sp>
      <p:pic>
        <p:nvPicPr>
          <p:cNvPr id="10" name="Εικόνα 9">
            <a:extLst>
              <a:ext uri="{FF2B5EF4-FFF2-40B4-BE49-F238E27FC236}">
                <a16:creationId xmlns:a16="http://schemas.microsoft.com/office/drawing/2014/main" id="{7F30E0DE-E6DA-4F42-88CF-44AD8FD4CAE7}"/>
              </a:ext>
            </a:extLst>
          </p:cNvPr>
          <p:cNvPicPr>
            <a:picLocks noChangeAspect="1"/>
          </p:cNvPicPr>
          <p:nvPr/>
        </p:nvPicPr>
        <p:blipFill>
          <a:blip r:embed="rId5"/>
          <a:stretch>
            <a:fillRect/>
          </a:stretch>
        </p:blipFill>
        <p:spPr>
          <a:xfrm rot="15047934">
            <a:off x="9459454" y="1386322"/>
            <a:ext cx="968610" cy="1334246"/>
          </a:xfrm>
          <a:prstGeom prst="rect">
            <a:avLst/>
          </a:prstGeom>
        </p:spPr>
      </p:pic>
    </p:spTree>
    <p:extLst>
      <p:ext uri="{BB962C8B-B14F-4D97-AF65-F5344CB8AC3E}">
        <p14:creationId xmlns:p14="http://schemas.microsoft.com/office/powerpoint/2010/main" val="194115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723102" y="100483"/>
            <a:ext cx="66990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769816" y="100483"/>
            <a:ext cx="6652399"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Ποια κανάτα έχει περισσότερο κρασί;</a:t>
            </a:r>
          </a:p>
        </p:txBody>
      </p:sp>
      <p:pic>
        <p:nvPicPr>
          <p:cNvPr id="3" name="Εικόνα 2">
            <a:extLst>
              <a:ext uri="{FF2B5EF4-FFF2-40B4-BE49-F238E27FC236}">
                <a16:creationId xmlns:a16="http://schemas.microsoft.com/office/drawing/2014/main" id="{9A159629-A4BA-4261-8B0A-7E8B00D50439}"/>
              </a:ext>
            </a:extLst>
          </p:cNvPr>
          <p:cNvPicPr>
            <a:picLocks noChangeAspect="1"/>
          </p:cNvPicPr>
          <p:nvPr/>
        </p:nvPicPr>
        <p:blipFill>
          <a:blip r:embed="rId3"/>
          <a:stretch>
            <a:fillRect/>
          </a:stretch>
        </p:blipFill>
        <p:spPr>
          <a:xfrm>
            <a:off x="2769816" y="2664000"/>
            <a:ext cx="1105054" cy="2133898"/>
          </a:xfrm>
          <a:prstGeom prst="rect">
            <a:avLst/>
          </a:prstGeom>
        </p:spPr>
      </p:pic>
      <p:pic>
        <p:nvPicPr>
          <p:cNvPr id="17" name="Εικόνα 16">
            <a:extLst>
              <a:ext uri="{FF2B5EF4-FFF2-40B4-BE49-F238E27FC236}">
                <a16:creationId xmlns:a16="http://schemas.microsoft.com/office/drawing/2014/main" id="{200D8A07-CF88-4DA5-9EE3-800CC3BB536E}"/>
              </a:ext>
            </a:extLst>
          </p:cNvPr>
          <p:cNvPicPr>
            <a:picLocks noChangeAspect="1"/>
          </p:cNvPicPr>
          <p:nvPr/>
        </p:nvPicPr>
        <p:blipFill rotWithShape="1">
          <a:blip r:embed="rId4"/>
          <a:srcRect l="6768" r="7376"/>
          <a:stretch/>
        </p:blipFill>
        <p:spPr>
          <a:xfrm>
            <a:off x="2361362" y="4711914"/>
            <a:ext cx="7214717" cy="1653346"/>
          </a:xfrm>
          <a:prstGeom prst="rect">
            <a:avLst/>
          </a:prstGeom>
        </p:spPr>
      </p:pic>
      <p:pic>
        <p:nvPicPr>
          <p:cNvPr id="7" name="Εικόνα 6">
            <a:extLst>
              <a:ext uri="{FF2B5EF4-FFF2-40B4-BE49-F238E27FC236}">
                <a16:creationId xmlns:a16="http://schemas.microsoft.com/office/drawing/2014/main" id="{3588BA51-8958-4848-AB18-7781B455FB18}"/>
              </a:ext>
            </a:extLst>
          </p:cNvPr>
          <p:cNvPicPr>
            <a:picLocks noChangeAspect="1"/>
          </p:cNvPicPr>
          <p:nvPr/>
        </p:nvPicPr>
        <p:blipFill>
          <a:blip r:embed="rId3"/>
          <a:stretch>
            <a:fillRect/>
          </a:stretch>
        </p:blipFill>
        <p:spPr>
          <a:xfrm>
            <a:off x="8056924" y="2626288"/>
            <a:ext cx="1105054" cy="2133898"/>
          </a:xfrm>
          <a:prstGeom prst="rect">
            <a:avLst/>
          </a:prstGeom>
        </p:spPr>
      </p:pic>
      <p:sp>
        <p:nvSpPr>
          <p:cNvPr id="8" name="Ορθογώνιο 7">
            <a:extLst>
              <a:ext uri="{FF2B5EF4-FFF2-40B4-BE49-F238E27FC236}">
                <a16:creationId xmlns:a16="http://schemas.microsoft.com/office/drawing/2014/main" id="{A3C1ED7C-20D6-484B-AC80-38FACD816D33}"/>
              </a:ext>
            </a:extLst>
          </p:cNvPr>
          <p:cNvSpPr/>
          <p:nvPr/>
        </p:nvSpPr>
        <p:spPr>
          <a:xfrm>
            <a:off x="3045539" y="3429000"/>
            <a:ext cx="535724" cy="923330"/>
          </a:xfrm>
          <a:prstGeom prst="rect">
            <a:avLst/>
          </a:prstGeom>
          <a:noFill/>
        </p:spPr>
        <p:txBody>
          <a:bodyPr wrap="none" lIns="91440" tIns="45720" rIns="91440" bIns="45720">
            <a:spAutoFit/>
          </a:bodyPr>
          <a:lstStyle/>
          <a:p>
            <a:pPr algn="ctr"/>
            <a:r>
              <a:rPr lang="el-GR" sz="5400" b="1" cap="none" spc="0" dirty="0">
                <a:ln w="22225">
                  <a:solidFill>
                    <a:schemeClr val="bg1"/>
                  </a:solidFill>
                  <a:prstDash val="solid"/>
                </a:ln>
                <a:solidFill>
                  <a:schemeClr val="bg1"/>
                </a:solidFill>
                <a:effectLst/>
              </a:rPr>
              <a:t>1</a:t>
            </a:r>
          </a:p>
        </p:txBody>
      </p:sp>
      <p:sp>
        <p:nvSpPr>
          <p:cNvPr id="9" name="Ορθογώνιο 8">
            <a:extLst>
              <a:ext uri="{FF2B5EF4-FFF2-40B4-BE49-F238E27FC236}">
                <a16:creationId xmlns:a16="http://schemas.microsoft.com/office/drawing/2014/main" id="{FF135595-2F27-4A18-AEEF-D01DE81CBD83}"/>
              </a:ext>
            </a:extLst>
          </p:cNvPr>
          <p:cNvSpPr/>
          <p:nvPr/>
        </p:nvSpPr>
        <p:spPr>
          <a:xfrm>
            <a:off x="8341589" y="3303870"/>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2</a:t>
            </a:r>
            <a:endParaRPr lang="el-GR" sz="5400" b="1" cap="none" spc="0" dirty="0">
              <a:ln w="22225">
                <a:solidFill>
                  <a:schemeClr val="bg1"/>
                </a:solidFill>
                <a:prstDash val="solid"/>
              </a:ln>
              <a:solidFill>
                <a:schemeClr val="bg1"/>
              </a:solidFill>
              <a:effectLst/>
            </a:endParaRPr>
          </a:p>
        </p:txBody>
      </p:sp>
      <p:pic>
        <p:nvPicPr>
          <p:cNvPr id="10" name="Εικόνα 9">
            <a:extLst>
              <a:ext uri="{FF2B5EF4-FFF2-40B4-BE49-F238E27FC236}">
                <a16:creationId xmlns:a16="http://schemas.microsoft.com/office/drawing/2014/main" id="{7E3159D5-1505-41A5-8D76-35F82655953A}"/>
              </a:ext>
            </a:extLst>
          </p:cNvPr>
          <p:cNvPicPr>
            <a:picLocks noChangeAspect="1"/>
          </p:cNvPicPr>
          <p:nvPr/>
        </p:nvPicPr>
        <p:blipFill>
          <a:blip r:embed="rId5"/>
          <a:stretch>
            <a:fillRect/>
          </a:stretch>
        </p:blipFill>
        <p:spPr>
          <a:xfrm rot="15047934">
            <a:off x="9507158" y="1227891"/>
            <a:ext cx="968610" cy="1334246"/>
          </a:xfrm>
          <a:prstGeom prst="rect">
            <a:avLst/>
          </a:prstGeom>
        </p:spPr>
      </p:pic>
      <p:pic>
        <p:nvPicPr>
          <p:cNvPr id="14" name="Εικόνα 13">
            <a:extLst>
              <a:ext uri="{FF2B5EF4-FFF2-40B4-BE49-F238E27FC236}">
                <a16:creationId xmlns:a16="http://schemas.microsoft.com/office/drawing/2014/main" id="{5AB9D424-F88C-439E-B665-2A00914C9688}"/>
              </a:ext>
            </a:extLst>
          </p:cNvPr>
          <p:cNvPicPr>
            <a:picLocks noChangeAspect="1"/>
          </p:cNvPicPr>
          <p:nvPr/>
        </p:nvPicPr>
        <p:blipFill>
          <a:blip r:embed="rId5"/>
          <a:stretch>
            <a:fillRect/>
          </a:stretch>
        </p:blipFill>
        <p:spPr>
          <a:xfrm rot="6727059" flipH="1">
            <a:off x="1652415" y="1142941"/>
            <a:ext cx="913129" cy="1334246"/>
          </a:xfrm>
          <a:prstGeom prst="rect">
            <a:avLst/>
          </a:prstGeom>
        </p:spPr>
      </p:pic>
    </p:spTree>
    <p:extLst>
      <p:ext uri="{BB962C8B-B14F-4D97-AF65-F5344CB8AC3E}">
        <p14:creationId xmlns:p14="http://schemas.microsoft.com/office/powerpoint/2010/main" val="12306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750" fill="hold"/>
                                        <p:tgtEl>
                                          <p:spTgt spid="14"/>
                                        </p:tgtEl>
                                        <p:attrNameLst>
                                          <p:attrName>ppt_w</p:attrName>
                                        </p:attrNameLst>
                                      </p:cBhvr>
                                      <p:tavLst>
                                        <p:tav tm="0">
                                          <p:val>
                                            <p:fltVal val="0"/>
                                          </p:val>
                                        </p:tav>
                                        <p:tav tm="100000">
                                          <p:val>
                                            <p:strVal val="#ppt_w"/>
                                          </p:val>
                                        </p:tav>
                                      </p:tavLst>
                                    </p:anim>
                                    <p:anim calcmode="lin" valueType="num">
                                      <p:cBhvr>
                                        <p:cTn id="12"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723102" y="100483"/>
            <a:ext cx="66990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769816" y="100483"/>
            <a:ext cx="6652399"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Ποια κανάτα έχει περισσότερο κρασί;</a:t>
            </a:r>
          </a:p>
        </p:txBody>
      </p:sp>
      <p:pic>
        <p:nvPicPr>
          <p:cNvPr id="3" name="Εικόνα 2">
            <a:extLst>
              <a:ext uri="{FF2B5EF4-FFF2-40B4-BE49-F238E27FC236}">
                <a16:creationId xmlns:a16="http://schemas.microsoft.com/office/drawing/2014/main" id="{9A159629-A4BA-4261-8B0A-7E8B00D50439}"/>
              </a:ext>
            </a:extLst>
          </p:cNvPr>
          <p:cNvPicPr>
            <a:picLocks noChangeAspect="1"/>
          </p:cNvPicPr>
          <p:nvPr/>
        </p:nvPicPr>
        <p:blipFill>
          <a:blip r:embed="rId3"/>
          <a:stretch>
            <a:fillRect/>
          </a:stretch>
        </p:blipFill>
        <p:spPr>
          <a:xfrm>
            <a:off x="2769816" y="2712561"/>
            <a:ext cx="1105054" cy="2133898"/>
          </a:xfrm>
          <a:prstGeom prst="rect">
            <a:avLst/>
          </a:prstGeom>
        </p:spPr>
      </p:pic>
      <p:pic>
        <p:nvPicPr>
          <p:cNvPr id="16" name="Εικόνα 15">
            <a:extLst>
              <a:ext uri="{FF2B5EF4-FFF2-40B4-BE49-F238E27FC236}">
                <a16:creationId xmlns:a16="http://schemas.microsoft.com/office/drawing/2014/main" id="{C7532727-E086-4248-9A9D-0F4F0BBC3DB8}"/>
              </a:ext>
            </a:extLst>
          </p:cNvPr>
          <p:cNvPicPr>
            <a:picLocks noChangeAspect="1"/>
          </p:cNvPicPr>
          <p:nvPr/>
        </p:nvPicPr>
        <p:blipFill rotWithShape="1">
          <a:blip r:embed="rId4"/>
          <a:srcRect l="6830" r="7401"/>
          <a:stretch/>
        </p:blipFill>
        <p:spPr>
          <a:xfrm>
            <a:off x="2559158" y="4145439"/>
            <a:ext cx="6541478" cy="1767993"/>
          </a:xfrm>
          <a:prstGeom prst="rect">
            <a:avLst/>
          </a:prstGeom>
        </p:spPr>
      </p:pic>
      <p:pic>
        <p:nvPicPr>
          <p:cNvPr id="7" name="Εικόνα 6">
            <a:extLst>
              <a:ext uri="{FF2B5EF4-FFF2-40B4-BE49-F238E27FC236}">
                <a16:creationId xmlns:a16="http://schemas.microsoft.com/office/drawing/2014/main" id="{C633D04B-C38C-4B4D-BE93-58DC2FDAEC3B}"/>
              </a:ext>
            </a:extLst>
          </p:cNvPr>
          <p:cNvPicPr>
            <a:picLocks noChangeAspect="1"/>
          </p:cNvPicPr>
          <p:nvPr/>
        </p:nvPicPr>
        <p:blipFill>
          <a:blip r:embed="rId3"/>
          <a:stretch>
            <a:fillRect/>
          </a:stretch>
        </p:blipFill>
        <p:spPr>
          <a:xfrm>
            <a:off x="7310375" y="2592000"/>
            <a:ext cx="835356" cy="1613102"/>
          </a:xfrm>
          <a:prstGeom prst="rect">
            <a:avLst/>
          </a:prstGeom>
        </p:spPr>
      </p:pic>
      <p:pic>
        <p:nvPicPr>
          <p:cNvPr id="9" name="Εικόνα 8">
            <a:extLst>
              <a:ext uri="{FF2B5EF4-FFF2-40B4-BE49-F238E27FC236}">
                <a16:creationId xmlns:a16="http://schemas.microsoft.com/office/drawing/2014/main" id="{3507DC75-98A9-4EDD-8283-61B35EE22BDE}"/>
              </a:ext>
            </a:extLst>
          </p:cNvPr>
          <p:cNvPicPr>
            <a:picLocks noChangeAspect="1"/>
          </p:cNvPicPr>
          <p:nvPr/>
        </p:nvPicPr>
        <p:blipFill>
          <a:blip r:embed="rId3"/>
          <a:stretch>
            <a:fillRect/>
          </a:stretch>
        </p:blipFill>
        <p:spPr>
          <a:xfrm>
            <a:off x="8265280" y="2592000"/>
            <a:ext cx="835356" cy="1613102"/>
          </a:xfrm>
          <a:prstGeom prst="rect">
            <a:avLst/>
          </a:prstGeom>
        </p:spPr>
      </p:pic>
      <p:sp>
        <p:nvSpPr>
          <p:cNvPr id="10" name="Ορθογώνιο 9">
            <a:extLst>
              <a:ext uri="{FF2B5EF4-FFF2-40B4-BE49-F238E27FC236}">
                <a16:creationId xmlns:a16="http://schemas.microsoft.com/office/drawing/2014/main" id="{36B72C4C-5DC9-4A02-A6D5-B024B3A5C535}"/>
              </a:ext>
            </a:extLst>
          </p:cNvPr>
          <p:cNvSpPr/>
          <p:nvPr/>
        </p:nvSpPr>
        <p:spPr>
          <a:xfrm>
            <a:off x="3045539" y="3429000"/>
            <a:ext cx="535724" cy="923330"/>
          </a:xfrm>
          <a:prstGeom prst="rect">
            <a:avLst/>
          </a:prstGeom>
          <a:noFill/>
        </p:spPr>
        <p:txBody>
          <a:bodyPr wrap="none" lIns="91440" tIns="45720" rIns="91440" bIns="45720">
            <a:spAutoFit/>
          </a:bodyPr>
          <a:lstStyle/>
          <a:p>
            <a:pPr algn="ctr"/>
            <a:r>
              <a:rPr lang="el-GR" sz="5400" b="1" cap="none" spc="0" dirty="0">
                <a:ln w="22225">
                  <a:solidFill>
                    <a:schemeClr val="bg1"/>
                  </a:solidFill>
                  <a:prstDash val="solid"/>
                </a:ln>
                <a:solidFill>
                  <a:schemeClr val="bg1"/>
                </a:solidFill>
                <a:effectLst/>
              </a:rPr>
              <a:t>1</a:t>
            </a:r>
          </a:p>
        </p:txBody>
      </p:sp>
      <p:sp>
        <p:nvSpPr>
          <p:cNvPr id="11" name="Ορθογώνιο 10">
            <a:extLst>
              <a:ext uri="{FF2B5EF4-FFF2-40B4-BE49-F238E27FC236}">
                <a16:creationId xmlns:a16="http://schemas.microsoft.com/office/drawing/2014/main" id="{81977A41-2507-42E6-8FC4-80C643DB6766}"/>
              </a:ext>
            </a:extLst>
          </p:cNvPr>
          <p:cNvSpPr/>
          <p:nvPr/>
        </p:nvSpPr>
        <p:spPr>
          <a:xfrm>
            <a:off x="7460191" y="3058886"/>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2</a:t>
            </a:r>
            <a:endParaRPr lang="el-GR" sz="5400" b="1" cap="none" spc="0" dirty="0">
              <a:ln w="22225">
                <a:solidFill>
                  <a:schemeClr val="bg1"/>
                </a:solidFill>
                <a:prstDash val="solid"/>
              </a:ln>
              <a:solidFill>
                <a:schemeClr val="bg1"/>
              </a:solidFill>
              <a:effectLst/>
            </a:endParaRPr>
          </a:p>
        </p:txBody>
      </p:sp>
      <p:sp>
        <p:nvSpPr>
          <p:cNvPr id="14" name="Ορθογώνιο 13">
            <a:extLst>
              <a:ext uri="{FF2B5EF4-FFF2-40B4-BE49-F238E27FC236}">
                <a16:creationId xmlns:a16="http://schemas.microsoft.com/office/drawing/2014/main" id="{7D4B0068-601D-4157-AF02-C03B23B07763}"/>
              </a:ext>
            </a:extLst>
          </p:cNvPr>
          <p:cNvSpPr/>
          <p:nvPr/>
        </p:nvSpPr>
        <p:spPr>
          <a:xfrm>
            <a:off x="8415096" y="3050791"/>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3</a:t>
            </a:r>
            <a:endParaRPr lang="el-GR" sz="5400" b="1" cap="none" spc="0" dirty="0">
              <a:ln w="22225">
                <a:solidFill>
                  <a:schemeClr val="bg1"/>
                </a:solidFill>
                <a:prstDash val="solid"/>
              </a:ln>
              <a:solidFill>
                <a:schemeClr val="bg1"/>
              </a:solidFill>
              <a:effectLst/>
            </a:endParaRPr>
          </a:p>
        </p:txBody>
      </p:sp>
      <p:pic>
        <p:nvPicPr>
          <p:cNvPr id="15" name="Εικόνα 14">
            <a:extLst>
              <a:ext uri="{FF2B5EF4-FFF2-40B4-BE49-F238E27FC236}">
                <a16:creationId xmlns:a16="http://schemas.microsoft.com/office/drawing/2014/main" id="{747EE911-C723-4CDA-AAEA-D04458309701}"/>
              </a:ext>
            </a:extLst>
          </p:cNvPr>
          <p:cNvPicPr>
            <a:picLocks noChangeAspect="1"/>
          </p:cNvPicPr>
          <p:nvPr/>
        </p:nvPicPr>
        <p:blipFill>
          <a:blip r:embed="rId5"/>
          <a:stretch>
            <a:fillRect/>
          </a:stretch>
        </p:blipFill>
        <p:spPr>
          <a:xfrm rot="6237024" flipH="1">
            <a:off x="1353793" y="1161336"/>
            <a:ext cx="913129" cy="1334246"/>
          </a:xfrm>
          <a:prstGeom prst="rect">
            <a:avLst/>
          </a:prstGeom>
        </p:spPr>
      </p:pic>
    </p:spTree>
    <p:extLst>
      <p:ext uri="{BB962C8B-B14F-4D97-AF65-F5344CB8AC3E}">
        <p14:creationId xmlns:p14="http://schemas.microsoft.com/office/powerpoint/2010/main" val="317059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723102" y="100483"/>
            <a:ext cx="66990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769816" y="100483"/>
            <a:ext cx="6652399"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Ποια κανάτα έχει περισσότερο κρασί;</a:t>
            </a:r>
          </a:p>
        </p:txBody>
      </p:sp>
      <p:pic>
        <p:nvPicPr>
          <p:cNvPr id="3" name="Εικόνα 2">
            <a:extLst>
              <a:ext uri="{FF2B5EF4-FFF2-40B4-BE49-F238E27FC236}">
                <a16:creationId xmlns:a16="http://schemas.microsoft.com/office/drawing/2014/main" id="{9A159629-A4BA-4261-8B0A-7E8B00D50439}"/>
              </a:ext>
            </a:extLst>
          </p:cNvPr>
          <p:cNvPicPr>
            <a:picLocks noChangeAspect="1"/>
          </p:cNvPicPr>
          <p:nvPr/>
        </p:nvPicPr>
        <p:blipFill>
          <a:blip r:embed="rId3"/>
          <a:stretch>
            <a:fillRect/>
          </a:stretch>
        </p:blipFill>
        <p:spPr>
          <a:xfrm>
            <a:off x="2669802" y="2000433"/>
            <a:ext cx="1105054" cy="2133898"/>
          </a:xfrm>
          <a:prstGeom prst="rect">
            <a:avLst/>
          </a:prstGeom>
        </p:spPr>
      </p:pic>
      <p:pic>
        <p:nvPicPr>
          <p:cNvPr id="16" name="Εικόνα 15">
            <a:extLst>
              <a:ext uri="{FF2B5EF4-FFF2-40B4-BE49-F238E27FC236}">
                <a16:creationId xmlns:a16="http://schemas.microsoft.com/office/drawing/2014/main" id="{C7532727-E086-4248-9A9D-0F4F0BBC3DB8}"/>
              </a:ext>
            </a:extLst>
          </p:cNvPr>
          <p:cNvPicPr>
            <a:picLocks noChangeAspect="1"/>
          </p:cNvPicPr>
          <p:nvPr/>
        </p:nvPicPr>
        <p:blipFill rotWithShape="1">
          <a:blip r:embed="rId4"/>
          <a:srcRect l="6830" r="7401"/>
          <a:stretch/>
        </p:blipFill>
        <p:spPr>
          <a:xfrm flipH="1">
            <a:off x="2307949" y="4086059"/>
            <a:ext cx="7114234" cy="2133898"/>
          </a:xfrm>
          <a:prstGeom prst="rect">
            <a:avLst/>
          </a:prstGeom>
        </p:spPr>
      </p:pic>
      <p:sp>
        <p:nvSpPr>
          <p:cNvPr id="8" name="Ορθογώνιο 7">
            <a:extLst>
              <a:ext uri="{FF2B5EF4-FFF2-40B4-BE49-F238E27FC236}">
                <a16:creationId xmlns:a16="http://schemas.microsoft.com/office/drawing/2014/main" id="{D419370D-09BC-40CE-8C15-6B6B0910193A}"/>
              </a:ext>
            </a:extLst>
          </p:cNvPr>
          <p:cNvSpPr/>
          <p:nvPr/>
        </p:nvSpPr>
        <p:spPr>
          <a:xfrm>
            <a:off x="2954467" y="2605717"/>
            <a:ext cx="535724"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a:ln w="22225">
                  <a:solidFill>
                    <a:prstClr val="white"/>
                  </a:solidFill>
                  <a:prstDash val="solid"/>
                </a:ln>
                <a:solidFill>
                  <a:prstClr val="white"/>
                </a:solidFill>
                <a:effectLst/>
                <a:uLnTx/>
                <a:uFillTx/>
                <a:latin typeface="Calibri" panose="020F0502020204030204"/>
                <a:ea typeface="+mn-ea"/>
                <a:cs typeface="+mn-cs"/>
              </a:rPr>
              <a:t>1</a:t>
            </a:r>
          </a:p>
        </p:txBody>
      </p:sp>
      <p:pic>
        <p:nvPicPr>
          <p:cNvPr id="10" name="Εικόνα 9">
            <a:extLst>
              <a:ext uri="{FF2B5EF4-FFF2-40B4-BE49-F238E27FC236}">
                <a16:creationId xmlns:a16="http://schemas.microsoft.com/office/drawing/2014/main" id="{8EF26ADD-8228-41B8-9759-2040D8EDC211}"/>
              </a:ext>
            </a:extLst>
          </p:cNvPr>
          <p:cNvPicPr>
            <a:picLocks noChangeAspect="1"/>
          </p:cNvPicPr>
          <p:nvPr/>
        </p:nvPicPr>
        <p:blipFill>
          <a:blip r:embed="rId3"/>
          <a:stretch>
            <a:fillRect/>
          </a:stretch>
        </p:blipFill>
        <p:spPr>
          <a:xfrm>
            <a:off x="7541487" y="3305433"/>
            <a:ext cx="835356" cy="1613102"/>
          </a:xfrm>
          <a:prstGeom prst="rect">
            <a:avLst/>
          </a:prstGeom>
        </p:spPr>
      </p:pic>
      <p:pic>
        <p:nvPicPr>
          <p:cNvPr id="11" name="Εικόνα 10">
            <a:extLst>
              <a:ext uri="{FF2B5EF4-FFF2-40B4-BE49-F238E27FC236}">
                <a16:creationId xmlns:a16="http://schemas.microsoft.com/office/drawing/2014/main" id="{2F1BFAA7-E65C-40BF-89BD-7130655B445F}"/>
              </a:ext>
            </a:extLst>
          </p:cNvPr>
          <p:cNvPicPr>
            <a:picLocks noChangeAspect="1"/>
          </p:cNvPicPr>
          <p:nvPr/>
        </p:nvPicPr>
        <p:blipFill>
          <a:blip r:embed="rId3"/>
          <a:stretch>
            <a:fillRect/>
          </a:stretch>
        </p:blipFill>
        <p:spPr>
          <a:xfrm>
            <a:off x="8496392" y="3305433"/>
            <a:ext cx="835356" cy="1613102"/>
          </a:xfrm>
          <a:prstGeom prst="rect">
            <a:avLst/>
          </a:prstGeom>
        </p:spPr>
      </p:pic>
      <p:sp>
        <p:nvSpPr>
          <p:cNvPr id="14" name="Ορθογώνιο 13">
            <a:extLst>
              <a:ext uri="{FF2B5EF4-FFF2-40B4-BE49-F238E27FC236}">
                <a16:creationId xmlns:a16="http://schemas.microsoft.com/office/drawing/2014/main" id="{7E511E2D-2A44-4B11-A9EA-6B541E5E36A8}"/>
              </a:ext>
            </a:extLst>
          </p:cNvPr>
          <p:cNvSpPr/>
          <p:nvPr/>
        </p:nvSpPr>
        <p:spPr>
          <a:xfrm>
            <a:off x="7691303" y="3772319"/>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2</a:t>
            </a:r>
            <a:endParaRPr lang="el-GR" sz="5400" b="1" cap="none" spc="0" dirty="0">
              <a:ln w="22225">
                <a:solidFill>
                  <a:schemeClr val="bg1"/>
                </a:solidFill>
                <a:prstDash val="solid"/>
              </a:ln>
              <a:solidFill>
                <a:schemeClr val="bg1"/>
              </a:solidFill>
              <a:effectLst/>
            </a:endParaRPr>
          </a:p>
        </p:txBody>
      </p:sp>
      <p:sp>
        <p:nvSpPr>
          <p:cNvPr id="15" name="Ορθογώνιο 14">
            <a:extLst>
              <a:ext uri="{FF2B5EF4-FFF2-40B4-BE49-F238E27FC236}">
                <a16:creationId xmlns:a16="http://schemas.microsoft.com/office/drawing/2014/main" id="{8A33B02C-D928-484B-A099-851844E0054C}"/>
              </a:ext>
            </a:extLst>
          </p:cNvPr>
          <p:cNvSpPr/>
          <p:nvPr/>
        </p:nvSpPr>
        <p:spPr>
          <a:xfrm>
            <a:off x="8646208" y="3764224"/>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3</a:t>
            </a:r>
            <a:endParaRPr lang="el-GR" sz="5400" b="1" cap="none" spc="0" dirty="0">
              <a:ln w="22225">
                <a:solidFill>
                  <a:schemeClr val="bg1"/>
                </a:solidFill>
                <a:prstDash val="solid"/>
              </a:ln>
              <a:solidFill>
                <a:schemeClr val="bg1"/>
              </a:solidFill>
              <a:effectLst/>
            </a:endParaRPr>
          </a:p>
        </p:txBody>
      </p:sp>
      <p:pic>
        <p:nvPicPr>
          <p:cNvPr id="17" name="Εικόνα 16">
            <a:extLst>
              <a:ext uri="{FF2B5EF4-FFF2-40B4-BE49-F238E27FC236}">
                <a16:creationId xmlns:a16="http://schemas.microsoft.com/office/drawing/2014/main" id="{7A2B41D5-DAB3-42F5-B22A-FF392F2F992B}"/>
              </a:ext>
            </a:extLst>
          </p:cNvPr>
          <p:cNvPicPr>
            <a:picLocks noChangeAspect="1"/>
          </p:cNvPicPr>
          <p:nvPr/>
        </p:nvPicPr>
        <p:blipFill>
          <a:blip r:embed="rId5"/>
          <a:stretch>
            <a:fillRect/>
          </a:stretch>
        </p:blipFill>
        <p:spPr>
          <a:xfrm rot="15047934">
            <a:off x="9459454" y="1386322"/>
            <a:ext cx="968610" cy="1334246"/>
          </a:xfrm>
          <a:prstGeom prst="rect">
            <a:avLst/>
          </a:prstGeom>
        </p:spPr>
      </p:pic>
    </p:spTree>
    <p:extLst>
      <p:ext uri="{BB962C8B-B14F-4D97-AF65-F5344CB8AC3E}">
        <p14:creationId xmlns:p14="http://schemas.microsoft.com/office/powerpoint/2010/main" val="67846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2" name="Ορθογώνιο: Στρογγύλεμα γωνιών 11">
            <a:extLst>
              <a:ext uri="{FF2B5EF4-FFF2-40B4-BE49-F238E27FC236}">
                <a16:creationId xmlns:a16="http://schemas.microsoft.com/office/drawing/2014/main" id="{85EBC5BC-EBCC-44B0-8FC8-5AA8DC3DB8C4}"/>
              </a:ext>
            </a:extLst>
          </p:cNvPr>
          <p:cNvSpPr/>
          <p:nvPr/>
        </p:nvSpPr>
        <p:spPr>
          <a:xfrm>
            <a:off x="2723102" y="100483"/>
            <a:ext cx="6699081" cy="633047"/>
          </a:xfrm>
          <a:prstGeom prst="round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Ορθογώνιο 12">
            <a:extLst>
              <a:ext uri="{FF2B5EF4-FFF2-40B4-BE49-F238E27FC236}">
                <a16:creationId xmlns:a16="http://schemas.microsoft.com/office/drawing/2014/main" id="{B41B4C6F-0A3A-482A-94B8-4AE17FC84C8A}"/>
              </a:ext>
            </a:extLst>
          </p:cNvPr>
          <p:cNvSpPr/>
          <p:nvPr/>
        </p:nvSpPr>
        <p:spPr>
          <a:xfrm>
            <a:off x="2769816" y="100483"/>
            <a:ext cx="6652399"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w="12700">
                  <a:solidFill>
                    <a:srgbClr val="36AFCE">
                      <a:lumMod val="50000"/>
                    </a:srgbClr>
                  </a:solidFill>
                  <a:prstDash val="solid"/>
                </a:ln>
                <a:pattFill prst="narHorz">
                  <a:fgClr>
                    <a:srgbClr val="36AFCE"/>
                  </a:fgClr>
                  <a:bgClr>
                    <a:srgbClr val="36AFCE">
                      <a:lumMod val="40000"/>
                      <a:lumOff val="60000"/>
                    </a:srgbClr>
                  </a:bgClr>
                </a:pattFill>
                <a:effectLst>
                  <a:innerShdw blurRad="177800">
                    <a:srgbClr val="36AFCE">
                      <a:lumMod val="50000"/>
                    </a:srgbClr>
                  </a:innerShdw>
                </a:effectLst>
                <a:uLnTx/>
                <a:uFillTx/>
                <a:latin typeface="Calibri" panose="020F0502020204030204"/>
                <a:ea typeface="+mn-ea"/>
                <a:cs typeface="+mn-cs"/>
              </a:rPr>
              <a:t>Ποια κανάτα έχει περισσότερο κρασί;</a:t>
            </a:r>
          </a:p>
        </p:txBody>
      </p:sp>
      <p:pic>
        <p:nvPicPr>
          <p:cNvPr id="3" name="Εικόνα 2">
            <a:extLst>
              <a:ext uri="{FF2B5EF4-FFF2-40B4-BE49-F238E27FC236}">
                <a16:creationId xmlns:a16="http://schemas.microsoft.com/office/drawing/2014/main" id="{9A159629-A4BA-4261-8B0A-7E8B00D50439}"/>
              </a:ext>
            </a:extLst>
          </p:cNvPr>
          <p:cNvPicPr>
            <a:picLocks noChangeAspect="1"/>
          </p:cNvPicPr>
          <p:nvPr/>
        </p:nvPicPr>
        <p:blipFill>
          <a:blip r:embed="rId3"/>
          <a:stretch>
            <a:fillRect/>
          </a:stretch>
        </p:blipFill>
        <p:spPr>
          <a:xfrm>
            <a:off x="2337737" y="2664000"/>
            <a:ext cx="1105054" cy="2133898"/>
          </a:xfrm>
          <a:prstGeom prst="rect">
            <a:avLst/>
          </a:prstGeom>
        </p:spPr>
      </p:pic>
      <p:pic>
        <p:nvPicPr>
          <p:cNvPr id="17" name="Εικόνα 16">
            <a:extLst>
              <a:ext uri="{FF2B5EF4-FFF2-40B4-BE49-F238E27FC236}">
                <a16:creationId xmlns:a16="http://schemas.microsoft.com/office/drawing/2014/main" id="{200D8A07-CF88-4DA5-9EE3-800CC3BB536E}"/>
              </a:ext>
            </a:extLst>
          </p:cNvPr>
          <p:cNvPicPr>
            <a:picLocks noChangeAspect="1"/>
          </p:cNvPicPr>
          <p:nvPr/>
        </p:nvPicPr>
        <p:blipFill rotWithShape="1">
          <a:blip r:embed="rId4"/>
          <a:srcRect l="6768" r="7376"/>
          <a:stretch/>
        </p:blipFill>
        <p:spPr>
          <a:xfrm>
            <a:off x="1738366" y="4711914"/>
            <a:ext cx="8219550" cy="1653346"/>
          </a:xfrm>
          <a:prstGeom prst="rect">
            <a:avLst/>
          </a:prstGeom>
        </p:spPr>
      </p:pic>
      <p:sp>
        <p:nvSpPr>
          <p:cNvPr id="8" name="Ορθογώνιο 7">
            <a:extLst>
              <a:ext uri="{FF2B5EF4-FFF2-40B4-BE49-F238E27FC236}">
                <a16:creationId xmlns:a16="http://schemas.microsoft.com/office/drawing/2014/main" id="{A3C1ED7C-20D6-484B-AC80-38FACD816D33}"/>
              </a:ext>
            </a:extLst>
          </p:cNvPr>
          <p:cNvSpPr/>
          <p:nvPr/>
        </p:nvSpPr>
        <p:spPr>
          <a:xfrm>
            <a:off x="2613460" y="3391288"/>
            <a:ext cx="535724"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5400" b="1" i="0" u="none" strike="noStrike" kern="1200" cap="none" spc="0" normalizeH="0" baseline="0" noProof="0" dirty="0">
                <a:ln w="22225">
                  <a:solidFill>
                    <a:prstClr val="white"/>
                  </a:solidFill>
                  <a:prstDash val="solid"/>
                </a:ln>
                <a:solidFill>
                  <a:prstClr val="white"/>
                </a:solidFill>
                <a:effectLst/>
                <a:uLnTx/>
                <a:uFillTx/>
                <a:latin typeface="Calibri" panose="020F0502020204030204"/>
                <a:ea typeface="+mn-ea"/>
                <a:cs typeface="+mn-cs"/>
              </a:rPr>
              <a:t>1</a:t>
            </a:r>
          </a:p>
        </p:txBody>
      </p:sp>
      <p:pic>
        <p:nvPicPr>
          <p:cNvPr id="10" name="Εικόνα 9">
            <a:extLst>
              <a:ext uri="{FF2B5EF4-FFF2-40B4-BE49-F238E27FC236}">
                <a16:creationId xmlns:a16="http://schemas.microsoft.com/office/drawing/2014/main" id="{30EB2EC5-4E47-415E-B83F-C003ACF243CC}"/>
              </a:ext>
            </a:extLst>
          </p:cNvPr>
          <p:cNvPicPr>
            <a:picLocks noChangeAspect="1"/>
          </p:cNvPicPr>
          <p:nvPr/>
        </p:nvPicPr>
        <p:blipFill>
          <a:blip r:embed="rId3"/>
          <a:stretch>
            <a:fillRect/>
          </a:stretch>
        </p:blipFill>
        <p:spPr>
          <a:xfrm>
            <a:off x="7537106" y="3236776"/>
            <a:ext cx="784329" cy="1514568"/>
          </a:xfrm>
          <a:prstGeom prst="rect">
            <a:avLst/>
          </a:prstGeom>
        </p:spPr>
      </p:pic>
      <p:pic>
        <p:nvPicPr>
          <p:cNvPr id="11" name="Εικόνα 10">
            <a:extLst>
              <a:ext uri="{FF2B5EF4-FFF2-40B4-BE49-F238E27FC236}">
                <a16:creationId xmlns:a16="http://schemas.microsoft.com/office/drawing/2014/main" id="{2BF6D07C-929B-4568-8B13-5B92960ECCBC}"/>
              </a:ext>
            </a:extLst>
          </p:cNvPr>
          <p:cNvPicPr>
            <a:picLocks noChangeAspect="1"/>
          </p:cNvPicPr>
          <p:nvPr/>
        </p:nvPicPr>
        <p:blipFill>
          <a:blip r:embed="rId3"/>
          <a:stretch>
            <a:fillRect/>
          </a:stretch>
        </p:blipFill>
        <p:spPr>
          <a:xfrm>
            <a:off x="8420225" y="3236776"/>
            <a:ext cx="784329" cy="1514568"/>
          </a:xfrm>
          <a:prstGeom prst="rect">
            <a:avLst/>
          </a:prstGeom>
        </p:spPr>
      </p:pic>
      <p:sp>
        <p:nvSpPr>
          <p:cNvPr id="14" name="Ορθογώνιο 13">
            <a:extLst>
              <a:ext uri="{FF2B5EF4-FFF2-40B4-BE49-F238E27FC236}">
                <a16:creationId xmlns:a16="http://schemas.microsoft.com/office/drawing/2014/main" id="{ADF42CD0-7235-472D-AA28-4D81CFF03725}"/>
              </a:ext>
            </a:extLst>
          </p:cNvPr>
          <p:cNvSpPr/>
          <p:nvPr/>
        </p:nvSpPr>
        <p:spPr>
          <a:xfrm>
            <a:off x="7635896" y="3605128"/>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2</a:t>
            </a:r>
            <a:endParaRPr lang="el-GR" sz="5400" b="1" cap="none" spc="0" dirty="0">
              <a:ln w="22225">
                <a:solidFill>
                  <a:schemeClr val="bg1"/>
                </a:solidFill>
                <a:prstDash val="solid"/>
              </a:ln>
              <a:solidFill>
                <a:schemeClr val="bg1"/>
              </a:solidFill>
              <a:effectLst/>
            </a:endParaRPr>
          </a:p>
        </p:txBody>
      </p:sp>
      <p:sp>
        <p:nvSpPr>
          <p:cNvPr id="15" name="Ορθογώνιο 14">
            <a:extLst>
              <a:ext uri="{FF2B5EF4-FFF2-40B4-BE49-F238E27FC236}">
                <a16:creationId xmlns:a16="http://schemas.microsoft.com/office/drawing/2014/main" id="{DEE13EFE-7120-41AF-9EAE-E2499F89061B}"/>
              </a:ext>
            </a:extLst>
          </p:cNvPr>
          <p:cNvSpPr/>
          <p:nvPr/>
        </p:nvSpPr>
        <p:spPr>
          <a:xfrm>
            <a:off x="8519015" y="3597033"/>
            <a:ext cx="535724" cy="923330"/>
          </a:xfrm>
          <a:prstGeom prst="rect">
            <a:avLst/>
          </a:prstGeom>
          <a:noFill/>
        </p:spPr>
        <p:txBody>
          <a:bodyPr wrap="none" lIns="91440" tIns="45720" rIns="91440" bIns="45720">
            <a:spAutoFit/>
          </a:bodyPr>
          <a:lstStyle/>
          <a:p>
            <a:pPr algn="ctr"/>
            <a:r>
              <a:rPr lang="el-GR" sz="5400" b="1" dirty="0">
                <a:ln w="22225">
                  <a:solidFill>
                    <a:schemeClr val="bg1"/>
                  </a:solidFill>
                  <a:prstDash val="solid"/>
                </a:ln>
                <a:solidFill>
                  <a:schemeClr val="bg1"/>
                </a:solidFill>
              </a:rPr>
              <a:t>3</a:t>
            </a:r>
            <a:endParaRPr lang="el-GR" sz="5400" b="1" cap="none" spc="0" dirty="0">
              <a:ln w="22225">
                <a:solidFill>
                  <a:schemeClr val="bg1"/>
                </a:solidFill>
                <a:prstDash val="solid"/>
              </a:ln>
              <a:solidFill>
                <a:schemeClr val="bg1"/>
              </a:solidFill>
              <a:effectLst/>
            </a:endParaRPr>
          </a:p>
        </p:txBody>
      </p:sp>
      <p:pic>
        <p:nvPicPr>
          <p:cNvPr id="16" name="Εικόνα 15">
            <a:extLst>
              <a:ext uri="{FF2B5EF4-FFF2-40B4-BE49-F238E27FC236}">
                <a16:creationId xmlns:a16="http://schemas.microsoft.com/office/drawing/2014/main" id="{B92CC2BB-3591-4C34-8F76-CE2D3E1BEDDC}"/>
              </a:ext>
            </a:extLst>
          </p:cNvPr>
          <p:cNvPicPr>
            <a:picLocks noChangeAspect="1"/>
          </p:cNvPicPr>
          <p:nvPr/>
        </p:nvPicPr>
        <p:blipFill>
          <a:blip r:embed="rId3"/>
          <a:stretch>
            <a:fillRect/>
          </a:stretch>
        </p:blipFill>
        <p:spPr>
          <a:xfrm>
            <a:off x="9278947" y="3236776"/>
            <a:ext cx="784329" cy="1514568"/>
          </a:xfrm>
          <a:prstGeom prst="rect">
            <a:avLst/>
          </a:prstGeom>
        </p:spPr>
      </p:pic>
      <p:sp>
        <p:nvSpPr>
          <p:cNvPr id="18" name="Ορθογώνιο 17">
            <a:extLst>
              <a:ext uri="{FF2B5EF4-FFF2-40B4-BE49-F238E27FC236}">
                <a16:creationId xmlns:a16="http://schemas.microsoft.com/office/drawing/2014/main" id="{2B1E82A3-78D0-4D22-BC3B-B8908187A66C}"/>
              </a:ext>
            </a:extLst>
          </p:cNvPr>
          <p:cNvSpPr/>
          <p:nvPr/>
        </p:nvSpPr>
        <p:spPr>
          <a:xfrm>
            <a:off x="9377737" y="3597033"/>
            <a:ext cx="535724" cy="923330"/>
          </a:xfrm>
          <a:prstGeom prst="rect">
            <a:avLst/>
          </a:prstGeom>
          <a:noFill/>
        </p:spPr>
        <p:txBody>
          <a:bodyPr wrap="none" lIns="91440" tIns="45720" rIns="91440" bIns="45720">
            <a:spAutoFit/>
          </a:bodyPr>
          <a:lstStyle/>
          <a:p>
            <a:pPr algn="ctr"/>
            <a:r>
              <a:rPr lang="el-GR" sz="5400" b="1" cap="none" spc="0" dirty="0">
                <a:ln w="22225">
                  <a:solidFill>
                    <a:schemeClr val="bg1"/>
                  </a:solidFill>
                  <a:prstDash val="solid"/>
                </a:ln>
                <a:solidFill>
                  <a:schemeClr val="bg1"/>
                </a:solidFill>
                <a:effectLst/>
              </a:rPr>
              <a:t>4</a:t>
            </a:r>
          </a:p>
        </p:txBody>
      </p:sp>
      <p:pic>
        <p:nvPicPr>
          <p:cNvPr id="20" name="Εικόνα 19">
            <a:extLst>
              <a:ext uri="{FF2B5EF4-FFF2-40B4-BE49-F238E27FC236}">
                <a16:creationId xmlns:a16="http://schemas.microsoft.com/office/drawing/2014/main" id="{8A9D7902-CF5A-4B35-9662-5D413A058E92}"/>
              </a:ext>
            </a:extLst>
          </p:cNvPr>
          <p:cNvPicPr>
            <a:picLocks noChangeAspect="1"/>
          </p:cNvPicPr>
          <p:nvPr/>
        </p:nvPicPr>
        <p:blipFill>
          <a:blip r:embed="rId5"/>
          <a:stretch>
            <a:fillRect/>
          </a:stretch>
        </p:blipFill>
        <p:spPr>
          <a:xfrm rot="15047934">
            <a:off x="9359726" y="1229183"/>
            <a:ext cx="968610" cy="1334246"/>
          </a:xfrm>
          <a:prstGeom prst="rect">
            <a:avLst/>
          </a:prstGeom>
        </p:spPr>
      </p:pic>
      <p:pic>
        <p:nvPicPr>
          <p:cNvPr id="21" name="Εικόνα 20">
            <a:extLst>
              <a:ext uri="{FF2B5EF4-FFF2-40B4-BE49-F238E27FC236}">
                <a16:creationId xmlns:a16="http://schemas.microsoft.com/office/drawing/2014/main" id="{6B882B42-A982-4A68-8FE8-AC932EBF944C}"/>
              </a:ext>
            </a:extLst>
          </p:cNvPr>
          <p:cNvPicPr>
            <a:picLocks noChangeAspect="1"/>
          </p:cNvPicPr>
          <p:nvPr/>
        </p:nvPicPr>
        <p:blipFill>
          <a:blip r:embed="rId5"/>
          <a:stretch>
            <a:fillRect/>
          </a:stretch>
        </p:blipFill>
        <p:spPr>
          <a:xfrm rot="6727059" flipH="1">
            <a:off x="1366963" y="1124083"/>
            <a:ext cx="913129" cy="1334246"/>
          </a:xfrm>
          <a:prstGeom prst="rect">
            <a:avLst/>
          </a:prstGeom>
        </p:spPr>
      </p:pic>
    </p:spTree>
    <p:extLst>
      <p:ext uri="{BB962C8B-B14F-4D97-AF65-F5344CB8AC3E}">
        <p14:creationId xmlns:p14="http://schemas.microsoft.com/office/powerpoint/2010/main" val="196605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750" fill="hold"/>
                                        <p:tgtEl>
                                          <p:spTgt spid="21"/>
                                        </p:tgtEl>
                                        <p:attrNameLst>
                                          <p:attrName>ppt_w</p:attrName>
                                        </p:attrNameLst>
                                      </p:cBhvr>
                                      <p:tavLst>
                                        <p:tav tm="0">
                                          <p:val>
                                            <p:fltVal val="0"/>
                                          </p:val>
                                        </p:tav>
                                        <p:tav tm="100000">
                                          <p:val>
                                            <p:strVal val="#ppt_w"/>
                                          </p:val>
                                        </p:tav>
                                      </p:tavLst>
                                    </p:anim>
                                    <p:anim calcmode="lin" valueType="num">
                                      <p:cBhvr>
                                        <p:cTn id="12" dur="75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b="-1000"/>
          </a:stretch>
        </a:blipFill>
        <a:effectLst/>
      </p:bgPr>
    </p:bg>
    <p:spTree>
      <p:nvGrpSpPr>
        <p:cNvPr id="1" name=""/>
        <p:cNvGrpSpPr/>
        <p:nvPr/>
      </p:nvGrpSpPr>
      <p:grpSpPr>
        <a:xfrm>
          <a:off x="0" y="0"/>
          <a:ext cx="0" cy="0"/>
          <a:chOff x="0" y="0"/>
          <a:chExt cx="0" cy="0"/>
        </a:xfrm>
      </p:grpSpPr>
      <p:pic>
        <p:nvPicPr>
          <p:cNvPr id="2" name="Εικόνα 5" descr="Εικόνα που περιέχει κείμενο&#10;&#10;Περιγραφή που δημιουργήθηκε αυτόματα">
            <a:extLst>
              <a:ext uri="{FF2B5EF4-FFF2-40B4-BE49-F238E27FC236}">
                <a16:creationId xmlns:a16="http://schemas.microsoft.com/office/drawing/2014/main" id="{B75BCFFC-D23E-494E-A48D-618A242FE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607" y="3569065"/>
            <a:ext cx="28829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5">
            <a:extLst>
              <a:ext uri="{FF2B5EF4-FFF2-40B4-BE49-F238E27FC236}">
                <a16:creationId xmlns:a16="http://schemas.microsoft.com/office/drawing/2014/main" id="{30133CCD-2BAC-4AAA-9D56-10EC33D051BB}"/>
              </a:ext>
            </a:extLst>
          </p:cNvPr>
          <p:cNvPicPr>
            <a:picLocks noChangeAspect="1"/>
          </p:cNvPicPr>
          <p:nvPr/>
        </p:nvPicPr>
        <p:blipFill>
          <a:blip r:embed="rId4"/>
          <a:stretch>
            <a:fillRect/>
          </a:stretch>
        </p:blipFill>
        <p:spPr>
          <a:xfrm>
            <a:off x="2130286" y="1795130"/>
            <a:ext cx="8181541" cy="1633870"/>
          </a:xfrm>
          <a:prstGeom prst="rect">
            <a:avLst/>
          </a:prstGeom>
        </p:spPr>
      </p:pic>
    </p:spTree>
    <p:extLst>
      <p:ext uri="{BB962C8B-B14F-4D97-AF65-F5344CB8AC3E}">
        <p14:creationId xmlns:p14="http://schemas.microsoft.com/office/powerpoint/2010/main" val="3057510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7" name="Εικόνα 3">
            <a:extLst>
              <a:ext uri="{FF2B5EF4-FFF2-40B4-BE49-F238E27FC236}">
                <a16:creationId xmlns:a16="http://schemas.microsoft.com/office/drawing/2014/main" id="{19FCF0C0-A8AB-4FAC-836D-CA9479232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66320" y="2991505"/>
            <a:ext cx="3381249" cy="367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A8B43606-369D-4F2E-B0EA-B3B152768D4D}"/>
              </a:ext>
            </a:extLst>
          </p:cNvPr>
          <p:cNvPicPr>
            <a:picLocks noChangeAspect="1"/>
          </p:cNvPicPr>
          <p:nvPr/>
        </p:nvPicPr>
        <p:blipFill>
          <a:blip r:embed="rId4"/>
          <a:stretch>
            <a:fillRect/>
          </a:stretch>
        </p:blipFill>
        <p:spPr>
          <a:xfrm>
            <a:off x="1983263" y="2002898"/>
            <a:ext cx="6937849" cy="2231329"/>
          </a:xfrm>
          <a:prstGeom prst="rect">
            <a:avLst/>
          </a:prstGeom>
        </p:spPr>
      </p:pic>
      <p:pic>
        <p:nvPicPr>
          <p:cNvPr id="4" name="Εικόνα 3">
            <a:extLst>
              <a:ext uri="{FF2B5EF4-FFF2-40B4-BE49-F238E27FC236}">
                <a16:creationId xmlns:a16="http://schemas.microsoft.com/office/drawing/2014/main" id="{56FBF7AE-623C-4E98-ACE5-ABDE59CA3D8D}"/>
              </a:ext>
            </a:extLst>
          </p:cNvPr>
          <p:cNvPicPr>
            <a:picLocks noChangeAspect="1"/>
          </p:cNvPicPr>
          <p:nvPr/>
        </p:nvPicPr>
        <p:blipFill>
          <a:blip r:embed="rId5"/>
          <a:stretch>
            <a:fillRect/>
          </a:stretch>
        </p:blipFill>
        <p:spPr>
          <a:xfrm>
            <a:off x="32680" y="0"/>
            <a:ext cx="12022471" cy="195943"/>
          </a:xfrm>
          <a:prstGeom prst="rect">
            <a:avLst/>
          </a:prstGeom>
        </p:spPr>
      </p:pic>
      <p:pic>
        <p:nvPicPr>
          <p:cNvPr id="5" name="Εικόνα 4">
            <a:extLst>
              <a:ext uri="{FF2B5EF4-FFF2-40B4-BE49-F238E27FC236}">
                <a16:creationId xmlns:a16="http://schemas.microsoft.com/office/drawing/2014/main" id="{828A51E3-FDD1-41D4-8233-CE48B39E8C7E}"/>
              </a:ext>
            </a:extLst>
          </p:cNvPr>
          <p:cNvPicPr>
            <a:picLocks noChangeAspect="1"/>
          </p:cNvPicPr>
          <p:nvPr/>
        </p:nvPicPr>
        <p:blipFill>
          <a:blip r:embed="rId5"/>
          <a:stretch>
            <a:fillRect/>
          </a:stretch>
        </p:blipFill>
        <p:spPr>
          <a:xfrm rot="10800000">
            <a:off x="149290" y="6663386"/>
            <a:ext cx="11905860" cy="199857"/>
          </a:xfrm>
          <a:prstGeom prst="rect">
            <a:avLst/>
          </a:prstGeom>
        </p:spPr>
      </p:pic>
      <p:pic>
        <p:nvPicPr>
          <p:cNvPr id="6" name="Εικόνα 5">
            <a:extLst>
              <a:ext uri="{FF2B5EF4-FFF2-40B4-BE49-F238E27FC236}">
                <a16:creationId xmlns:a16="http://schemas.microsoft.com/office/drawing/2014/main" id="{AFDC1216-50A5-4502-B551-DF78C04DA2FE}"/>
              </a:ext>
            </a:extLst>
          </p:cNvPr>
          <p:cNvPicPr>
            <a:picLocks noChangeAspect="1"/>
          </p:cNvPicPr>
          <p:nvPr/>
        </p:nvPicPr>
        <p:blipFill>
          <a:blip r:embed="rId5"/>
          <a:stretch>
            <a:fillRect/>
          </a:stretch>
        </p:blipFill>
        <p:spPr>
          <a:xfrm rot="16200000">
            <a:off x="-3280298" y="3269788"/>
            <a:ext cx="6858000" cy="318423"/>
          </a:xfrm>
          <a:prstGeom prst="rect">
            <a:avLst/>
          </a:prstGeom>
        </p:spPr>
      </p:pic>
      <p:pic>
        <p:nvPicPr>
          <p:cNvPr id="8" name="Εικόνα 7">
            <a:extLst>
              <a:ext uri="{FF2B5EF4-FFF2-40B4-BE49-F238E27FC236}">
                <a16:creationId xmlns:a16="http://schemas.microsoft.com/office/drawing/2014/main" id="{8E69EFF3-CD4C-4BFB-9D44-5C6849D317B8}"/>
              </a:ext>
            </a:extLst>
          </p:cNvPr>
          <p:cNvPicPr>
            <a:picLocks noChangeAspect="1"/>
          </p:cNvPicPr>
          <p:nvPr/>
        </p:nvPicPr>
        <p:blipFill>
          <a:blip r:embed="rId5"/>
          <a:stretch>
            <a:fillRect/>
          </a:stretch>
        </p:blipFill>
        <p:spPr>
          <a:xfrm rot="5400000">
            <a:off x="8610600" y="3276598"/>
            <a:ext cx="6858000" cy="304802"/>
          </a:xfrm>
          <a:prstGeom prst="rect">
            <a:avLst/>
          </a:prstGeom>
        </p:spPr>
      </p:pic>
    </p:spTree>
    <p:extLst>
      <p:ext uri="{BB962C8B-B14F-4D97-AF65-F5344CB8AC3E}">
        <p14:creationId xmlns:p14="http://schemas.microsoft.com/office/powerpoint/2010/main" val="2294321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1" name="Εικόνα 20">
            <a:extLst>
              <a:ext uri="{FF2B5EF4-FFF2-40B4-BE49-F238E27FC236}">
                <a16:creationId xmlns:a16="http://schemas.microsoft.com/office/drawing/2014/main" id="{E475D3CE-0285-41C1-BA9B-6A16B6147074}"/>
              </a:ext>
            </a:extLst>
          </p:cNvPr>
          <p:cNvPicPr>
            <a:picLocks noChangeAspect="1"/>
          </p:cNvPicPr>
          <p:nvPr/>
        </p:nvPicPr>
        <p:blipFill>
          <a:blip r:embed="rId3"/>
          <a:stretch>
            <a:fillRect/>
          </a:stretch>
        </p:blipFill>
        <p:spPr>
          <a:xfrm>
            <a:off x="32680" y="0"/>
            <a:ext cx="12022471" cy="195943"/>
          </a:xfrm>
          <a:prstGeom prst="rect">
            <a:avLst/>
          </a:prstGeom>
        </p:spPr>
      </p:pic>
      <p:pic>
        <p:nvPicPr>
          <p:cNvPr id="23" name="Εικόνα 22">
            <a:extLst>
              <a:ext uri="{FF2B5EF4-FFF2-40B4-BE49-F238E27FC236}">
                <a16:creationId xmlns:a16="http://schemas.microsoft.com/office/drawing/2014/main" id="{44D13B10-8BAE-4057-BEF5-5331EE342394}"/>
              </a:ext>
            </a:extLst>
          </p:cNvPr>
          <p:cNvPicPr>
            <a:picLocks noChangeAspect="1"/>
          </p:cNvPicPr>
          <p:nvPr/>
        </p:nvPicPr>
        <p:blipFill>
          <a:blip r:embed="rId3"/>
          <a:stretch>
            <a:fillRect/>
          </a:stretch>
        </p:blipFill>
        <p:spPr>
          <a:xfrm rot="10800000">
            <a:off x="149290" y="6663386"/>
            <a:ext cx="11905860" cy="199857"/>
          </a:xfrm>
          <a:prstGeom prst="rect">
            <a:avLst/>
          </a:prstGeom>
        </p:spPr>
      </p:pic>
      <p:pic>
        <p:nvPicPr>
          <p:cNvPr id="25" name="Εικόνα 24">
            <a:extLst>
              <a:ext uri="{FF2B5EF4-FFF2-40B4-BE49-F238E27FC236}">
                <a16:creationId xmlns:a16="http://schemas.microsoft.com/office/drawing/2014/main" id="{B512DE75-FD0C-4F87-93A0-A495AFA00572}"/>
              </a:ext>
            </a:extLst>
          </p:cNvPr>
          <p:cNvPicPr>
            <a:picLocks noChangeAspect="1"/>
          </p:cNvPicPr>
          <p:nvPr/>
        </p:nvPicPr>
        <p:blipFill>
          <a:blip r:embed="rId3"/>
          <a:stretch>
            <a:fillRect/>
          </a:stretch>
        </p:blipFill>
        <p:spPr>
          <a:xfrm rot="16200000">
            <a:off x="-3280298" y="3269788"/>
            <a:ext cx="6858000" cy="318423"/>
          </a:xfrm>
          <a:prstGeom prst="rect">
            <a:avLst/>
          </a:prstGeom>
        </p:spPr>
      </p:pic>
      <p:pic>
        <p:nvPicPr>
          <p:cNvPr id="27" name="Εικόνα 26">
            <a:extLst>
              <a:ext uri="{FF2B5EF4-FFF2-40B4-BE49-F238E27FC236}">
                <a16:creationId xmlns:a16="http://schemas.microsoft.com/office/drawing/2014/main" id="{5804202A-EC2A-4A35-9EE7-90EFC5C021B1}"/>
              </a:ext>
            </a:extLst>
          </p:cNvPr>
          <p:cNvPicPr>
            <a:picLocks noChangeAspect="1"/>
          </p:cNvPicPr>
          <p:nvPr/>
        </p:nvPicPr>
        <p:blipFill>
          <a:blip r:embed="rId3"/>
          <a:stretch>
            <a:fillRect/>
          </a:stretch>
        </p:blipFill>
        <p:spPr>
          <a:xfrm rot="5400000">
            <a:off x="8610600" y="3276598"/>
            <a:ext cx="6858000" cy="304802"/>
          </a:xfrm>
          <a:prstGeom prst="rect">
            <a:avLst/>
          </a:prstGeom>
        </p:spPr>
      </p:pic>
      <p:pic>
        <p:nvPicPr>
          <p:cNvPr id="3" name="Εικόνα 2">
            <a:extLst>
              <a:ext uri="{FF2B5EF4-FFF2-40B4-BE49-F238E27FC236}">
                <a16:creationId xmlns:a16="http://schemas.microsoft.com/office/drawing/2014/main" id="{E6F1BA6D-D329-4534-BE3C-7E83CBEDA5C4}"/>
              </a:ext>
            </a:extLst>
          </p:cNvPr>
          <p:cNvPicPr>
            <a:picLocks noChangeAspect="1"/>
          </p:cNvPicPr>
          <p:nvPr/>
        </p:nvPicPr>
        <p:blipFill>
          <a:blip r:embed="rId4"/>
          <a:stretch>
            <a:fillRect/>
          </a:stretch>
        </p:blipFill>
        <p:spPr>
          <a:xfrm>
            <a:off x="452593" y="292663"/>
            <a:ext cx="2995602" cy="1842123"/>
          </a:xfrm>
          <a:prstGeom prst="rect">
            <a:avLst/>
          </a:prstGeom>
        </p:spPr>
      </p:pic>
      <p:pic>
        <p:nvPicPr>
          <p:cNvPr id="4" name="Εικόνα 3">
            <a:extLst>
              <a:ext uri="{FF2B5EF4-FFF2-40B4-BE49-F238E27FC236}">
                <a16:creationId xmlns:a16="http://schemas.microsoft.com/office/drawing/2014/main" id="{F393126B-7A38-40CE-8DCE-934FC3706B2F}"/>
              </a:ext>
            </a:extLst>
          </p:cNvPr>
          <p:cNvPicPr>
            <a:picLocks noChangeAspect="1"/>
          </p:cNvPicPr>
          <p:nvPr/>
        </p:nvPicPr>
        <p:blipFill>
          <a:blip r:embed="rId5"/>
          <a:stretch>
            <a:fillRect/>
          </a:stretch>
        </p:blipFill>
        <p:spPr>
          <a:xfrm>
            <a:off x="4218118" y="327248"/>
            <a:ext cx="4143342" cy="1979852"/>
          </a:xfrm>
          <a:prstGeom prst="rect">
            <a:avLst/>
          </a:prstGeom>
        </p:spPr>
      </p:pic>
      <p:sp>
        <p:nvSpPr>
          <p:cNvPr id="2" name="AutoShape 2">
            <a:extLst>
              <a:ext uri="{FF2B5EF4-FFF2-40B4-BE49-F238E27FC236}">
                <a16:creationId xmlns:a16="http://schemas.microsoft.com/office/drawing/2014/main" id="{0F48EC3C-EF4A-4BA1-B62B-D784E0C81429}"/>
              </a:ext>
            </a:extLst>
          </p:cNvPr>
          <p:cNvSpPr>
            <a:spLocks noChangeAspect="1" noChangeArrowheads="1"/>
          </p:cNvSpPr>
          <p:nvPr/>
        </p:nvSpPr>
        <p:spPr bwMode="auto">
          <a:xfrm>
            <a:off x="5066522" y="3276600"/>
            <a:ext cx="1181878" cy="11818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AutoShape 4">
            <a:extLst>
              <a:ext uri="{FF2B5EF4-FFF2-40B4-BE49-F238E27FC236}">
                <a16:creationId xmlns:a16="http://schemas.microsoft.com/office/drawing/2014/main" id="{08B64A5F-6CB1-4C2F-B646-19825F9E7A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1" name="Εικόνα 10">
            <a:extLst>
              <a:ext uri="{FF2B5EF4-FFF2-40B4-BE49-F238E27FC236}">
                <a16:creationId xmlns:a16="http://schemas.microsoft.com/office/drawing/2014/main" id="{1720EB07-CF2E-4FF6-87EE-5074E8B18A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118" y="2519648"/>
            <a:ext cx="3758876" cy="3758876"/>
          </a:xfrm>
          <a:prstGeom prst="ellipse">
            <a:avLst/>
          </a:prstGeom>
          <a:ln>
            <a:noFill/>
          </a:ln>
          <a:effectLst>
            <a:softEdge rad="112500"/>
          </a:effectLst>
        </p:spPr>
      </p:pic>
      <p:pic>
        <p:nvPicPr>
          <p:cNvPr id="13" name="Εικόνα 12" descr="Εικόνα που περιέχει παιχνίδι, κούκλα, ανυσματικά γραφικά&#10;&#10;Περιγραφή που δημιουργήθηκε αυτόματα">
            <a:extLst>
              <a:ext uri="{FF2B5EF4-FFF2-40B4-BE49-F238E27FC236}">
                <a16:creationId xmlns:a16="http://schemas.microsoft.com/office/drawing/2014/main" id="{57523251-EF98-4C2A-80B1-CB52D250D6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2791" y="2519648"/>
            <a:ext cx="3092095" cy="3814647"/>
          </a:xfrm>
          <a:prstGeom prst="rect">
            <a:avLst/>
          </a:prstGeom>
        </p:spPr>
      </p:pic>
      <p:pic>
        <p:nvPicPr>
          <p:cNvPr id="16" name="Εικόνα 15" descr="Εικόνα που περιέχει clipart&#10;&#10;Περιγραφή που δημιουργήθηκε αυτόματα">
            <a:extLst>
              <a:ext uri="{FF2B5EF4-FFF2-40B4-BE49-F238E27FC236}">
                <a16:creationId xmlns:a16="http://schemas.microsoft.com/office/drawing/2014/main" id="{909FA38E-BE93-4B3B-AE8F-4146E60CC1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4184" y="2468631"/>
            <a:ext cx="3855891" cy="3469432"/>
          </a:xfrm>
          <a:prstGeom prst="ellipse">
            <a:avLst/>
          </a:prstGeom>
          <a:ln>
            <a:noFill/>
          </a:ln>
          <a:effectLst>
            <a:softEdge rad="112500"/>
          </a:effectLst>
        </p:spPr>
      </p:pic>
      <p:pic>
        <p:nvPicPr>
          <p:cNvPr id="18" name="Εικόνα 17" descr="Εικόνα που περιέχει παιχνίδι, clipart, κούκλα, ανυσματικά γραφικά&#10;&#10;Περιγραφή που δημιουργήθηκε αυτόματα">
            <a:extLst>
              <a:ext uri="{FF2B5EF4-FFF2-40B4-BE49-F238E27FC236}">
                <a16:creationId xmlns:a16="http://schemas.microsoft.com/office/drawing/2014/main" id="{5C9B5A81-DB6F-4555-B5CF-13728394FB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063" y="2544546"/>
            <a:ext cx="3827864" cy="3827864"/>
          </a:xfrm>
          <a:prstGeom prst="ellipse">
            <a:avLst/>
          </a:prstGeom>
          <a:ln>
            <a:noFill/>
          </a:ln>
          <a:effectLst>
            <a:softEdge rad="112500"/>
          </a:effectLst>
        </p:spPr>
      </p:pic>
      <p:pic>
        <p:nvPicPr>
          <p:cNvPr id="24" name="Εικόνα 23">
            <a:extLst>
              <a:ext uri="{FF2B5EF4-FFF2-40B4-BE49-F238E27FC236}">
                <a16:creationId xmlns:a16="http://schemas.microsoft.com/office/drawing/2014/main" id="{68E64503-3520-41C9-B88A-7E1C70794883}"/>
              </a:ext>
            </a:extLst>
          </p:cNvPr>
          <p:cNvPicPr>
            <a:picLocks noChangeAspect="1"/>
          </p:cNvPicPr>
          <p:nvPr/>
        </p:nvPicPr>
        <p:blipFill>
          <a:blip r:embed="rId10"/>
          <a:stretch>
            <a:fillRect/>
          </a:stretch>
        </p:blipFill>
        <p:spPr>
          <a:xfrm>
            <a:off x="8828592" y="292663"/>
            <a:ext cx="3012818" cy="1824907"/>
          </a:xfrm>
          <a:prstGeom prst="rect">
            <a:avLst/>
          </a:prstGeom>
        </p:spPr>
      </p:pic>
      <p:pic>
        <p:nvPicPr>
          <p:cNvPr id="20" name="Εικόνα 19">
            <a:extLst>
              <a:ext uri="{FF2B5EF4-FFF2-40B4-BE49-F238E27FC236}">
                <a16:creationId xmlns:a16="http://schemas.microsoft.com/office/drawing/2014/main" id="{9172E7A1-CDFC-4571-BDA8-2AF4881EB33A}"/>
              </a:ext>
            </a:extLst>
          </p:cNvPr>
          <p:cNvPicPr>
            <a:picLocks noChangeAspect="1"/>
          </p:cNvPicPr>
          <p:nvPr/>
        </p:nvPicPr>
        <p:blipFill>
          <a:blip r:embed="rId11"/>
          <a:stretch>
            <a:fillRect/>
          </a:stretch>
        </p:blipFill>
        <p:spPr>
          <a:xfrm>
            <a:off x="3814676" y="2169847"/>
            <a:ext cx="4458478" cy="4458478"/>
          </a:xfrm>
          <a:prstGeom prst="ellipse">
            <a:avLst/>
          </a:prstGeom>
          <a:ln>
            <a:noFill/>
          </a:ln>
          <a:effectLst>
            <a:softEdge rad="112500"/>
          </a:effectLst>
        </p:spPr>
      </p:pic>
    </p:spTree>
    <p:extLst>
      <p:ext uri="{BB962C8B-B14F-4D97-AF65-F5344CB8AC3E}">
        <p14:creationId xmlns:p14="http://schemas.microsoft.com/office/powerpoint/2010/main" val="273874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1000"/>
                                        <p:tgtEl>
                                          <p:spTgt spid="3"/>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1000"/>
                                        <p:tgtEl>
                                          <p:spTgt spid="18"/>
                                        </p:tgtEl>
                                      </p:cBhvr>
                                    </p:animEffect>
                                  </p:childTnLst>
                                </p:cTn>
                              </p:par>
                            </p:childTnLst>
                          </p:cTn>
                        </p:par>
                        <p:par>
                          <p:cTn id="16" fill="hold">
                            <p:stCondLst>
                              <p:cond delay="2500"/>
                            </p:stCondLst>
                            <p:childTnLst>
                              <p:par>
                                <p:cTn id="17" presetID="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1000"/>
                                        <p:tgtEl>
                                          <p:spTgt spid="13"/>
                                        </p:tgtEl>
                                      </p:cBhvr>
                                    </p:animEffect>
                                  </p:childTnLst>
                                </p:cTn>
                              </p:par>
                            </p:childTnLst>
                          </p:cTn>
                        </p:par>
                        <p:par>
                          <p:cTn id="20" fill="hold">
                            <p:stCondLst>
                              <p:cond delay="3500"/>
                            </p:stCondLst>
                            <p:childTnLst>
                              <p:par>
                                <p:cTn id="21" presetID="9"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1000"/>
                                        <p:tgtEl>
                                          <p:spTgt spid="18"/>
                                        </p:tgtEl>
                                      </p:cBhvr>
                                    </p:animEffect>
                                    <p:set>
                                      <p:cBhvr>
                                        <p:cTn id="28" dur="1" fill="hold">
                                          <p:stCondLst>
                                            <p:cond delay="999"/>
                                          </p:stCondLst>
                                        </p:cTn>
                                        <p:tgtEl>
                                          <p:spTgt spid="18"/>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cTn>
                              </p:par>
                            </p:childTnLst>
                          </p:cTn>
                        </p:par>
                        <p:par>
                          <p:cTn id="35" fill="hold">
                            <p:stCondLst>
                              <p:cond delay="1000"/>
                            </p:stCondLst>
                            <p:childTnLst>
                              <p:par>
                                <p:cTn id="36" presetID="18" presetClass="entr" presetSubtype="12"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strips(downLeft)">
                                      <p:cBhvr>
                                        <p:cTn id="38" dur="1000"/>
                                        <p:tgtEl>
                                          <p:spTgt spid="24"/>
                                        </p:tgtEl>
                                      </p:cBhvr>
                                    </p:animEffect>
                                  </p:childTnLst>
                                </p:cTn>
                              </p:par>
                            </p:childTnLst>
                          </p:cTn>
                        </p:par>
                        <p:par>
                          <p:cTn id="39" fill="hold">
                            <p:stCondLst>
                              <p:cond delay="2000"/>
                            </p:stCondLst>
                            <p:childTnLst>
                              <p:par>
                                <p:cTn id="40" presetID="9"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1" name="Εικόνα 20">
            <a:extLst>
              <a:ext uri="{FF2B5EF4-FFF2-40B4-BE49-F238E27FC236}">
                <a16:creationId xmlns:a16="http://schemas.microsoft.com/office/drawing/2014/main" id="{E475D3CE-0285-41C1-BA9B-6A16B6147074}"/>
              </a:ext>
            </a:extLst>
          </p:cNvPr>
          <p:cNvPicPr>
            <a:picLocks noChangeAspect="1"/>
          </p:cNvPicPr>
          <p:nvPr/>
        </p:nvPicPr>
        <p:blipFill>
          <a:blip r:embed="rId3"/>
          <a:stretch>
            <a:fillRect/>
          </a:stretch>
        </p:blipFill>
        <p:spPr>
          <a:xfrm>
            <a:off x="32680" y="0"/>
            <a:ext cx="12022471" cy="195943"/>
          </a:xfrm>
          <a:prstGeom prst="rect">
            <a:avLst/>
          </a:prstGeom>
        </p:spPr>
      </p:pic>
      <p:pic>
        <p:nvPicPr>
          <p:cNvPr id="23" name="Εικόνα 22">
            <a:extLst>
              <a:ext uri="{FF2B5EF4-FFF2-40B4-BE49-F238E27FC236}">
                <a16:creationId xmlns:a16="http://schemas.microsoft.com/office/drawing/2014/main" id="{44D13B10-8BAE-4057-BEF5-5331EE342394}"/>
              </a:ext>
            </a:extLst>
          </p:cNvPr>
          <p:cNvPicPr>
            <a:picLocks noChangeAspect="1"/>
          </p:cNvPicPr>
          <p:nvPr/>
        </p:nvPicPr>
        <p:blipFill>
          <a:blip r:embed="rId3"/>
          <a:stretch>
            <a:fillRect/>
          </a:stretch>
        </p:blipFill>
        <p:spPr>
          <a:xfrm rot="10800000">
            <a:off x="149290" y="6663386"/>
            <a:ext cx="11905860" cy="199857"/>
          </a:xfrm>
          <a:prstGeom prst="rect">
            <a:avLst/>
          </a:prstGeom>
        </p:spPr>
      </p:pic>
      <p:pic>
        <p:nvPicPr>
          <p:cNvPr id="25" name="Εικόνα 24">
            <a:extLst>
              <a:ext uri="{FF2B5EF4-FFF2-40B4-BE49-F238E27FC236}">
                <a16:creationId xmlns:a16="http://schemas.microsoft.com/office/drawing/2014/main" id="{B512DE75-FD0C-4F87-93A0-A495AFA00572}"/>
              </a:ext>
            </a:extLst>
          </p:cNvPr>
          <p:cNvPicPr>
            <a:picLocks noChangeAspect="1"/>
          </p:cNvPicPr>
          <p:nvPr/>
        </p:nvPicPr>
        <p:blipFill>
          <a:blip r:embed="rId3"/>
          <a:stretch>
            <a:fillRect/>
          </a:stretch>
        </p:blipFill>
        <p:spPr>
          <a:xfrm rot="16200000">
            <a:off x="-3280298" y="3269788"/>
            <a:ext cx="6858000" cy="318423"/>
          </a:xfrm>
          <a:prstGeom prst="rect">
            <a:avLst/>
          </a:prstGeom>
        </p:spPr>
      </p:pic>
      <p:pic>
        <p:nvPicPr>
          <p:cNvPr id="27" name="Εικόνα 26">
            <a:extLst>
              <a:ext uri="{FF2B5EF4-FFF2-40B4-BE49-F238E27FC236}">
                <a16:creationId xmlns:a16="http://schemas.microsoft.com/office/drawing/2014/main" id="{5804202A-EC2A-4A35-9EE7-90EFC5C021B1}"/>
              </a:ext>
            </a:extLst>
          </p:cNvPr>
          <p:cNvPicPr>
            <a:picLocks noChangeAspect="1"/>
          </p:cNvPicPr>
          <p:nvPr/>
        </p:nvPicPr>
        <p:blipFill>
          <a:blip r:embed="rId3"/>
          <a:stretch>
            <a:fillRect/>
          </a:stretch>
        </p:blipFill>
        <p:spPr>
          <a:xfrm rot="5400000">
            <a:off x="8610600" y="3276598"/>
            <a:ext cx="6858000" cy="304802"/>
          </a:xfrm>
          <a:prstGeom prst="rect">
            <a:avLst/>
          </a:prstGeom>
        </p:spPr>
      </p:pic>
      <p:pic>
        <p:nvPicPr>
          <p:cNvPr id="6" name="Εικόνα 5">
            <a:extLst>
              <a:ext uri="{FF2B5EF4-FFF2-40B4-BE49-F238E27FC236}">
                <a16:creationId xmlns:a16="http://schemas.microsoft.com/office/drawing/2014/main" id="{9132A5F0-B851-4180-A6BF-DE9F8244F67F}"/>
              </a:ext>
            </a:extLst>
          </p:cNvPr>
          <p:cNvPicPr>
            <a:picLocks noChangeAspect="1"/>
          </p:cNvPicPr>
          <p:nvPr/>
        </p:nvPicPr>
        <p:blipFill>
          <a:blip r:embed="rId4"/>
          <a:stretch>
            <a:fillRect/>
          </a:stretch>
        </p:blipFill>
        <p:spPr>
          <a:xfrm>
            <a:off x="1198856" y="599993"/>
            <a:ext cx="3012818" cy="1824907"/>
          </a:xfrm>
          <a:prstGeom prst="rect">
            <a:avLst/>
          </a:prstGeom>
        </p:spPr>
      </p:pic>
      <p:pic>
        <p:nvPicPr>
          <p:cNvPr id="29" name="Εικόνα 28">
            <a:extLst>
              <a:ext uri="{FF2B5EF4-FFF2-40B4-BE49-F238E27FC236}">
                <a16:creationId xmlns:a16="http://schemas.microsoft.com/office/drawing/2014/main" id="{76EE568D-8648-4B0C-8858-1B2ADFBDAA7F}"/>
              </a:ext>
            </a:extLst>
          </p:cNvPr>
          <p:cNvPicPr>
            <a:picLocks noChangeAspect="1"/>
          </p:cNvPicPr>
          <p:nvPr/>
        </p:nvPicPr>
        <p:blipFill>
          <a:blip r:embed="rId5"/>
          <a:stretch>
            <a:fillRect/>
          </a:stretch>
        </p:blipFill>
        <p:spPr>
          <a:xfrm>
            <a:off x="7760871" y="599993"/>
            <a:ext cx="3018557" cy="1824907"/>
          </a:xfrm>
          <a:prstGeom prst="rect">
            <a:avLst/>
          </a:prstGeom>
        </p:spPr>
      </p:pic>
      <p:pic>
        <p:nvPicPr>
          <p:cNvPr id="9" name="Εικόνα 8">
            <a:extLst>
              <a:ext uri="{FF2B5EF4-FFF2-40B4-BE49-F238E27FC236}">
                <a16:creationId xmlns:a16="http://schemas.microsoft.com/office/drawing/2014/main" id="{642C7B3B-F8DA-4F86-AB90-A3B890A4F496}"/>
              </a:ext>
            </a:extLst>
          </p:cNvPr>
          <p:cNvPicPr>
            <a:picLocks noChangeAspect="1"/>
          </p:cNvPicPr>
          <p:nvPr/>
        </p:nvPicPr>
        <p:blipFill>
          <a:blip r:embed="rId6"/>
          <a:stretch>
            <a:fillRect/>
          </a:stretch>
        </p:blipFill>
        <p:spPr>
          <a:xfrm>
            <a:off x="7550662" y="2763980"/>
            <a:ext cx="3580216" cy="3560326"/>
          </a:xfrm>
          <a:prstGeom prst="ellipse">
            <a:avLst/>
          </a:prstGeom>
          <a:ln>
            <a:noFill/>
          </a:ln>
          <a:effectLst>
            <a:softEdge rad="112500"/>
          </a:effectLst>
        </p:spPr>
      </p:pic>
      <p:pic>
        <p:nvPicPr>
          <p:cNvPr id="11" name="Εικόνα 10">
            <a:extLst>
              <a:ext uri="{FF2B5EF4-FFF2-40B4-BE49-F238E27FC236}">
                <a16:creationId xmlns:a16="http://schemas.microsoft.com/office/drawing/2014/main" id="{69D74E21-630A-4775-8E69-E2B11F318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122" y="2763980"/>
            <a:ext cx="3756758" cy="3560326"/>
          </a:xfrm>
          <a:prstGeom prst="ellipse">
            <a:avLst/>
          </a:prstGeom>
          <a:ln>
            <a:noFill/>
          </a:ln>
          <a:effectLst>
            <a:softEdge rad="112500"/>
          </a:effectLst>
        </p:spPr>
      </p:pic>
    </p:spTree>
    <p:extLst>
      <p:ext uri="{BB962C8B-B14F-4D97-AF65-F5344CB8AC3E}">
        <p14:creationId xmlns:p14="http://schemas.microsoft.com/office/powerpoint/2010/main" val="215108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Left)">
                                      <p:cBhvr>
                                        <p:cTn id="7" dur="500"/>
                                        <p:tgtEl>
                                          <p:spTgt spid="2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1" name="Εικόνα 20">
            <a:extLst>
              <a:ext uri="{FF2B5EF4-FFF2-40B4-BE49-F238E27FC236}">
                <a16:creationId xmlns:a16="http://schemas.microsoft.com/office/drawing/2014/main" id="{E475D3CE-0285-41C1-BA9B-6A16B6147074}"/>
              </a:ext>
            </a:extLst>
          </p:cNvPr>
          <p:cNvPicPr>
            <a:picLocks noChangeAspect="1"/>
          </p:cNvPicPr>
          <p:nvPr/>
        </p:nvPicPr>
        <p:blipFill>
          <a:blip r:embed="rId3"/>
          <a:stretch>
            <a:fillRect/>
          </a:stretch>
        </p:blipFill>
        <p:spPr>
          <a:xfrm>
            <a:off x="32680" y="0"/>
            <a:ext cx="12022471" cy="195943"/>
          </a:xfrm>
          <a:prstGeom prst="rect">
            <a:avLst/>
          </a:prstGeom>
        </p:spPr>
      </p:pic>
      <p:pic>
        <p:nvPicPr>
          <p:cNvPr id="23" name="Εικόνα 22">
            <a:extLst>
              <a:ext uri="{FF2B5EF4-FFF2-40B4-BE49-F238E27FC236}">
                <a16:creationId xmlns:a16="http://schemas.microsoft.com/office/drawing/2014/main" id="{44D13B10-8BAE-4057-BEF5-5331EE342394}"/>
              </a:ext>
            </a:extLst>
          </p:cNvPr>
          <p:cNvPicPr>
            <a:picLocks noChangeAspect="1"/>
          </p:cNvPicPr>
          <p:nvPr/>
        </p:nvPicPr>
        <p:blipFill>
          <a:blip r:embed="rId3"/>
          <a:stretch>
            <a:fillRect/>
          </a:stretch>
        </p:blipFill>
        <p:spPr>
          <a:xfrm rot="10800000">
            <a:off x="149290" y="6663386"/>
            <a:ext cx="11905860" cy="199857"/>
          </a:xfrm>
          <a:prstGeom prst="rect">
            <a:avLst/>
          </a:prstGeom>
        </p:spPr>
      </p:pic>
      <p:pic>
        <p:nvPicPr>
          <p:cNvPr id="25" name="Εικόνα 24">
            <a:extLst>
              <a:ext uri="{FF2B5EF4-FFF2-40B4-BE49-F238E27FC236}">
                <a16:creationId xmlns:a16="http://schemas.microsoft.com/office/drawing/2014/main" id="{B512DE75-FD0C-4F87-93A0-A495AFA00572}"/>
              </a:ext>
            </a:extLst>
          </p:cNvPr>
          <p:cNvPicPr>
            <a:picLocks noChangeAspect="1"/>
          </p:cNvPicPr>
          <p:nvPr/>
        </p:nvPicPr>
        <p:blipFill>
          <a:blip r:embed="rId3"/>
          <a:stretch>
            <a:fillRect/>
          </a:stretch>
        </p:blipFill>
        <p:spPr>
          <a:xfrm rot="16200000">
            <a:off x="-3280298" y="3269788"/>
            <a:ext cx="6858000" cy="318423"/>
          </a:xfrm>
          <a:prstGeom prst="rect">
            <a:avLst/>
          </a:prstGeom>
        </p:spPr>
      </p:pic>
      <p:pic>
        <p:nvPicPr>
          <p:cNvPr id="27" name="Εικόνα 26">
            <a:extLst>
              <a:ext uri="{FF2B5EF4-FFF2-40B4-BE49-F238E27FC236}">
                <a16:creationId xmlns:a16="http://schemas.microsoft.com/office/drawing/2014/main" id="{5804202A-EC2A-4A35-9EE7-90EFC5C021B1}"/>
              </a:ext>
            </a:extLst>
          </p:cNvPr>
          <p:cNvPicPr>
            <a:picLocks noChangeAspect="1"/>
          </p:cNvPicPr>
          <p:nvPr/>
        </p:nvPicPr>
        <p:blipFill>
          <a:blip r:embed="rId3"/>
          <a:stretch>
            <a:fillRect/>
          </a:stretch>
        </p:blipFill>
        <p:spPr>
          <a:xfrm rot="5400000">
            <a:off x="8610600" y="3276598"/>
            <a:ext cx="6858000" cy="304802"/>
          </a:xfrm>
          <a:prstGeom prst="rect">
            <a:avLst/>
          </a:prstGeom>
        </p:spPr>
      </p:pic>
      <p:pic>
        <p:nvPicPr>
          <p:cNvPr id="7" name="Εικόνα 6">
            <a:extLst>
              <a:ext uri="{FF2B5EF4-FFF2-40B4-BE49-F238E27FC236}">
                <a16:creationId xmlns:a16="http://schemas.microsoft.com/office/drawing/2014/main" id="{5229476F-7375-4DA0-9DDF-EEC95C5567B4}"/>
              </a:ext>
            </a:extLst>
          </p:cNvPr>
          <p:cNvPicPr>
            <a:picLocks noChangeAspect="1"/>
          </p:cNvPicPr>
          <p:nvPr/>
        </p:nvPicPr>
        <p:blipFill>
          <a:blip r:embed="rId4"/>
          <a:stretch>
            <a:fillRect/>
          </a:stretch>
        </p:blipFill>
        <p:spPr>
          <a:xfrm>
            <a:off x="515614" y="468456"/>
            <a:ext cx="3012818" cy="1842124"/>
          </a:xfrm>
          <a:prstGeom prst="rect">
            <a:avLst/>
          </a:prstGeom>
        </p:spPr>
      </p:pic>
      <p:pic>
        <p:nvPicPr>
          <p:cNvPr id="8" name="Εικόνα 7">
            <a:extLst>
              <a:ext uri="{FF2B5EF4-FFF2-40B4-BE49-F238E27FC236}">
                <a16:creationId xmlns:a16="http://schemas.microsoft.com/office/drawing/2014/main" id="{41E8669D-9C5A-4EF3-8FA8-BFE0A5A0B742}"/>
              </a:ext>
            </a:extLst>
          </p:cNvPr>
          <p:cNvPicPr>
            <a:picLocks noChangeAspect="1"/>
          </p:cNvPicPr>
          <p:nvPr/>
        </p:nvPicPr>
        <p:blipFill>
          <a:blip r:embed="rId5"/>
          <a:stretch>
            <a:fillRect/>
          </a:stretch>
        </p:blipFill>
        <p:spPr>
          <a:xfrm>
            <a:off x="8657829" y="468456"/>
            <a:ext cx="3018557" cy="1824907"/>
          </a:xfrm>
          <a:prstGeom prst="rect">
            <a:avLst/>
          </a:prstGeom>
        </p:spPr>
      </p:pic>
      <p:pic>
        <p:nvPicPr>
          <p:cNvPr id="15" name="Εικόνα 14">
            <a:extLst>
              <a:ext uri="{FF2B5EF4-FFF2-40B4-BE49-F238E27FC236}">
                <a16:creationId xmlns:a16="http://schemas.microsoft.com/office/drawing/2014/main" id="{AAEF7F08-C429-4C65-968A-CC903E12137F}"/>
              </a:ext>
            </a:extLst>
          </p:cNvPr>
          <p:cNvPicPr>
            <a:picLocks noChangeAspect="1"/>
          </p:cNvPicPr>
          <p:nvPr/>
        </p:nvPicPr>
        <p:blipFill>
          <a:blip r:embed="rId6"/>
          <a:stretch>
            <a:fillRect/>
          </a:stretch>
        </p:blipFill>
        <p:spPr>
          <a:xfrm>
            <a:off x="4534636" y="692304"/>
            <a:ext cx="3018557" cy="1824907"/>
          </a:xfrm>
          <a:prstGeom prst="rect">
            <a:avLst/>
          </a:prstGeom>
        </p:spPr>
      </p:pic>
      <p:pic>
        <p:nvPicPr>
          <p:cNvPr id="2050" name="Picture 2" descr="Plats High Res Stock Images | Shutterstock">
            <a:extLst>
              <a:ext uri="{FF2B5EF4-FFF2-40B4-BE49-F238E27FC236}">
                <a16:creationId xmlns:a16="http://schemas.microsoft.com/office/drawing/2014/main" id="{17744841-7A6A-4ECD-AF0B-8385A192E4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359"/>
          <a:stretch/>
        </p:blipFill>
        <p:spPr bwMode="auto">
          <a:xfrm>
            <a:off x="4058557" y="2560707"/>
            <a:ext cx="4077999" cy="40245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Εικόνα 8" descr="Εικόνα που περιέχει κείμενο, clipart&#10;&#10;Περιγραφή που δημιουργήθηκε αυτόματα">
            <a:extLst>
              <a:ext uri="{FF2B5EF4-FFF2-40B4-BE49-F238E27FC236}">
                <a16:creationId xmlns:a16="http://schemas.microsoft.com/office/drawing/2014/main" id="{B4B02779-31D8-4B1A-863D-2A47213346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2299" y="2789274"/>
            <a:ext cx="3657600" cy="3378200"/>
          </a:xfrm>
          <a:prstGeom prst="ellipse">
            <a:avLst/>
          </a:prstGeom>
          <a:ln>
            <a:noFill/>
          </a:ln>
          <a:effectLst>
            <a:softEdge rad="112500"/>
          </a:effectLst>
        </p:spPr>
      </p:pic>
      <p:pic>
        <p:nvPicPr>
          <p:cNvPr id="13" name="Εικόνα 12">
            <a:extLst>
              <a:ext uri="{FF2B5EF4-FFF2-40B4-BE49-F238E27FC236}">
                <a16:creationId xmlns:a16="http://schemas.microsoft.com/office/drawing/2014/main" id="{426DCFE7-8FFE-4690-A095-9698A231A31E}"/>
              </a:ext>
            </a:extLst>
          </p:cNvPr>
          <p:cNvPicPr>
            <a:picLocks noChangeAspect="1"/>
          </p:cNvPicPr>
          <p:nvPr/>
        </p:nvPicPr>
        <p:blipFill>
          <a:blip r:embed="rId9"/>
          <a:stretch>
            <a:fillRect/>
          </a:stretch>
        </p:blipFill>
        <p:spPr>
          <a:xfrm>
            <a:off x="408903" y="2959295"/>
            <a:ext cx="3655170" cy="3475111"/>
          </a:xfrm>
          <a:prstGeom prst="ellipse">
            <a:avLst/>
          </a:prstGeom>
          <a:ln>
            <a:noFill/>
          </a:ln>
          <a:effectLst>
            <a:softEdge rad="112500"/>
          </a:effectLst>
        </p:spPr>
      </p:pic>
      <p:pic>
        <p:nvPicPr>
          <p:cNvPr id="16" name="Εικόνα 15">
            <a:extLst>
              <a:ext uri="{FF2B5EF4-FFF2-40B4-BE49-F238E27FC236}">
                <a16:creationId xmlns:a16="http://schemas.microsoft.com/office/drawing/2014/main" id="{889E5F91-B476-4773-8776-D559A6C23037}"/>
              </a:ext>
            </a:extLst>
          </p:cNvPr>
          <p:cNvPicPr>
            <a:picLocks noChangeAspect="1"/>
          </p:cNvPicPr>
          <p:nvPr/>
        </p:nvPicPr>
        <p:blipFill rotWithShape="1">
          <a:blip r:embed="rId10"/>
          <a:srcRect b="19123"/>
          <a:stretch/>
        </p:blipFill>
        <p:spPr>
          <a:xfrm>
            <a:off x="352101" y="4819706"/>
            <a:ext cx="1103540" cy="1775219"/>
          </a:xfrm>
          <a:prstGeom prst="rect">
            <a:avLst/>
          </a:prstGeom>
        </p:spPr>
      </p:pic>
    </p:spTree>
    <p:extLst>
      <p:ext uri="{BB962C8B-B14F-4D97-AF65-F5344CB8AC3E}">
        <p14:creationId xmlns:p14="http://schemas.microsoft.com/office/powerpoint/2010/main" val="403651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1000"/>
                                        <p:tgtEl>
                                          <p:spTgt spid="13"/>
                                        </p:tgtEl>
                                      </p:cBhvr>
                                    </p:animEffect>
                                  </p:childTnLst>
                                </p:cTn>
                              </p:par>
                              <p:par>
                                <p:cTn id="12" presetID="9"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EC728A2-3A9A-4CAB-9A2E-A439C4899C70}"/>
              </a:ext>
            </a:extLst>
          </p:cNvPr>
          <p:cNvPicPr>
            <a:picLocks noChangeAspect="1"/>
          </p:cNvPicPr>
          <p:nvPr/>
        </p:nvPicPr>
        <p:blipFill>
          <a:blip r:embed="rId3"/>
          <a:stretch>
            <a:fillRect/>
          </a:stretch>
        </p:blipFill>
        <p:spPr>
          <a:xfrm flipH="1">
            <a:off x="2095172" y="2607092"/>
            <a:ext cx="3209678" cy="4056294"/>
          </a:xfrm>
          <a:prstGeom prst="rect">
            <a:avLst/>
          </a:prstGeom>
        </p:spPr>
      </p:pic>
      <p:pic>
        <p:nvPicPr>
          <p:cNvPr id="8" name="Εικόνα 7">
            <a:extLst>
              <a:ext uri="{FF2B5EF4-FFF2-40B4-BE49-F238E27FC236}">
                <a16:creationId xmlns:a16="http://schemas.microsoft.com/office/drawing/2014/main" id="{5264628D-6992-42FB-9718-9FDC1C505472}"/>
              </a:ext>
            </a:extLst>
          </p:cNvPr>
          <p:cNvPicPr>
            <a:picLocks noChangeAspect="1"/>
          </p:cNvPicPr>
          <p:nvPr/>
        </p:nvPicPr>
        <p:blipFill>
          <a:blip r:embed="rId4"/>
          <a:stretch>
            <a:fillRect/>
          </a:stretch>
        </p:blipFill>
        <p:spPr>
          <a:xfrm>
            <a:off x="32680" y="0"/>
            <a:ext cx="12022471" cy="195943"/>
          </a:xfrm>
          <a:prstGeom prst="rect">
            <a:avLst/>
          </a:prstGeom>
        </p:spPr>
      </p:pic>
      <p:pic>
        <p:nvPicPr>
          <p:cNvPr id="13" name="Εικόνα 12">
            <a:extLst>
              <a:ext uri="{FF2B5EF4-FFF2-40B4-BE49-F238E27FC236}">
                <a16:creationId xmlns:a16="http://schemas.microsoft.com/office/drawing/2014/main" id="{80EB5CD5-AA4F-4B81-AE65-2BF209C50153}"/>
              </a:ext>
            </a:extLst>
          </p:cNvPr>
          <p:cNvPicPr>
            <a:picLocks noChangeAspect="1"/>
          </p:cNvPicPr>
          <p:nvPr/>
        </p:nvPicPr>
        <p:blipFill>
          <a:blip r:embed="rId4"/>
          <a:stretch>
            <a:fillRect/>
          </a:stretch>
        </p:blipFill>
        <p:spPr>
          <a:xfrm rot="10800000">
            <a:off x="149290" y="6663386"/>
            <a:ext cx="11905860" cy="199857"/>
          </a:xfrm>
          <a:prstGeom prst="rect">
            <a:avLst/>
          </a:prstGeom>
        </p:spPr>
      </p:pic>
      <p:pic>
        <p:nvPicPr>
          <p:cNvPr id="14" name="Εικόνα 13">
            <a:extLst>
              <a:ext uri="{FF2B5EF4-FFF2-40B4-BE49-F238E27FC236}">
                <a16:creationId xmlns:a16="http://schemas.microsoft.com/office/drawing/2014/main" id="{37118E0A-29B5-4CBE-A6B3-A6102FF063E0}"/>
              </a:ext>
            </a:extLst>
          </p:cNvPr>
          <p:cNvPicPr>
            <a:picLocks noChangeAspect="1"/>
          </p:cNvPicPr>
          <p:nvPr/>
        </p:nvPicPr>
        <p:blipFill>
          <a:blip r:embed="rId4"/>
          <a:stretch>
            <a:fillRect/>
          </a:stretch>
        </p:blipFill>
        <p:spPr>
          <a:xfrm rot="16200000">
            <a:off x="-3280298" y="3269788"/>
            <a:ext cx="6858000" cy="318423"/>
          </a:xfrm>
          <a:prstGeom prst="rect">
            <a:avLst/>
          </a:prstGeom>
        </p:spPr>
      </p:pic>
      <p:pic>
        <p:nvPicPr>
          <p:cNvPr id="15" name="Εικόνα 14">
            <a:extLst>
              <a:ext uri="{FF2B5EF4-FFF2-40B4-BE49-F238E27FC236}">
                <a16:creationId xmlns:a16="http://schemas.microsoft.com/office/drawing/2014/main" id="{1F4BEB01-71D7-4AEC-8AF2-0E492547573B}"/>
              </a:ext>
            </a:extLst>
          </p:cNvPr>
          <p:cNvPicPr>
            <a:picLocks noChangeAspect="1"/>
          </p:cNvPicPr>
          <p:nvPr/>
        </p:nvPicPr>
        <p:blipFill>
          <a:blip r:embed="rId4"/>
          <a:stretch>
            <a:fillRect/>
          </a:stretch>
        </p:blipFill>
        <p:spPr>
          <a:xfrm rot="5400000">
            <a:off x="8610600" y="3276598"/>
            <a:ext cx="6858000" cy="304802"/>
          </a:xfrm>
          <a:prstGeom prst="rect">
            <a:avLst/>
          </a:prstGeom>
        </p:spPr>
      </p:pic>
      <p:pic>
        <p:nvPicPr>
          <p:cNvPr id="18" name="Εικόνα 17">
            <a:extLst>
              <a:ext uri="{FF2B5EF4-FFF2-40B4-BE49-F238E27FC236}">
                <a16:creationId xmlns:a16="http://schemas.microsoft.com/office/drawing/2014/main" id="{56AE27C7-EBF2-4BFA-B120-8AEE6689B3DA}"/>
              </a:ext>
            </a:extLst>
          </p:cNvPr>
          <p:cNvPicPr>
            <a:picLocks noChangeAspect="1"/>
          </p:cNvPicPr>
          <p:nvPr/>
        </p:nvPicPr>
        <p:blipFill>
          <a:blip r:embed="rId5"/>
          <a:stretch>
            <a:fillRect/>
          </a:stretch>
        </p:blipFill>
        <p:spPr>
          <a:xfrm rot="531593">
            <a:off x="4171903" y="112307"/>
            <a:ext cx="3828620" cy="3804234"/>
          </a:xfrm>
          <a:prstGeom prst="rect">
            <a:avLst/>
          </a:prstGeom>
        </p:spPr>
      </p:pic>
      <p:pic>
        <p:nvPicPr>
          <p:cNvPr id="19" name="Εικόνα 18">
            <a:extLst>
              <a:ext uri="{FF2B5EF4-FFF2-40B4-BE49-F238E27FC236}">
                <a16:creationId xmlns:a16="http://schemas.microsoft.com/office/drawing/2014/main" id="{A67C0B42-F3AD-48B1-B0E6-BF375C1446E2}"/>
              </a:ext>
            </a:extLst>
          </p:cNvPr>
          <p:cNvPicPr>
            <a:picLocks noChangeAspect="1"/>
          </p:cNvPicPr>
          <p:nvPr/>
        </p:nvPicPr>
        <p:blipFill>
          <a:blip r:embed="rId6"/>
          <a:stretch>
            <a:fillRect/>
          </a:stretch>
        </p:blipFill>
        <p:spPr>
          <a:xfrm rot="531593">
            <a:off x="4171903" y="138526"/>
            <a:ext cx="3828620" cy="3804234"/>
          </a:xfrm>
          <a:prstGeom prst="rect">
            <a:avLst/>
          </a:prstGeom>
        </p:spPr>
      </p:pic>
      <p:pic>
        <p:nvPicPr>
          <p:cNvPr id="20" name="Εικόνα 19">
            <a:extLst>
              <a:ext uri="{FF2B5EF4-FFF2-40B4-BE49-F238E27FC236}">
                <a16:creationId xmlns:a16="http://schemas.microsoft.com/office/drawing/2014/main" id="{0EFD803A-A72C-483E-AB2E-01ED907AA8DF}"/>
              </a:ext>
            </a:extLst>
          </p:cNvPr>
          <p:cNvPicPr>
            <a:picLocks noChangeAspect="1"/>
          </p:cNvPicPr>
          <p:nvPr/>
        </p:nvPicPr>
        <p:blipFill>
          <a:blip r:embed="rId7"/>
          <a:stretch>
            <a:fillRect/>
          </a:stretch>
        </p:blipFill>
        <p:spPr>
          <a:xfrm rot="531593">
            <a:off x="4085091" y="114140"/>
            <a:ext cx="4115157" cy="3853006"/>
          </a:xfrm>
          <a:prstGeom prst="rect">
            <a:avLst/>
          </a:prstGeom>
        </p:spPr>
      </p:pic>
      <p:pic>
        <p:nvPicPr>
          <p:cNvPr id="23" name="Εικόνα 22">
            <a:extLst>
              <a:ext uri="{FF2B5EF4-FFF2-40B4-BE49-F238E27FC236}">
                <a16:creationId xmlns:a16="http://schemas.microsoft.com/office/drawing/2014/main" id="{A0FDF897-BDA6-4E22-A2F9-0DCF12253049}"/>
              </a:ext>
            </a:extLst>
          </p:cNvPr>
          <p:cNvPicPr>
            <a:picLocks noChangeAspect="1"/>
          </p:cNvPicPr>
          <p:nvPr/>
        </p:nvPicPr>
        <p:blipFill>
          <a:blip r:embed="rId8"/>
          <a:stretch>
            <a:fillRect/>
          </a:stretch>
        </p:blipFill>
        <p:spPr>
          <a:xfrm rot="531593">
            <a:off x="3918897" y="83250"/>
            <a:ext cx="4334632" cy="3895682"/>
          </a:xfrm>
          <a:prstGeom prst="rect">
            <a:avLst/>
          </a:prstGeom>
        </p:spPr>
      </p:pic>
      <p:pic>
        <p:nvPicPr>
          <p:cNvPr id="24" name="Εικόνα 23">
            <a:extLst>
              <a:ext uri="{FF2B5EF4-FFF2-40B4-BE49-F238E27FC236}">
                <a16:creationId xmlns:a16="http://schemas.microsoft.com/office/drawing/2014/main" id="{70CE0E71-F984-4FD1-814D-3F007AA33C0D}"/>
              </a:ext>
            </a:extLst>
          </p:cNvPr>
          <p:cNvPicPr>
            <a:picLocks noChangeAspect="1"/>
          </p:cNvPicPr>
          <p:nvPr/>
        </p:nvPicPr>
        <p:blipFill>
          <a:blip r:embed="rId9"/>
          <a:stretch>
            <a:fillRect/>
          </a:stretch>
        </p:blipFill>
        <p:spPr>
          <a:xfrm rot="531593">
            <a:off x="3926460" y="92802"/>
            <a:ext cx="4334632" cy="3895682"/>
          </a:xfrm>
          <a:prstGeom prst="rect">
            <a:avLst/>
          </a:prstGeom>
        </p:spPr>
      </p:pic>
    </p:spTree>
    <p:extLst>
      <p:ext uri="{BB962C8B-B14F-4D97-AF65-F5344CB8AC3E}">
        <p14:creationId xmlns:p14="http://schemas.microsoft.com/office/powerpoint/2010/main" val="28453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1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12120</TotalTime>
  <Words>458</Words>
  <Application>Microsoft Office PowerPoint</Application>
  <PresentationFormat>Ευρεία οθόνη</PresentationFormat>
  <Paragraphs>90</Paragraphs>
  <Slides>45</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45</vt:i4>
      </vt:variant>
    </vt:vector>
  </HeadingPairs>
  <TitlesOfParts>
    <vt:vector size="50" baseType="lpstr">
      <vt:lpstr>Arial</vt:lpstr>
      <vt:lpstr>Calibri</vt:lpstr>
      <vt:lpstr>Calibri Light</vt:lpstr>
      <vt:lpstr>Roboto</vt:lpstr>
      <vt:lpstr>1_Office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Marielle P. Kokosidou</dc:creator>
  <cp:lastModifiedBy>George Savva</cp:lastModifiedBy>
  <cp:revision>868</cp:revision>
  <dcterms:created xsi:type="dcterms:W3CDTF">2020-12-17T21:09:23Z</dcterms:created>
  <dcterms:modified xsi:type="dcterms:W3CDTF">2021-04-18T17:26:47Z</dcterms:modified>
</cp:coreProperties>
</file>