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D648E97-06B2-44AF-A883-C4A5701DCC0F}" type="datetimeFigureOut">
              <a:rPr lang="el-GR" smtClean="0"/>
              <a:t>24/11/2019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5D6F7FA-537D-45C0-8AFF-922F42D788C3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333_U-27vs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History of </a:t>
            </a:r>
            <a:r>
              <a:rPr lang="en-US" dirty="0" err="1" smtClean="0"/>
              <a:t>Aeroplanes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4, 6</a:t>
            </a:r>
            <a:r>
              <a:rPr lang="en-US" baseline="30000" dirty="0" smtClean="0"/>
              <a:t>th</a:t>
            </a:r>
            <a:r>
              <a:rPr lang="en-US" dirty="0" smtClean="0"/>
              <a:t> grade primary school English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538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 Day at the  Museum 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75" y="2269331"/>
            <a:ext cx="3905250" cy="2928937"/>
          </a:xfrm>
        </p:spPr>
      </p:pic>
    </p:spTree>
    <p:extLst>
      <p:ext uri="{BB962C8B-B14F-4D97-AF65-F5344CB8AC3E}">
        <p14:creationId xmlns:p14="http://schemas.microsoft.com/office/powerpoint/2010/main" val="140760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" y="0"/>
            <a:ext cx="9139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84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An air pocket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https://www.youtube.com/watch?v=o333_U-27vs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144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Fall of Icarus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75" y="2485494"/>
            <a:ext cx="3905250" cy="2496611"/>
          </a:xfrm>
        </p:spPr>
      </p:pic>
    </p:spTree>
    <p:extLst>
      <p:ext uri="{BB962C8B-B14F-4D97-AF65-F5344CB8AC3E}">
        <p14:creationId xmlns:p14="http://schemas.microsoft.com/office/powerpoint/2010/main" val="1637441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33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The History of Aeroplanes</vt:lpstr>
      <vt:lpstr>Lesson 1</vt:lpstr>
      <vt:lpstr>PowerPoint Presentation</vt:lpstr>
      <vt:lpstr>Lesson 2</vt:lpstr>
      <vt:lpstr>Lesson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despoina</dc:creator>
  <cp:lastModifiedBy>despoina</cp:lastModifiedBy>
  <cp:revision>3</cp:revision>
  <dcterms:created xsi:type="dcterms:W3CDTF">2019-11-24T13:36:54Z</dcterms:created>
  <dcterms:modified xsi:type="dcterms:W3CDTF">2019-11-24T14:05:02Z</dcterms:modified>
</cp:coreProperties>
</file>