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20-Nov-24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Παρουσίαση Μαθήματος eTwinning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Ένα συνεργατικό, καινοτόμο και διαπολιτισμικό πρόγραμμα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Τι είναι το eTwinning;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Ευρωπαϊκή εκπαιδευτική δράση για συνεργασία σχολείων.</a:t>
            </a:r>
          </a:p>
          <a:p>
            <a:r>
              <a:t>- Χρήση ψηφιακής τεχνολογίας για κοινά έργα.</a:t>
            </a:r>
          </a:p>
          <a:p>
            <a:r>
              <a:t>- Υποστηρίζει καινοτομία, διαπολιτισμικότητα και δεξιότητες 21ου αιώνα.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Στόχοι του Μαθήματος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Ανάπτυξη συνεργατικών δεξιοτήτων.</a:t>
            </a:r>
          </a:p>
          <a:p>
            <a:r>
              <a:t>- Ενίσχυση της διαπολιτισμικής επικοινωνίας.</a:t>
            </a:r>
          </a:p>
          <a:p>
            <a:r>
              <a:t>- Προώθηση της ψηφιακής επάρκειας.</a:t>
            </a:r>
          </a:p>
          <a:p>
            <a:r>
              <a:t>- Υιοθέτηση καινοτόμων διδακτικών πρακτικών.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Δραστηριότητες του Μαθήματος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Γνωριμία και ανταλλαγή πολιτιστικών στοιχείων.</a:t>
            </a:r>
          </a:p>
          <a:p>
            <a:r>
              <a:t>- Δημιουργία συνεργατικών έργων (projects).</a:t>
            </a:r>
          </a:p>
          <a:p>
            <a:r>
              <a:t>- Χρήση ψηφιακών εργαλείων για παραγωγή υλικού.</a:t>
            </a:r>
          </a:p>
          <a:p>
            <a:r>
              <a:t>- Διαπολιτισμική επικοινωνία μέσω της πλατφόρμας TwinSpace.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Ψηφιακά Εργαλεία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TwinSpace: Επίσημη πλατφόρμα συνεργασίας.</a:t>
            </a:r>
          </a:p>
          <a:p>
            <a:r>
              <a:t>- Canva, Padlet: Για δημιουργία και κοινοποίηση υλικού.</a:t>
            </a:r>
          </a:p>
          <a:p>
            <a:r>
              <a:t>- Kahoot, Quizlet: Διαδραστικά εργαλεία για μαθητές.</a:t>
            </a:r>
          </a:p>
          <a:p>
            <a:r>
              <a:t>- Microsoft Teams, Zoom: Επικοινωνία με συνεργαζόμενα σχολεία.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Οφέλη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**</a:t>
            </a:r>
            <a:r>
              <a:rPr dirty="0" err="1"/>
              <a:t>Γι</a:t>
            </a:r>
            <a:r>
              <a:rPr dirty="0"/>
              <a:t>α Μαθητές:**</a:t>
            </a:r>
          </a:p>
          <a:p>
            <a:r>
              <a:rPr dirty="0"/>
              <a:t>- </a:t>
            </a:r>
            <a:r>
              <a:rPr dirty="0" err="1"/>
              <a:t>Ανά</a:t>
            </a:r>
            <a:r>
              <a:rPr dirty="0"/>
              <a:t>πτυξη δεξιοτήτων συνεργασίας και επικοινωνίας.</a:t>
            </a:r>
          </a:p>
          <a:p>
            <a:r>
              <a:rPr dirty="0"/>
              <a:t>- </a:t>
            </a:r>
            <a:r>
              <a:rPr dirty="0" err="1"/>
              <a:t>Κίνητρ</a:t>
            </a:r>
            <a:r>
              <a:rPr dirty="0"/>
              <a:t>α για μάθηση μέσω τεχνολογίας.</a:t>
            </a:r>
          </a:p>
          <a:p>
            <a:r>
              <a:rPr dirty="0"/>
              <a:t>- </a:t>
            </a:r>
            <a:r>
              <a:rPr dirty="0" err="1"/>
              <a:t>Εμ</a:t>
            </a:r>
            <a:r>
              <a:rPr dirty="0"/>
              <a:t>πειρίες σε διαπολιτισμικό πλαίσιο.</a:t>
            </a:r>
          </a:p>
          <a:p>
            <a:endParaRPr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Παράδειγμα Έργου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Θέμα: Παγκόσμια Κλιματική Κρίση</a:t>
            </a:r>
          </a:p>
          <a:p>
            <a:r>
              <a:t>- Ερεύνηση των επιπτώσεων στις χώρες των μαθητών.</a:t>
            </a:r>
          </a:p>
          <a:p>
            <a:r>
              <a:t>- Δημιουργία κοινής παρουσίασης με βιώσιμες λύσεις.</a:t>
            </a:r>
          </a:p>
          <a:p>
            <a:r>
              <a:t>- Ψηφιακή καμπάνια ευαισθητοποίησης μέσω Canva.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Το eTwinning προάγει την καινοτομία και τη συνεργασία.</a:t>
            </a:r>
          </a:p>
          <a:p>
            <a:r>
              <a:t>- Ενισχύει τις δεξιότητες των μαθητών για τον 21ο αιώνα.</a:t>
            </a:r>
          </a:p>
          <a:p>
            <a:r>
              <a:t>- Δημιουργεί γέφυρες επικοινωνίας μεταξύ πολιτισμών.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226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Παρουσίαση Μαθήματος eTwinning</vt:lpstr>
      <vt:lpstr>Τι είναι το eTwinning;</vt:lpstr>
      <vt:lpstr>Στόχοι του Μαθήματος</vt:lpstr>
      <vt:lpstr>Δραστηριότητες του Μαθήματος</vt:lpstr>
      <vt:lpstr>Ψηφιακά Εργαλεία</vt:lpstr>
      <vt:lpstr>Οφέλη</vt:lpstr>
      <vt:lpstr>Παράδειγμα Έργου</vt:lpstr>
      <vt:lpstr>Συμπεράσματα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Πην. Κ.</dc:creator>
  <cp:keywords/>
  <dc:description>generated using python-pptx</dc:description>
  <cp:lastModifiedBy>Pinelopi Kollarou</cp:lastModifiedBy>
  <cp:revision>2</cp:revision>
  <dcterms:created xsi:type="dcterms:W3CDTF">2013-01-27T09:14:16Z</dcterms:created>
  <dcterms:modified xsi:type="dcterms:W3CDTF">2024-11-20T17:06:10Z</dcterms:modified>
  <cp:category/>
</cp:coreProperties>
</file>