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AB285-294E-4F18-83DD-1FC6FB5C7D06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DBC60-4744-440F-BA56-9F72D3D6523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Μαθαίνω τα νομίσματα</a:t>
            </a:r>
            <a:endParaRPr lang="el-GR" dirty="0"/>
          </a:p>
        </p:txBody>
      </p:sp>
      <p:pic>
        <p:nvPicPr>
          <p:cNvPr id="4" name="3 - Εικόνα" descr="Γνωρίζω τα κέρματα του ευρώ – Υπολογίζω τα ρέστα | Εγγύς του Κενταύρου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05064"/>
            <a:ext cx="3328035" cy="16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ευρώ</a:t>
            </a:r>
            <a:endParaRPr lang="el-GR" dirty="0"/>
          </a:p>
        </p:txBody>
      </p:sp>
      <p:pic>
        <p:nvPicPr>
          <p:cNvPr id="4" name="3 - Θέση περιεχομένου" descr="1 euro coin Euro coins 1 cent euro coin, euro, 1 Cent Euro Coin, 2 Euro  Coin, 1 Euro png | PNGWi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345638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Κέρμα 2 ευρώ - Βικιπαίδει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204864"/>
            <a:ext cx="341987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λεπτά</a:t>
            </a:r>
            <a:endParaRPr lang="el-GR" dirty="0"/>
          </a:p>
        </p:txBody>
      </p:sp>
      <p:pic>
        <p:nvPicPr>
          <p:cNvPr id="4" name="3 - Θέση περιεχομένου" descr="Κοινές όψεις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340768"/>
            <a:ext cx="1542902" cy="1761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Κέρμα 2 λεπτών του ευρώ - Βικιπαίδει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556792"/>
            <a:ext cx="15121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- Εικόνα" descr="Κέρμα 5 λεπτών του ευρώ - Βικιπαίδει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484784"/>
            <a:ext cx="165618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- Εικόνα" descr="Κέρμα 10 λεπτών του ευρώ - Βικιπαίδεια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4077072"/>
            <a:ext cx="1656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- Εικόνα" descr="Κέρμα 20 λεπτών του ευρώ - Βικιπαίδεια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4077072"/>
            <a:ext cx="165618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- Εικόνα" descr="Κέρμα 50 λεπτών του ευρώ - Βικιπαίδεια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4149080"/>
            <a:ext cx="1512168" cy="1459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Προβολή στην οθόνη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Μαθαίνω τα νομίσματα</vt:lpstr>
      <vt:lpstr>Τα ευρώ</vt:lpstr>
      <vt:lpstr>Τα λεπτά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Μαθαίνω τα νομίσματα</dc:title>
  <dc:creator>User</dc:creator>
  <cp:lastModifiedBy>User</cp:lastModifiedBy>
  <cp:revision>1</cp:revision>
  <dcterms:created xsi:type="dcterms:W3CDTF">2024-11-18T21:05:29Z</dcterms:created>
  <dcterms:modified xsi:type="dcterms:W3CDTF">2024-11-18T21:10:51Z</dcterms:modified>
</cp:coreProperties>
</file>