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Ηλιακή Ενέργεια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Ο Ήλιος Μας Δίνει Δύναμη!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η ηλιακή ενέργεια;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ηλιακή ενέργεια είναι η δύναμη που παίρνουμε από τον ήλιο. </a:t>
            </a:r>
          </a:p>
          <a:p>
            <a:r>
              <a:t>Ο ήλιος μάς δίνει φως και θερμότητα κάθε μέρα!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Γιατί είναι σημαντική η ηλιακή ενέργεια;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Είναι φυσική πηγή ενέργειας.</a:t>
            </a:r>
          </a:p>
          <a:p>
            <a:r>
              <a:t>• Δεν τελειώνει ποτέ!</a:t>
            </a:r>
          </a:p>
          <a:p>
            <a:r>
              <a:t>• Είναι φιλική προς το περιβάλλον.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Πώς χρησιμοποιούμε την ηλιακή ενέργεια;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Με ηλιακούς συλλέκτες για ζεστό νερό.</a:t>
            </a:r>
          </a:p>
          <a:p>
            <a:r>
              <a:t>• Με φωτοβολταϊκά πάνελ για ηλεκτρικό ρεύμα.</a:t>
            </a:r>
          </a:p>
          <a:p>
            <a:r>
              <a:t>• Για να φωτίζουμε και να ζεσταίνουμε το σπίτι μας.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Πλεονεκτήματα της ηλιακής ενέργειας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Δεν μολύνει τον πλανήτη μας.</a:t>
            </a:r>
          </a:p>
          <a:p>
            <a:r>
              <a:t>• Μειώνει τους λογαριασμούς ενέργειας.</a:t>
            </a:r>
          </a:p>
          <a:p>
            <a:r>
              <a:t>• Βοηθά στη δημιουργία ενός καθαρού μέλλοντος.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Ποια πράγματα λειτουργούν με τον ήλιο;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Σκεφτείτε: Τι μπορεί να λειτουργεί με ηλιακή ενέργεια;</a:t>
            </a:r>
          </a:p>
          <a:p>
            <a:r>
              <a:t>Παραδείγματα: Ηλιακά αυτοκίνητα, πάνελ, φωτιστικά!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Ηλιακή ενέργεια και το μέλλον μας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ηλιακή ενέργεια είναι το κλειδί για έναν καθαρότερο κόσμο.</a:t>
            </a:r>
          </a:p>
          <a:p>
            <a:r>
              <a:t>Ας τη χρησιμοποιούμε περισσότερο για να προστατέψουμε τον πλανήτη μας!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Ευχαριστώ!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Χαίρομαι που μάθαμε μαζί για την ηλιακή ενέργεια!</a:t>
            </a:r>
          </a:p>
          <a:p>
            <a:r>
              <a:t>Ο ήλιος είναι η δύναμή μας!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