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C1A9F7-0E9B-B5AA-2DEC-2CA647760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4F5D4FA-69D0-F69B-5BC5-6DB2FD1FC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DCB622-C463-B8AD-474B-663019C5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C29B66-DC67-6EA9-DAAE-7DE2199A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851EB2-5BFF-E15B-82A2-BEEE2926F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765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431AD7-86F2-D7ED-74CC-B0EE65AB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0B5972B-C0C1-7E1F-D410-CF9AC47BB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993116-AB75-CCF5-03D1-3B7E0240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BF8CC6-C414-E832-2986-CF0BA3C45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9ECCBE-4C2A-58B7-DBF0-875DCE27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98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A5D6A75-EA8C-1CDC-8193-B55C9FF56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4A237BB-992E-EAC8-9FF3-00855953A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732081-703F-55E9-A5A7-3511D2AE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D21272-CAD6-D647-269C-1D106F47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B9C490-6CEA-0C07-977C-6ABD81D8C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870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918216-D77F-76F5-E6EC-8D3950A0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910DF0-0C96-17DB-8CF2-E0753DFDE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83F077-D6DD-7DB7-98C1-DFC914B3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7FEFE1-0B7D-BEB9-8229-8E2EBB008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2132CE-A6F4-96D1-E308-4F6B4319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00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3C6F2E-E451-2833-6776-544D1FF4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D088AC2-EDA9-B411-35D2-20F13F08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610CF8-3C53-7C59-5358-70F413F6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AC39BB3-5D88-5907-BA9C-B41C1242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DA1644-24B3-22B2-CA47-DC968B9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22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EAC56A-92BC-462A-2CED-D5769A28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C28AAB-863F-06FF-B9AE-69D8027E6C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CABAF0C-F2CA-9313-3813-100483B9A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0E2291E-004C-B050-35FC-69C28959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6758464-A12D-BF10-03B0-84FF98AE1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537EF44-9EA6-D546-2FFC-9D503FD94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171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E03DD7-6C1E-EFC1-7AC0-570999B6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2426FFA-0BF0-74F1-E1F9-0C3557BD6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58AEF3E-021A-2BF9-2DCA-0DB6CB6FC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005F24D-7BA1-0426-C93F-EF2A4E79C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EA5D3AF-35F1-47FF-91BF-B1E6C8022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15D26F7-01C1-96D9-5944-347FA4B95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F78E65D-0CC1-9CBB-F3E2-51B81811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7F48E45-A9BE-146D-BE4F-D27A52E4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928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7C2245-71F9-A341-A9D7-A7AE6C5A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A46271F-DEE3-B76D-2206-44333D01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A2387A9-4185-83C5-68CA-273998FE9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D9766AA-31D6-0C77-58CC-768529AD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10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E6AA17F-2D4A-153B-BB55-4AA76F03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987C933-7151-2A3D-4304-2FAFB917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22757C7-35F1-44C2-D143-D7AFDB80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195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9B9E40-7952-AE64-6216-62D18198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D40789-1590-4792-62CF-A6711D2BD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5464766-58C2-6066-720E-F0A86E316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49E83EA-B810-D5D6-8FF5-09BA7251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DBD4AD-B5ED-2991-C913-135B7243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592B7D0-BF25-9602-F470-2D56F3683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57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353F86-5B79-3FD9-D3E0-1C7E42C0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4B8304B-D6F2-B81D-E4C0-08C58AAEE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32AA83F-5828-3521-3692-2AE044D60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3AB98F-949C-D30B-A5FE-76C8F520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F79A753-D138-6619-D0E8-429CB9CC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0E15B9-6BEE-D0CD-EB73-8A9E315C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50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93B6A8A-0BBC-1301-2F34-19FB9A33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1A8263C-C7B2-9AB5-9B31-739DFEE64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BC50B7-4F68-CB9C-EB86-107647A37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5D1A54-414A-4FE1-BAD7-5BABBD4A9791}" type="datetimeFigureOut">
              <a:rPr lang="el-GR" smtClean="0"/>
              <a:t>27/11/2024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9ED480-5C92-D200-8C64-EBEC90790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72D7EF-BCED-8D8E-3FD8-31D5FD0C1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928548-E016-49D5-8398-2F23A15AC1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550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A016A4-7CE9-92CF-49BB-31BFCA8D6E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Μαθαίνω διασκεδάζοντας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635801D-3228-19AD-26C2-1D3952227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268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32139F-C365-AFFC-B9D6-BD42C542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αισθήσεις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4C5B6-FCED-9D9F-BE41-CE0935F58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Προσπαθώ να νιώσω τι αισθάνομαι</a:t>
            </a:r>
          </a:p>
          <a:p>
            <a:r>
              <a:rPr lang="el-GR" dirty="0"/>
              <a:t>Το εκφράζω με το σώμα μου</a:t>
            </a:r>
          </a:p>
          <a:p>
            <a:r>
              <a:rPr lang="el-GR" dirty="0"/>
              <a:t>Ακούω την καθοδήγηση</a:t>
            </a:r>
          </a:p>
          <a:p>
            <a:r>
              <a:rPr lang="el-GR" dirty="0"/>
              <a:t>αυτοσχεδιάζω</a:t>
            </a:r>
          </a:p>
        </p:txBody>
      </p:sp>
    </p:spTree>
    <p:extLst>
      <p:ext uri="{BB962C8B-B14F-4D97-AF65-F5344CB8AC3E}">
        <p14:creationId xmlns:p14="http://schemas.microsoft.com/office/powerpoint/2010/main" val="201788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497445-40B8-B806-C394-83CDC4B7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          διασκεδάζω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B1858FF-9C3A-2060-FE53-51951E61A1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04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C23A8F-EE0E-CBA3-6330-C130152C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 Μια βοήθεια για τις εκφράσεις σας</a:t>
            </a:r>
          </a:p>
        </p:txBody>
      </p:sp>
      <p:pic>
        <p:nvPicPr>
          <p:cNvPr id="6" name="Θέση περιεχομένου 5" descr="Εικόνα που περιέχει κείμενο, ανθρώπινο πρόσωπο, καρτούν, στιγμιότυπο οθόνης&#10;&#10;Περιγραφή που δημιουργήθηκε αυτόματα">
            <a:extLst>
              <a:ext uri="{FF2B5EF4-FFF2-40B4-BE49-F238E27FC236}">
                <a16:creationId xmlns:a16="http://schemas.microsoft.com/office/drawing/2014/main" id="{15B6CF69-CEB7-94DE-D3BF-3F8090E80C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07" y="1825625"/>
            <a:ext cx="3047385" cy="4351338"/>
          </a:xfrm>
        </p:spPr>
      </p:pic>
      <p:pic>
        <p:nvPicPr>
          <p:cNvPr id="8" name="Θέση περιεχομένου 7" descr="Εικόνα που περιέχει ανθρώπινο πρόσωπο, αγόρι, χαμόγελο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id="{784BF367-1973-E7FE-E3D0-3275CB3188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822" y="2082800"/>
            <a:ext cx="4974018" cy="3711382"/>
          </a:xfrm>
        </p:spPr>
      </p:pic>
    </p:spTree>
    <p:extLst>
      <p:ext uri="{BB962C8B-B14F-4D97-AF65-F5344CB8AC3E}">
        <p14:creationId xmlns:p14="http://schemas.microsoft.com/office/powerpoint/2010/main" val="270582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C0C5DE-84B9-1C6F-FF4B-53ED0EDFC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   προσθέστε και λίγη κίνηση!!!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0BAA67-996A-BFB2-2586-B6983EB600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Πάρτε τον χρόνο σας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607D910-A658-3D4B-7A62-6F64EB9DBC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Καλή διασκέδαση</a:t>
            </a:r>
          </a:p>
        </p:txBody>
      </p:sp>
    </p:spTree>
    <p:extLst>
      <p:ext uri="{BB962C8B-B14F-4D97-AF65-F5344CB8AC3E}">
        <p14:creationId xmlns:p14="http://schemas.microsoft.com/office/powerpoint/2010/main" val="4484664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Ευρεία οθόνη</PresentationFormat>
  <Paragraphs>12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Θέμα του Office</vt:lpstr>
      <vt:lpstr>Μαθαίνω διασκεδάζοντας</vt:lpstr>
      <vt:lpstr>αισθήσεις</vt:lpstr>
      <vt:lpstr>                   διασκεδάζω</vt:lpstr>
      <vt:lpstr>          Μια βοήθεια για τις εκφράσεις σας</vt:lpstr>
      <vt:lpstr>            προσθέστε και λίγη κίνηση!!!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angeliki kiki</dc:creator>
  <cp:lastModifiedBy>angeliki kiki</cp:lastModifiedBy>
  <cp:revision>2</cp:revision>
  <dcterms:created xsi:type="dcterms:W3CDTF">2024-11-27T19:35:29Z</dcterms:created>
  <dcterms:modified xsi:type="dcterms:W3CDTF">2024-11-27T19:47:49Z</dcterms:modified>
</cp:coreProperties>
</file>