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Πατήστε για επεξεργασία της μορφής κειμένου του τίτλου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Έβδομο επίπεδο διάρθρωσης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&lt;ημερομηνία/ώρα&gt;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&lt;υποσέλιδο&gt;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05F564AE-751F-4BC1-9373-89551942D8A4}" type="slidenum">
              <a:rPr lang="en-US" sz="1400">
                <a:latin typeface="Times New Roman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6120" y="1710720"/>
            <a:ext cx="4028760" cy="487296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438120" y="36576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CLAUDE MONET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&lt; Les coquelicots &gt; Οιι παπαρούνες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Peintre(ζωγράφος): Claude Monet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mouvement(κίνημα):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impréssionisme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Musée d' Orsay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CLAUDE MONET</a:t>
            </a:r>
            <a:endParaRPr/>
          </a:p>
        </p:txBody>
      </p:sp>
      <p:pic>
        <p:nvPicPr>
          <p:cNvPr id="4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2800" y="1737360"/>
            <a:ext cx="4799880" cy="4597560"/>
          </a:xfrm>
          <a:prstGeom prst="rect">
            <a:avLst/>
          </a:prstGeom>
          <a:ln>
            <a:noFill/>
          </a:ln>
        </p:spPr>
      </p:pic>
      <p:sp>
        <p:nvSpPr>
          <p:cNvPr id="44" name="TextShape 2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&lt; Le jardin &gt; Ο κήπος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Peintre : Claude Monet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Mouvement: Impréssionisme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Musée d' Orsay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VINCENT VAN GOGH</a:t>
            </a:r>
            <a:endParaRPr/>
          </a:p>
        </p:txBody>
      </p:sp>
      <p:pic>
        <p:nvPicPr>
          <p:cNvPr id="4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4320" y="1828800"/>
            <a:ext cx="4799880" cy="4649040"/>
          </a:xfrm>
          <a:prstGeom prst="rect">
            <a:avLst/>
          </a:prstGeom>
          <a:ln>
            <a:noFill/>
          </a:ln>
        </p:spPr>
      </p:pic>
      <p:sp>
        <p:nvSpPr>
          <p:cNvPr id="47" name="TextShape 2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&lt; La nuit étoilée &gt;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Η έναστρη νύχτα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Peintre: Vincent Van Gogh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Mouvement: Impréssionisme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Musée Van Gogh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MAX ERNST</a:t>
            </a:r>
            <a:endParaRPr/>
          </a:p>
        </p:txBody>
      </p:sp>
      <p:pic>
        <p:nvPicPr>
          <p:cNvPr id="4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0080" y="1920240"/>
            <a:ext cx="4747680" cy="4193280"/>
          </a:xfrm>
          <a:prstGeom prst="rect">
            <a:avLst/>
          </a:prstGeom>
          <a:ln>
            <a:noFill/>
          </a:ln>
        </p:spPr>
      </p:pic>
      <p:sp>
        <p:nvSpPr>
          <p:cNvPr id="50" name="TextShape 2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&lt; Pendant que la terre  dort&gt;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Ενώ η γη κοιμάται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Peintre: Max Ernst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Mouvement: Surréalisme (Σουρεαλισμός)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Musée Goulandris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ROBERT DELAUNAY</a:t>
            </a:r>
            <a:endParaRPr/>
          </a:p>
        </p:txBody>
      </p:sp>
      <p:pic>
        <p:nvPicPr>
          <p:cNvPr id="5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0080" y="1802160"/>
            <a:ext cx="4093920" cy="4781520"/>
          </a:xfrm>
          <a:prstGeom prst="rect">
            <a:avLst/>
          </a:prstGeom>
          <a:ln>
            <a:noFill/>
          </a:ln>
        </p:spPr>
      </p:pic>
      <p:sp>
        <p:nvSpPr>
          <p:cNvPr id="53" name="TextShape 2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&lt; La Tour Eiffel &gt;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Peintre: Robert Delaunay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Mouvement: Art Abstrait( Αφηρημένη Τέχνη)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Musée à New York (États-Unis)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