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ea typeface="SimSun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ea typeface="SimSun" panose="02010600030101010101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SimSun" panose="02010600030101010101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l-GR" altLang="en-US"/>
              <a:t>Ενότητα 1</a:t>
            </a:r>
            <a:endParaRPr lang="el-G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l-GR" altLang="en-US"/>
              <a:t>Ασφαλώς κυκλοφορώ</a:t>
            </a:r>
            <a:endParaRPr lang="el-G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l-GR" altLang="en-US"/>
              <a:t>Φτιαχνουμε σύνθετες λέξεις με τη λέξη “δρόμος”</a:t>
            </a:r>
            <a:endParaRPr lang="el-G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/>
              <a:t>Πεζός+δρόμος</a:t>
            </a:r>
            <a:endParaRPr lang="el-GR" altLang="en-US"/>
          </a:p>
          <a:p>
            <a:r>
              <a:rPr lang="el-GR" altLang="en-US"/>
              <a:t>Αυτοκίνητο+δρόμος</a:t>
            </a:r>
            <a:endParaRPr lang="el-GR" altLang="en-US"/>
          </a:p>
          <a:p>
            <a:r>
              <a:rPr lang="el-GR" altLang="en-US"/>
              <a:t>Ποδήλατο+δρόμος</a:t>
            </a:r>
            <a:endParaRPr lang="el-GR" altLang="en-US"/>
          </a:p>
          <a:p>
            <a:r>
              <a:rPr lang="el-GR" altLang="en-US"/>
              <a:t>σταυρός+δρόμος</a:t>
            </a:r>
            <a:endParaRPr lang="el-G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l-GR" altLang="en-US"/>
              <a:t>Ελλειπτικές προτάσεις</a:t>
            </a:r>
            <a:endParaRPr lang="el-G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l-GR" altLang="en-US"/>
              <a:t>Ελλειπτικές προτάσεις είναι οι προτάσεις που δεν έχουν ρήμα ή υποκείμενο ή αντικείμενο.</a:t>
            </a:r>
            <a:endParaRPr lang="el-GR" altLang="en-US"/>
          </a:p>
          <a:p>
            <a:r>
              <a:rPr lang="el-GR" altLang="en-US"/>
              <a:t>παραδείγματα:</a:t>
            </a:r>
            <a:endParaRPr lang="el-GR" altLang="en-US"/>
          </a:p>
          <a:p>
            <a:r>
              <a:rPr lang="el-GR" altLang="en-US"/>
              <a:t>Καλώς ήρθες</a:t>
            </a:r>
            <a:endParaRPr lang="el-GR" altLang="en-US"/>
          </a:p>
          <a:p>
            <a:r>
              <a:rPr lang="el-GR" altLang="en-US"/>
              <a:t>Ησυχία</a:t>
            </a:r>
            <a:endParaRPr lang="el-GR" altLang="en-US"/>
          </a:p>
          <a:p>
            <a:r>
              <a:rPr lang="el-GR" altLang="en-US"/>
              <a:t>Πάμε να παίξουμε.</a:t>
            </a:r>
            <a:endParaRPr lang="el-GR" altLang="en-US"/>
          </a:p>
          <a:p>
            <a:r>
              <a:rPr lang="el-GR" altLang="en-US"/>
              <a:t>Τρέχω</a:t>
            </a:r>
            <a:endParaRPr lang="el-G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WPS Presentation</Application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SimSun</vt:lpstr>
      <vt:lpstr>Wingdings</vt:lpstr>
      <vt:lpstr>Arial Unicode MS</vt:lpstr>
      <vt:lpstr>Microsoft YaHei</vt:lpstr>
      <vt:lpstr>Calibri</vt:lpstr>
      <vt:lpstr>Default Design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</dc:title>
  <dc:creator>user</dc:creator>
  <cp:lastModifiedBy>Siliani Chatzichristodoulou</cp:lastModifiedBy>
  <cp:revision>1</cp:revision>
  <dcterms:created xsi:type="dcterms:W3CDTF">2024-11-24T21:21:48Z</dcterms:created>
  <dcterms:modified xsi:type="dcterms:W3CDTF">2024-11-24T21:21:48Z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1033-12.2.0.18607</vt:lpwstr>
  </property>
  <property fmtid="{D5CDD505-2E9C-101B-9397-08002B2CF9AE}" pid="3" name="ICV">
    <vt:lpwstr>7ED95DD8A129448F930906A139EDCAB1_13</vt:lpwstr>
  </property>
</Properties>
</file>