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1305-7C84-4CEB-AEFD-3D6ED7EE452B}" type="datetimeFigureOut">
              <a:rPr lang="el-GR" smtClean="0"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5BCC-D3BF-4216-91D5-68494665678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ΣΥΝΑΙΣΘΗΜΑΤΑ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Τα συναισθήματα στην τέχνη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ΛΥΠΗ</a:t>
            </a:r>
            <a:br>
              <a:rPr lang="el-GR" dirty="0" smtClean="0"/>
            </a:br>
            <a:r>
              <a:rPr lang="el-GR" sz="3200" dirty="0" smtClean="0"/>
              <a:t>Ο θλιμμένος γέρος </a:t>
            </a:r>
            <a:r>
              <a:rPr lang="en-US" sz="3200" dirty="0" smtClean="0"/>
              <a:t>VAN GOGH</a:t>
            </a:r>
            <a:endParaRPr lang="el-GR" dirty="0"/>
          </a:p>
        </p:txBody>
      </p:sp>
      <p:pic>
        <p:nvPicPr>
          <p:cNvPr id="4" name="3 - Θέση περιεχομένου" descr="κατάθλιψη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143116"/>
            <a:ext cx="5269083" cy="321471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ΧΑΡΑ</a:t>
            </a:r>
            <a:br>
              <a:rPr lang="el-GR" dirty="0" smtClean="0"/>
            </a:br>
            <a:r>
              <a:rPr lang="el-GR" sz="2000" dirty="0" smtClean="0"/>
              <a:t>ΣΥΜΕΩΝ ΣΑΒΒΙΔΗΣ</a:t>
            </a:r>
            <a:endParaRPr lang="el-GR" dirty="0"/>
          </a:p>
        </p:txBody>
      </p:sp>
      <p:pic>
        <p:nvPicPr>
          <p:cNvPr id="4" name="3 - Θέση περιεχομένου" descr="Γύρω-γύρω-όλοι-Σαββίδης-Συμεών-1-e1659198550294-768x5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2194" y="1600200"/>
            <a:ext cx="6119612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ΘΥΜΟΣ</a:t>
            </a:r>
            <a:br>
              <a:rPr lang="el-GR" dirty="0" smtClean="0"/>
            </a:br>
            <a:r>
              <a:rPr lang="el-GR" sz="2000" dirty="0" smtClean="0"/>
              <a:t>ΘΕΛΞΗ ΘΕΟΧΑΡΗ</a:t>
            </a:r>
            <a:endParaRPr lang="el-GR" dirty="0"/>
          </a:p>
        </p:txBody>
      </p:sp>
      <p:pic>
        <p:nvPicPr>
          <p:cNvPr id="4" name="3 - Θέση περιεχομένου" descr="kratisto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77194"/>
            <a:ext cx="8229600" cy="43719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ΑΓΑΠΗ</a:t>
            </a:r>
            <a:br>
              <a:rPr lang="el-GR" dirty="0" smtClean="0"/>
            </a:br>
            <a:r>
              <a:rPr lang="el-GR" sz="2000" dirty="0" smtClean="0"/>
              <a:t>ΜΗΤΕΡΑ ΚΑΙ ΔΙΔΥΜΑ</a:t>
            </a:r>
            <a:endParaRPr lang="el-GR" dirty="0"/>
          </a:p>
        </p:txBody>
      </p:sp>
      <p:pic>
        <p:nvPicPr>
          <p:cNvPr id="4" name="3 - Θέση περιεχομένου" descr="pinakas-zografikis-mother-and-twins-detail-klimt-pri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0627" y="1600200"/>
            <a:ext cx="6182746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</Words>
  <Application>Microsoft Office PowerPoint</Application>
  <PresentationFormat>Προβολή στην οθόνη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ΣΥΝΑΙΣΘΗΜΑΤΑ </vt:lpstr>
      <vt:lpstr>ΛΥΠΗ Ο θλιμμένος γέρος VAN GOGH</vt:lpstr>
      <vt:lpstr>ΧΑΡΑ ΣΥΜΕΩΝ ΣΑΒΒΙΔΗΣ</vt:lpstr>
      <vt:lpstr>ΘΥΜΟΣ ΘΕΛΞΗ ΘΕΟΧΑΡΗ</vt:lpstr>
      <vt:lpstr>ΑΓΑΠΗ ΜΗΤΕΡΑ ΚΑΙ ΔΙΔΥΜΑ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ΣΥΝΑΙΣΘΗΜΑΤΑ</dc:title>
  <dc:creator>anask</dc:creator>
  <cp:lastModifiedBy>anask</cp:lastModifiedBy>
  <cp:revision>16</cp:revision>
  <dcterms:created xsi:type="dcterms:W3CDTF">2024-11-22T14:31:55Z</dcterms:created>
  <dcterms:modified xsi:type="dcterms:W3CDTF">2024-11-22T17:14:30Z</dcterms:modified>
</cp:coreProperties>
</file>