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B76D19-4809-CE94-677D-98650120D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ΦΘΙΝΟΠΩΡΟ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EBB29B0-1D7D-B214-783F-EC4B51DE4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Μαθαίνω για το</a:t>
            </a:r>
          </a:p>
        </p:txBody>
      </p:sp>
    </p:spTree>
    <p:extLst>
      <p:ext uri="{BB962C8B-B14F-4D97-AF65-F5344CB8AC3E}">
        <p14:creationId xmlns:p14="http://schemas.microsoft.com/office/powerpoint/2010/main" val="351535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61AB65-2D02-7A5D-91B7-F730325F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460" y="440087"/>
            <a:ext cx="8982139" cy="1157312"/>
          </a:xfrm>
        </p:spPr>
        <p:txBody>
          <a:bodyPr/>
          <a:lstStyle/>
          <a:p>
            <a:r>
              <a:rPr lang="el-GR" dirty="0" err="1"/>
              <a:t>Βίνσεντ</a:t>
            </a:r>
            <a:r>
              <a:rPr lang="el-GR" dirty="0"/>
              <a:t> Βαν </a:t>
            </a:r>
            <a:r>
              <a:rPr lang="el-GR" dirty="0" err="1"/>
              <a:t>Γκογκ</a:t>
            </a:r>
            <a:r>
              <a:rPr lang="el-GR" dirty="0"/>
              <a:t>, The </a:t>
            </a:r>
            <a:r>
              <a:rPr lang="el-GR" dirty="0" err="1"/>
              <a:t>gargen</a:t>
            </a:r>
            <a:r>
              <a:rPr lang="el-GR" dirty="0"/>
              <a:t> of </a:t>
            </a:r>
            <a:r>
              <a:rPr lang="el-GR" dirty="0" err="1"/>
              <a:t>Saint-Paul</a:t>
            </a:r>
            <a:r>
              <a:rPr lang="el-GR" dirty="0"/>
              <a:t> </a:t>
            </a:r>
            <a:r>
              <a:rPr lang="el-GR" dirty="0" err="1"/>
              <a:t>hospital</a:t>
            </a:r>
            <a:r>
              <a:rPr lang="el-GR" dirty="0"/>
              <a:t> </a:t>
            </a:r>
            <a:r>
              <a:rPr lang="el-GR" dirty="0" err="1"/>
              <a:t>with</a:t>
            </a:r>
            <a:r>
              <a:rPr lang="el-GR" dirty="0"/>
              <a:t> </a:t>
            </a:r>
            <a:r>
              <a:rPr lang="el-GR" dirty="0" err="1"/>
              <a:t>figure</a:t>
            </a:r>
            <a:r>
              <a:rPr lang="el-GR" dirty="0"/>
              <a:t>, 1889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FDD9EB7-1327-C044-5508-4479E2D21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445" y="1708726"/>
            <a:ext cx="8483872" cy="50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5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A66284-CF8A-7B68-1692-9A58EC6B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Μπόρις </a:t>
            </a:r>
            <a:r>
              <a:rPr lang="el-GR" dirty="0" err="1"/>
              <a:t>Κουστονιεφ</a:t>
            </a:r>
            <a:r>
              <a:rPr lang="el-GR" dirty="0"/>
              <a:t>, </a:t>
            </a:r>
            <a:r>
              <a:rPr lang="el-GR" dirty="0" err="1"/>
              <a:t>Autumn</a:t>
            </a:r>
            <a:r>
              <a:rPr lang="el-GR" dirty="0"/>
              <a:t>, 1918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5694F93-A5EB-C2F9-3AD4-5D7C4B05A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8" y="1430278"/>
            <a:ext cx="7958331" cy="51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5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12D9DC-29A2-2D09-5A24-B447ED1E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46696"/>
            <a:ext cx="8439229" cy="1738590"/>
          </a:xfrm>
        </p:spPr>
        <p:txBody>
          <a:bodyPr/>
          <a:lstStyle/>
          <a:p>
            <a:r>
              <a:rPr lang="el-GR" dirty="0" err="1"/>
              <a:t>Γουινσλοου</a:t>
            </a:r>
            <a:r>
              <a:rPr lang="el-GR" dirty="0"/>
              <a:t> </a:t>
            </a:r>
            <a:r>
              <a:rPr lang="el-GR" dirty="0" err="1"/>
              <a:t>Χόμερ</a:t>
            </a:r>
            <a:r>
              <a:rPr lang="el-GR" dirty="0"/>
              <a:t>, </a:t>
            </a:r>
            <a:r>
              <a:rPr lang="el-GR" dirty="0" err="1"/>
              <a:t>Autumn</a:t>
            </a:r>
            <a:r>
              <a:rPr lang="el-GR" dirty="0"/>
              <a:t> </a:t>
            </a:r>
            <a:r>
              <a:rPr lang="el-GR" dirty="0" err="1"/>
              <a:t>Woods</a:t>
            </a:r>
            <a:r>
              <a:rPr lang="el-GR" dirty="0"/>
              <a:t>, 1887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27E79DB-EAF9-46B0-F953-FE707E300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539" y="758327"/>
            <a:ext cx="6491261" cy="56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0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2E177C-1E9E-DC48-5CC7-44F324C5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Έγκον</a:t>
            </a:r>
            <a:r>
              <a:rPr lang="el-GR" dirty="0"/>
              <a:t> </a:t>
            </a:r>
            <a:r>
              <a:rPr lang="el-GR" dirty="0" err="1"/>
              <a:t>Σίλε</a:t>
            </a:r>
            <a:r>
              <a:rPr lang="el-GR" dirty="0"/>
              <a:t>, </a:t>
            </a:r>
            <a:r>
              <a:rPr lang="el-GR" dirty="0" err="1"/>
              <a:t>Autumn</a:t>
            </a:r>
            <a:r>
              <a:rPr lang="el-GR" dirty="0"/>
              <a:t> Sun,1912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6350A5B-2152-9B96-7CAE-EB747986D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011" y="1885285"/>
            <a:ext cx="6173422" cy="47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47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Μάντισο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Ευρεία οθόνη</PresentationFormat>
  <Slides>5</Slides>
  <Notes>0</Notes>
  <HiddenSlides>0</HiddenSlide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Μάντισον</vt:lpstr>
      <vt:lpstr>ΦΘΙΝΟΠΩΡΟ</vt:lpstr>
      <vt:lpstr>Βίνσεντ Βαν Γκογκ, The gargen of Saint-Paul hospital with figure, 1889</vt:lpstr>
      <vt:lpstr>Μπόρις Κουστονιεφ, Autumn, 1918</vt:lpstr>
      <vt:lpstr>Γουινσλοου Χόμερ, Autumn Woods, 1887</vt:lpstr>
      <vt:lpstr>Έγκον Σίλε, Autumn Sun,1912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ΦΘΙΝΟΠΩΡΟ</dc:title>
  <dc:creator>Μαρία Νικηφόρου</dc:creator>
  <cp:lastModifiedBy>Μαρία Νικηφόρου</cp:lastModifiedBy>
  <cp:revision>2</cp:revision>
  <dcterms:created xsi:type="dcterms:W3CDTF">2025-11-23T10:13:03Z</dcterms:created>
  <dcterms:modified xsi:type="dcterms:W3CDTF">2025-11-23T10:47:29Z</dcterms:modified>
</cp:coreProperties>
</file>