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34" autoAdjust="0"/>
    <p:restoredTop sz="94660"/>
  </p:normalViewPr>
  <p:slideViewPr>
    <p:cSldViewPr snapToGrid="0">
      <p:cViewPr varScale="1">
        <p:scale>
          <a:sx n="60" d="100"/>
          <a:sy n="60" d="100"/>
        </p:scale>
        <p:origin x="-10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71285-AF97-2BD5-0F40-813AE3912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092A93-32FD-DA20-96E9-426A76293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199B36-6970-8435-FE0A-1A163061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9037-BECB-4CEF-8CFA-657DB512EDE5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CE7B01-892F-751C-0B8C-4DAC3E6A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AAB1B-DCDD-1F44-2E3D-C371D6F4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2E6-B169-402D-81B5-E2792340BE4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8356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E35C5-612C-36C0-0304-781EFB094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C3B317-0267-22B0-F51D-2A452A417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B042AC-03CE-1DD7-B506-6CC99B64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9037-BECB-4CEF-8CFA-657DB512EDE5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496BC2-5F67-C3A8-F05E-7ACD8134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24798E-709F-38AD-57BD-30432F71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2E6-B169-402D-81B5-E2792340BE4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9710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D61F4C-B027-6BD5-A700-66DA785BE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DA0444-0B3C-122A-9CB2-1596216F4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2F02C-8B25-76C3-25C4-10C746C20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9037-BECB-4CEF-8CFA-657DB512EDE5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2EF7DD-7D85-A17F-6111-66978F09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41EF99-7B01-B957-B3FA-1F4081AA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2E6-B169-402D-81B5-E2792340BE4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0037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E0445-557D-5C96-02BA-6DEBA2FB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335916-C1E3-C17C-2F22-66D0BA39D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D8E364-4C44-059A-96A6-0F229B08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9037-BECB-4CEF-8CFA-657DB512EDE5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F45645-3E50-D7BD-83DD-42FE508F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2686FE-01A1-A844-53EE-26962706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2E6-B169-402D-81B5-E2792340BE4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4492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CEFC3-3491-A956-7AB7-A5602B36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C4BE39-37AB-0330-0ADF-461435D92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D7CD12-B1BE-E8BD-66AF-6295E9FB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9037-BECB-4CEF-8CFA-657DB512EDE5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E2932B-9510-E06C-DAB8-41961FCEB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52058-28BA-132D-9419-215691CA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2E6-B169-402D-81B5-E2792340BE4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417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90ADD-EE3E-6361-81C7-491FA722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0E3D30-4ECF-E6DB-CBA3-F507F945B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C9DF52-C188-591A-9D0E-B00A25951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0B585A-709C-6D4A-74AA-CEE82F88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9037-BECB-4CEF-8CFA-657DB512EDE5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B2D39B-C7CD-9208-0673-51B3B9C1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5BED91-6529-1F8D-632E-4FA373B0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2E6-B169-402D-81B5-E2792340BE4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3673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514FE-2AF8-79B1-B5CF-AF6AF496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B3AC6F-6256-2F5E-EA8E-47C4AE255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B46EF0-5BB0-30CE-AF29-6CF183BC3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B140DE-0919-80B9-C8B0-188FBF1BA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6F19CF-7213-139E-45C4-8094C788E5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94534D9-57EB-6AA9-C878-472AD4A9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9037-BECB-4CEF-8CFA-657DB512EDE5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57C897-EEC9-A927-0590-22DF3378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35C841-C9A9-E20D-883A-64E142B0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2E6-B169-402D-81B5-E2792340BE4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701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BBD80-0746-FBFC-CA7C-20DD4E75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4E2B676-85FB-0250-BCFD-B9062033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9037-BECB-4CEF-8CFA-657DB512EDE5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DE8E7A-CA64-56AB-07F3-D2AD7EA0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417B61-9881-26B0-23F9-4940A1C6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2E6-B169-402D-81B5-E2792340BE4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0742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926BB4A-2D95-A45B-DFB2-2BBC4D52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9037-BECB-4CEF-8CFA-657DB512EDE5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9773B0-4443-F637-8A0F-28137C2B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4DDD63-A1C7-D1A0-8066-EE676FB8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2E6-B169-402D-81B5-E2792340BE4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9473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1F597F-0D98-7E59-14DA-4D87AA55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4AC8B6-1C3D-4514-CCE2-83B17BC6D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EA9653-12CF-19AE-11AB-D15752E8E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62076C-5FE3-B257-3D7B-743BD1E4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9037-BECB-4CEF-8CFA-657DB512EDE5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8CD05B-20C6-4A4F-62E8-4420BCB7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FCD414-5C94-F00F-BC5A-40D26A5D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2E6-B169-402D-81B5-E2792340BE4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0860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9B6D9-0888-8C5E-32A6-061FC613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61CE02-5603-C058-974E-CDAF4DC7B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309655-F15E-7852-AB81-190D57A4D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71D626-F1AD-DF17-F0E6-7AFF1A3DC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9037-BECB-4CEF-8CFA-657DB512EDE5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41C238-A9AF-94A8-FD10-4A5A6515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EDF3EA-6BC5-C099-C030-956824F0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52E6-B169-402D-81B5-E2792340BE4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362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DF360C7-02F8-99B8-82BF-92C53EABF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631837-9108-2F29-514F-86D651D72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6F3231-BDCE-A9EB-47AC-B4A491BB4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9037-BECB-4CEF-8CFA-657DB512EDE5}" type="datetimeFigureOut">
              <a:rPr lang="el-GR" smtClean="0"/>
              <a:pPr/>
              <a:t>21/10/2022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CD7D6B-8E90-B610-3CC9-343D55A3B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D3D67C-70C7-E59E-F6C7-B28CEFF6B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52E6-B169-402D-81B5-E2792340BE4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5384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750B9-FFC4-3B60-C7A4-F356C8FA6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ΟΔΗΓΟΣ ΠΛΗΚΤΡΟΛΟΓΗΣΗΣ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xmlns="" val="33328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32475-2710-1982-5A99-85F74B37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Τόνος</a:t>
            </a:r>
            <a:endParaRPr lang="el-GR" sz="28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4ACE4AF6-2FF6-5256-F3B7-35979E43A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734469"/>
            <a:ext cx="7620000" cy="2533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815A2E-8E78-778E-AA0C-EFE08D0A5AD6}"/>
              </a:ext>
            </a:extLst>
          </p:cNvPr>
          <p:cNvSpPr txBox="1"/>
          <p:nvPr/>
        </p:nvSpPr>
        <p:spPr>
          <a:xfrm>
            <a:off x="3978478" y="126713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πλήκτρο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δεξιά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από το γράμμα «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(Ελληνικά)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162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7182F-74EA-6014-3C01-84BA6878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Αλλαγή γλώσσας</a:t>
            </a:r>
            <a:endParaRPr lang="el-GR" sz="2800" dirty="0"/>
          </a:p>
        </p:txBody>
      </p:sp>
      <p:pic>
        <p:nvPicPr>
          <p:cNvPr id="1026" name="Picture 2" descr="Перестал работать правый Alt+Shift при переключении языка | Ремонт портал  128 бит">
            <a:extLst>
              <a:ext uri="{FF2B5EF4-FFF2-40B4-BE49-F238E27FC236}">
                <a16:creationId xmlns:a16="http://schemas.microsoft.com/office/drawing/2014/main" xmlns="" id="{68C8EAF0-BE8C-3F07-C976-06461D94F0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311" y="2124478"/>
            <a:ext cx="47529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E8A12F-065A-2EB6-C208-53219519D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9298" y="1730536"/>
            <a:ext cx="4786217" cy="3544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F43788-4232-AE49-92EC-A0B044F3B02A}"/>
              </a:ext>
            </a:extLst>
          </p:cNvPr>
          <p:cNvSpPr txBox="1"/>
          <p:nvPr/>
        </p:nvSpPr>
        <p:spPr>
          <a:xfrm>
            <a:off x="2158068" y="4905396"/>
            <a:ext cx="1281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+ Shift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2ED0BB-E887-1249-DA9A-7790545F6E83}"/>
              </a:ext>
            </a:extLst>
          </p:cNvPr>
          <p:cNvSpPr txBox="1"/>
          <p:nvPr/>
        </p:nvSpPr>
        <p:spPr>
          <a:xfrm>
            <a:off x="7900498" y="5425682"/>
            <a:ext cx="2915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στη γραμμή γλώσσας</a:t>
            </a:r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F2241C-9B78-B1A0-46BE-C38D962FF216}"/>
              </a:ext>
            </a:extLst>
          </p:cNvPr>
          <p:cNvSpPr txBox="1"/>
          <p:nvPr/>
        </p:nvSpPr>
        <p:spPr>
          <a:xfrm>
            <a:off x="179662" y="5855096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ια την αλλαγή γλώσσας (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κρατάμε πατημένο το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πατάμε το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μαζί, και ύστερα τα αφήνουμε και τα δύο ταυτόχρονα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804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92289-E58F-AE48-9D83-F58E3EF3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0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Κεφαλαία και μικρά γράμματα</a:t>
            </a:r>
            <a:endParaRPr lang="el-GR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1136AA-C479-9327-CE60-E7484129A593}"/>
              </a:ext>
            </a:extLst>
          </p:cNvPr>
          <p:cNvSpPr txBox="1"/>
          <p:nvPr/>
        </p:nvSpPr>
        <p:spPr>
          <a:xfrm>
            <a:off x="8709869" y="2256638"/>
            <a:ext cx="3152163" cy="1262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Caps Lock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αναμμένο φωτάκι = κεφαλαία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σβησμένο φωτάκι = μικρά</a:t>
            </a:r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03B174-011C-9FF6-34DD-E7E16C54F1C3}"/>
              </a:ext>
            </a:extLst>
          </p:cNvPr>
          <p:cNvSpPr txBox="1"/>
          <p:nvPr/>
        </p:nvSpPr>
        <p:spPr>
          <a:xfrm>
            <a:off x="8709869" y="4863334"/>
            <a:ext cx="3269609" cy="1262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γράμμα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αναμμένο φωτάκι = μικρά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σβησμένο φωτάκι = κεφαλαία</a:t>
            </a:r>
            <a:endParaRPr lang="el-G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0EE517A-AC8F-0A84-9F94-8575C0258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80" y="4049698"/>
            <a:ext cx="7620000" cy="2533650"/>
          </a:xfrm>
          <a:prstGeom prst="rect">
            <a:avLst/>
          </a:prstGeom>
        </p:spPr>
      </p:pic>
      <p:sp>
        <p:nvSpPr>
          <p:cNvPr id="10242" name="AutoShape 2" descr="What is Caps Lock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What is Caps Lock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459" y="1405430"/>
            <a:ext cx="762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Έλλειψη"/>
          <p:cNvSpPr/>
          <p:nvPr/>
        </p:nvSpPr>
        <p:spPr>
          <a:xfrm>
            <a:off x="7520151" y="1576552"/>
            <a:ext cx="425669" cy="409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89420-26DC-72C3-6CFA-DD0C96690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1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Διαγραφή χαρακτήρων</a:t>
            </a:r>
            <a:endParaRPr lang="el-GR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FF771A3-9258-8802-DECD-4AB1B0222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206" y="1367064"/>
            <a:ext cx="7620000" cy="2533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53EF27-D20E-92FD-A8A4-9E6EDA231498}"/>
              </a:ext>
            </a:extLst>
          </p:cNvPr>
          <p:cNvSpPr txBox="1"/>
          <p:nvPr/>
        </p:nvSpPr>
        <p:spPr>
          <a:xfrm>
            <a:off x="8879048" y="2310723"/>
            <a:ext cx="2848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Backspace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διαγράφει αριστερά από το δρομέα</a:t>
            </a:r>
            <a:endParaRPr lang="el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1ADE78-21EA-2EFC-9450-9FC2B8D8F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06" y="4032920"/>
            <a:ext cx="7620000" cy="2533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9A35E0-A9E0-AC6A-77C3-F9564A785227}"/>
              </a:ext>
            </a:extLst>
          </p:cNvPr>
          <p:cNvSpPr txBox="1"/>
          <p:nvPr/>
        </p:nvSpPr>
        <p:spPr>
          <a:xfrm>
            <a:off x="8879048" y="4881260"/>
            <a:ext cx="2363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Delete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διαγράφει δεξιά από το δρομέα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33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EE02C8-A9DB-4BC5-DFC7-9289EF91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Αλλαγή παραγράφου</a:t>
            </a:r>
            <a:endParaRPr lang="el-GR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E89215D-3D69-09CD-F3F5-E96BB234C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048" y="1690688"/>
            <a:ext cx="7620000" cy="2533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5DB21C-508A-BE90-CFDF-00742C7FBE79}"/>
              </a:ext>
            </a:extLst>
          </p:cNvPr>
          <p:cNvSpPr txBox="1"/>
          <p:nvPr/>
        </p:nvSpPr>
        <p:spPr>
          <a:xfrm>
            <a:off x="6503565" y="443766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70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448B3-FE55-B931-63DE-2D10A94F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Κενός χαρακτήρας</a:t>
            </a:r>
            <a:endParaRPr lang="el-GR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A195E52-63B9-B617-83D7-BF7BB30B9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786513"/>
            <a:ext cx="7620000" cy="2533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14F253-4346-8D58-A6BF-C153E0BCC399}"/>
              </a:ext>
            </a:extLst>
          </p:cNvPr>
          <p:cNvSpPr txBox="1"/>
          <p:nvPr/>
        </p:nvSpPr>
        <p:spPr>
          <a:xfrm>
            <a:off x="4246927" y="441598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Spacebar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957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1EAEA5-61C6-F631-D8C0-3D543C9C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Κενό πρώτης γραμμής παραγράφου</a:t>
            </a:r>
            <a:endParaRPr lang="el-GR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26879F0-7380-8B16-8E27-97F9C67AE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999" y="1853625"/>
            <a:ext cx="7620000" cy="2533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C9FF38-4E34-136B-9502-B6D67B2A2748}"/>
              </a:ext>
            </a:extLst>
          </p:cNvPr>
          <p:cNvSpPr txBox="1"/>
          <p:nvPr/>
        </p:nvSpPr>
        <p:spPr>
          <a:xfrm>
            <a:off x="1411448" y="284376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739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086395-A47A-5295-494F-F4B664D1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Κόμμα</a:t>
            </a:r>
            <a:endParaRPr lang="el-GR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E73CA32-F901-74E2-C99F-96C5BCC0A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734469"/>
            <a:ext cx="7620000" cy="2533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9FDA5A-557D-D8E1-571A-F382436865AD}"/>
              </a:ext>
            </a:extLst>
          </p:cNvPr>
          <p:cNvSpPr txBox="1"/>
          <p:nvPr/>
        </p:nvSpPr>
        <p:spPr>
          <a:xfrm>
            <a:off x="4070757" y="138882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πλήκτρο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δεξιά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από το γράμμα «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804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E6366-8E7C-E906-4BC6-133ED4CF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Τελεία</a:t>
            </a:r>
            <a:endParaRPr lang="el-GR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4A9062-DBF9-C84C-1008-B533DD1F5505}"/>
              </a:ext>
            </a:extLst>
          </p:cNvPr>
          <p:cNvSpPr txBox="1"/>
          <p:nvPr/>
        </p:nvSpPr>
        <p:spPr>
          <a:xfrm>
            <a:off x="4641210" y="130907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πλήκτρο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δεξιά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από το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κόμμα</a:t>
            </a:r>
            <a:endParaRPr lang="el-GR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9062" y="2229972"/>
            <a:ext cx="762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764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124</Words>
  <Application>Microsoft Office PowerPoint</Application>
  <PresentationFormat>Προσαρμογή</PresentationFormat>
  <Paragraphs>27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Office Theme</vt:lpstr>
      <vt:lpstr>ΟΔΗΓΟΣ ΠΛΗΚΤΡΟΛΟΓΗΣΗΣ</vt:lpstr>
      <vt:lpstr>Αλλαγή γλώσσας</vt:lpstr>
      <vt:lpstr>Κεφαλαία και μικρά γράμματα</vt:lpstr>
      <vt:lpstr>Διαγραφή χαρακτήρων</vt:lpstr>
      <vt:lpstr>Αλλαγή παραγράφου</vt:lpstr>
      <vt:lpstr>Κενός χαρακτήρας</vt:lpstr>
      <vt:lpstr>Κενό πρώτης γραμμής παραγράφου</vt:lpstr>
      <vt:lpstr>Κόμμα</vt:lpstr>
      <vt:lpstr>Τελεία</vt:lpstr>
      <vt:lpstr>Τόνος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ΟΔΗΓΟΣ ΠΛΗΚΤΡΟΛΟΓΗΣΗΣ</dc:title>
  <dc:creator>ΤΣΟΥΚΑΛΙΔΗΣ ΔΗΜΗΤΡΗΣ</dc:creator>
  <cp:lastModifiedBy>master</cp:lastModifiedBy>
  <cp:revision>3</cp:revision>
  <dcterms:created xsi:type="dcterms:W3CDTF">2022-10-17T19:46:40Z</dcterms:created>
  <dcterms:modified xsi:type="dcterms:W3CDTF">2022-10-21T06:53:56Z</dcterms:modified>
</cp:coreProperties>
</file>