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79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207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72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17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241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472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189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974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329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284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221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95EF-48C9-4261-A02E-B9F729C9BCDA}" type="datetimeFigureOut">
              <a:rPr lang="el-GR" smtClean="0"/>
              <a:t>25/9/2022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C3EE-C9FD-46B2-9425-426FBC2DC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385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Ο υπολογιστής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38650"/>
            <a:ext cx="5393001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42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9029" y="404664"/>
            <a:ext cx="2098576" cy="74240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l-GR" sz="3600" dirty="0"/>
              <a:t>Ηχεία</a:t>
            </a:r>
            <a:endParaRPr lang="el-GR" sz="400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Ακούμε ήχους ή μουσική από τον υπολογιστή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44824"/>
            <a:ext cx="630774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274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2314600" cy="74240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l-GR" sz="3600" dirty="0"/>
              <a:t>Κάμερα</a:t>
            </a:r>
            <a:endParaRPr lang="el-GR" sz="400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Τη χρησιμοποιούμε για να δημιουργήσουμε βίντεο αλλά και για επικοινωνήσουμε με άλλους χρήστες του Διαδικτύου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802" y="2132856"/>
            <a:ext cx="3635644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0387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3008313" cy="6703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l-GR" sz="3600" dirty="0"/>
              <a:t>Μικρόφωνο</a:t>
            </a:r>
            <a:endParaRPr lang="el-GR" sz="400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Εισάγουμε τη φωνή ή άλλους ήχους στον υπολογιστή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636" y="1772816"/>
            <a:ext cx="3991757" cy="4650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292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16" y="764704"/>
            <a:ext cx="8640960" cy="495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87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/>
              <a:t>Βασικά μέρη του υπολογιστή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38650"/>
            <a:ext cx="6081018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37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82752" cy="85169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l-GR" sz="4000" dirty="0"/>
            </a:br>
            <a:br>
              <a:rPr lang="el-GR" sz="4000" dirty="0"/>
            </a:br>
            <a:br>
              <a:rPr lang="el-GR" sz="4000" dirty="0"/>
            </a:br>
            <a:r>
              <a:rPr lang="el-GR" sz="4000" dirty="0"/>
              <a:t>Κεντρική Μονάδα</a:t>
            </a:r>
            <a:endParaRPr lang="el-GR" sz="240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457200" y="2060848"/>
            <a:ext cx="3008313" cy="4065315"/>
          </a:xfrm>
        </p:spPr>
        <p:txBody>
          <a:bodyPr/>
          <a:lstStyle/>
          <a:p>
            <a:r>
              <a:rPr lang="el-GR" dirty="0"/>
              <a:t>Περιέχει τα πιο σημαντικά εξαρτήματα του υπολογιστή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427984" y="1351131"/>
            <a:ext cx="4394026" cy="5078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984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7968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l-GR" sz="3600" dirty="0"/>
              <a:t>Οθόνη</a:t>
            </a:r>
            <a:endParaRPr lang="el-GR" sz="270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Εμφανίζει τα αποτελέσματα των εργασιών που εκτελεί ο υπολογιστής</a:t>
            </a:r>
          </a:p>
          <a:p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528" y="1844824"/>
            <a:ext cx="3544371" cy="383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909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el-GR" sz="3200" dirty="0"/>
              <a:t>Πληκτρολόγιο</a:t>
            </a:r>
            <a:endParaRPr lang="el-GR" sz="360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εισάγει δεδομένα και εντολές στον υπολογιστή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679" y="3501008"/>
            <a:ext cx="646532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9033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2026568" cy="6703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l-GR" sz="3200" dirty="0"/>
              <a:t>Ποντίκι</a:t>
            </a:r>
            <a:endParaRPr lang="el-GR" sz="360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Δίνει εντολές στον υπολογιστή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714" y="2204864"/>
            <a:ext cx="5489387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92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/>
              <a:t>Μερικές ακόμα συσκευές του υπολογιστή….</a:t>
            </a:r>
          </a:p>
        </p:txBody>
      </p:sp>
    </p:spTree>
    <p:extLst>
      <p:ext uri="{BB962C8B-B14F-4D97-AF65-F5344CB8AC3E}">
        <p14:creationId xmlns:p14="http://schemas.microsoft.com/office/powerpoint/2010/main" val="149428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2" b="3648"/>
          <a:stretch/>
        </p:blipFill>
        <p:spPr bwMode="auto">
          <a:xfrm>
            <a:off x="2771800" y="1315372"/>
            <a:ext cx="5747732" cy="474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7" y="332656"/>
            <a:ext cx="2520280" cy="79208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l-GR" sz="3200" dirty="0"/>
              <a:t>Εκτυπωτής</a:t>
            </a:r>
            <a:endParaRPr lang="el-GR" sz="270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Τυπώνει σε χαρτί τις πληροφορίες που επιλέγουμε</a:t>
            </a:r>
          </a:p>
        </p:txBody>
      </p:sp>
    </p:spTree>
    <p:extLst>
      <p:ext uri="{BB962C8B-B14F-4D97-AF65-F5344CB8AC3E}">
        <p14:creationId xmlns:p14="http://schemas.microsoft.com/office/powerpoint/2010/main" val="4098136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2098576" cy="74240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l-GR" sz="3600" dirty="0"/>
              <a:t>Σαρωτής</a:t>
            </a:r>
            <a:endParaRPr lang="el-GR" sz="400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Σαρώνει χαρτιά και τα μετατρέπει σε ηλεκτρονική μορφή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276872"/>
            <a:ext cx="5595022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671041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</TotalTime>
  <Words>96</Words>
  <Application>Microsoft Office PowerPoint</Application>
  <PresentationFormat>On-screen Show (4:3)</PresentationFormat>
  <Paragraphs>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Θέμα του Office</vt:lpstr>
      <vt:lpstr>Ο υπολογιστής</vt:lpstr>
      <vt:lpstr>Βασικά μέρη του υπολογιστή</vt:lpstr>
      <vt:lpstr>   Κεντρική Μονάδα</vt:lpstr>
      <vt:lpstr>Οθόνη</vt:lpstr>
      <vt:lpstr>Πληκτρολόγιο</vt:lpstr>
      <vt:lpstr>Ποντίκι</vt:lpstr>
      <vt:lpstr>Μερικές ακόμα συσκευές του υπολογιστή….</vt:lpstr>
      <vt:lpstr>Εκτυπωτής</vt:lpstr>
      <vt:lpstr>Σαρωτής</vt:lpstr>
      <vt:lpstr>Ηχεία</vt:lpstr>
      <vt:lpstr>Κάμερα</vt:lpstr>
      <vt:lpstr>Μικρόφωνο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υπολογιστής</dc:title>
  <dc:creator>Dimitris</dc:creator>
  <cp:lastModifiedBy>ΤΣΟΥΚΑΛΙΔΗΣ ΔΗΜΗΤΡΗΣ</cp:lastModifiedBy>
  <cp:revision>6</cp:revision>
  <dcterms:created xsi:type="dcterms:W3CDTF">2019-11-20T15:46:25Z</dcterms:created>
  <dcterms:modified xsi:type="dcterms:W3CDTF">2022-09-26T05:19:33Z</dcterms:modified>
</cp:coreProperties>
</file>