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8" r:id="rId3"/>
    <p:sldId id="259" r:id="rId4"/>
    <p:sldId id="260" r:id="rId5"/>
    <p:sldId id="261" r:id="rId6"/>
    <p:sldId id="262" r:id="rId7"/>
    <p:sldId id="257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8" d="100"/>
          <a:sy n="118" d="100"/>
        </p:scale>
        <p:origin x="-786" y="-2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Διαφάνεια τίτλου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Ορθογώνιο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Στρογγυλεμένο ορθογώνιο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Υπότιτλος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l-GR" smtClean="0"/>
              <a:t>Στυλ κύριου υπότιτλου</a:t>
            </a:r>
            <a:endParaRPr kumimoji="0" lang="en-US"/>
          </a:p>
        </p:txBody>
      </p:sp>
      <p:sp>
        <p:nvSpPr>
          <p:cNvPr id="28" name="Θέση ημερομηνίας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17" name="Θέση υποσέλιδου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29" name="Θέση αριθμού διαφάνειας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7" name="Ορθογώνιο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Ορθογώνιο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Ορθογώνιο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Τίτλος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Κατακόρυφος τίτλος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ατακόρυφου κειμένου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Περιεχό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8" name="Θέση περιεχομένου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Κεφαλίδα ενότητας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Ορθογώνιο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Στρογγυλεμένο ορθογώνιο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ημερομηνίας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5" name="Θέση υποσέλιδου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Ορθογώνιο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Ορθογώνιο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Ορθογώνιο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Θέση αριθμού διαφάνειας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9" name="Θέση περιεχομένου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7" name="Θέση ημερομηνίας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8" name="Θέση υποσέλιδου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Θέση αριθμού διαφάνειας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  <p:sp>
        <p:nvSpPr>
          <p:cNvPr id="13" name="Θέση περιεχομένου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ημερομηνίας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4" name="Θέση υποσέλιδου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Θέση αριθμού διαφάνειας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Θέση ημερομηνίας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Θέση αριθμού διαφάνειας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Ορθογώνιο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Στρογγυλεμένο ορθογώνιο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3" name="Θέση κειμένου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Θέση περιεχομένου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el-GR" smtClean="0"/>
              <a:t>Στυλ υποδείγματος κειμένου</a:t>
            </a:r>
          </a:p>
          <a:p>
            <a:pPr lvl="1" eaLnBrk="1" latinLnBrk="0" hangingPunct="1"/>
            <a:r>
              <a:rPr lang="el-GR" smtClean="0"/>
              <a:t>Δεύτερου επιπέδου</a:t>
            </a:r>
          </a:p>
          <a:p>
            <a:pPr lvl="2" eaLnBrk="1" latinLnBrk="0" hangingPunct="1"/>
            <a:r>
              <a:rPr lang="el-GR" smtClean="0"/>
              <a:t>Τρίτου επιπέδου</a:t>
            </a:r>
          </a:p>
          <a:p>
            <a:pPr lvl="3" eaLnBrk="1" latinLnBrk="0" hangingPunct="1"/>
            <a:r>
              <a:rPr lang="el-GR" smtClean="0"/>
              <a:t>Τέταρτου επιπέδου</a:t>
            </a:r>
          </a:p>
          <a:p>
            <a:pPr lvl="4" eaLnBrk="1" latinLnBrk="0" hangingPunct="1"/>
            <a:r>
              <a:rPr lang="el-GR" smtClean="0"/>
              <a:t>Πέμπτου επιπέδου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4" name="Θέση κειμένου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</p:txBody>
      </p:sp>
      <p:sp>
        <p:nvSpPr>
          <p:cNvPr id="5" name="Θέση ημερομηνίας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6" name="Θέση υποσέλιδου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l-GR"/>
          </a:p>
        </p:txBody>
      </p:sp>
      <p:sp>
        <p:nvSpPr>
          <p:cNvPr id="7" name="Θέση αριθμού διαφάνειας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  <p:sp>
        <p:nvSpPr>
          <p:cNvPr id="11" name="Ορθογώνιο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Ορθογώνιο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Ορθογώνιο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Θέση εικόνας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l-GR" smtClean="0"/>
              <a:t>Κάντε κλικ στο εικονίδιο για να προσθέσετε μια εικόνα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Ορθογώνιο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Στρογγυλεμένο ορθογώνιο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Θέση τίτλου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el-GR" smtClean="0"/>
              <a:t>Στυλ κύριου τίτλου</a:t>
            </a:r>
            <a:endParaRPr kumimoji="0" lang="en-US"/>
          </a:p>
        </p:txBody>
      </p:sp>
      <p:sp>
        <p:nvSpPr>
          <p:cNvPr id="13" name="Θέση κειμένου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el-GR" smtClean="0"/>
              <a:t>Στυλ υποδείγματος κειμένου</a:t>
            </a:r>
          </a:p>
          <a:p>
            <a:pPr lvl="1" eaLnBrk="1" latinLnBrk="0" hangingPunct="1"/>
            <a:r>
              <a:rPr kumimoji="0" lang="el-GR" smtClean="0"/>
              <a:t>Δεύτερου επιπέδου</a:t>
            </a:r>
          </a:p>
          <a:p>
            <a:pPr lvl="2" eaLnBrk="1" latinLnBrk="0" hangingPunct="1"/>
            <a:r>
              <a:rPr kumimoji="0" lang="el-GR" smtClean="0"/>
              <a:t>Τρίτου επιπέδου</a:t>
            </a:r>
          </a:p>
          <a:p>
            <a:pPr lvl="3" eaLnBrk="1" latinLnBrk="0" hangingPunct="1"/>
            <a:r>
              <a:rPr kumimoji="0" lang="el-GR" smtClean="0"/>
              <a:t>Τέταρτου επιπέδου</a:t>
            </a:r>
          </a:p>
          <a:p>
            <a:pPr lvl="4" eaLnBrk="1" latinLnBrk="0" hangingPunct="1"/>
            <a:r>
              <a:rPr kumimoji="0" lang="el-GR" smtClean="0"/>
              <a:t>Πέμπτου επιπέδου</a:t>
            </a:r>
            <a:endParaRPr kumimoji="0" lang="en-US"/>
          </a:p>
        </p:txBody>
      </p:sp>
      <p:sp>
        <p:nvSpPr>
          <p:cNvPr id="14" name="Θέση ημερομηνίας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A652DA12-B733-4C0C-81FB-0B4D912A02F3}" type="datetimeFigureOut">
              <a:rPr lang="el-GR" smtClean="0"/>
              <a:t>24/05/2017</a:t>
            </a:fld>
            <a:endParaRPr lang="el-GR"/>
          </a:p>
        </p:txBody>
      </p:sp>
      <p:sp>
        <p:nvSpPr>
          <p:cNvPr id="3" name="Θέση υποσέλιδου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l-GR"/>
          </a:p>
        </p:txBody>
      </p:sp>
      <p:sp>
        <p:nvSpPr>
          <p:cNvPr id="23" name="Θέση αριθμού διαφάνειας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DC8AD69-82E8-4FFF-AFCE-BD60723AD6A6}" type="slidenum">
              <a:rPr lang="el-GR" smtClean="0"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Υπότιτλο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l-GR" dirty="0" err="1" smtClean="0"/>
              <a:t>Τσουκαλίδης</a:t>
            </a:r>
            <a:r>
              <a:rPr lang="el-GR" dirty="0" smtClean="0"/>
              <a:t> Δημήτρης</a:t>
            </a:r>
          </a:p>
          <a:p>
            <a:r>
              <a:rPr lang="el-GR" dirty="0" smtClean="0"/>
              <a:t>Καθηγητής Πληροφορικής</a:t>
            </a:r>
          </a:p>
          <a:p>
            <a:r>
              <a:rPr lang="el-GR" dirty="0" smtClean="0"/>
              <a:t>Ν. Κορινθίας</a:t>
            </a:r>
            <a:endParaRPr lang="el-GR" dirty="0"/>
          </a:p>
        </p:txBody>
      </p:sp>
      <p:sp>
        <p:nvSpPr>
          <p:cNvPr id="2" name="Τίτλο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l-GR" dirty="0" smtClean="0"/>
              <a:t>Το επικίνδυνο παιχνίδι </a:t>
            </a:r>
            <a:br>
              <a:rPr lang="el-GR" dirty="0" smtClean="0"/>
            </a:br>
            <a:r>
              <a:rPr lang="el-GR" dirty="0" smtClean="0"/>
              <a:t>Μπλε Φάλαινα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2987708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l-GR" dirty="0" smtClean="0"/>
              <a:t>Δημιουργήθηκε  </a:t>
            </a:r>
            <a:r>
              <a:rPr lang="el-GR" dirty="0" smtClean="0"/>
              <a:t>το 2013 στην </a:t>
            </a:r>
            <a:r>
              <a:rPr lang="el-GR" dirty="0" smtClean="0"/>
              <a:t>Ρωσία</a:t>
            </a:r>
          </a:p>
          <a:p>
            <a:r>
              <a:rPr lang="el-GR" dirty="0" smtClean="0"/>
              <a:t>Οι </a:t>
            </a:r>
            <a:r>
              <a:rPr lang="en-US" dirty="0" smtClean="0"/>
              <a:t>“</a:t>
            </a:r>
            <a:r>
              <a:rPr lang="el-GR" dirty="0" smtClean="0"/>
              <a:t>αποστολές</a:t>
            </a:r>
            <a:r>
              <a:rPr lang="en-US" dirty="0" smtClean="0"/>
              <a:t>”</a:t>
            </a:r>
            <a:r>
              <a:rPr lang="el-GR" dirty="0" smtClean="0"/>
              <a:t> ή το </a:t>
            </a:r>
            <a:r>
              <a:rPr lang="en-US" dirty="0" smtClean="0"/>
              <a:t>“</a:t>
            </a:r>
            <a:r>
              <a:rPr lang="el-GR" dirty="0" smtClean="0"/>
              <a:t>παιχνίδι</a:t>
            </a:r>
            <a:r>
              <a:rPr lang="en-US" dirty="0" smtClean="0"/>
              <a:t>” </a:t>
            </a:r>
            <a:r>
              <a:rPr lang="el-GR" dirty="0" smtClean="0"/>
              <a:t>γίνετε μέσω κοινωνικών δικτύων</a:t>
            </a:r>
            <a:endParaRPr lang="en-US" dirty="0" smtClean="0"/>
          </a:p>
          <a:p>
            <a:r>
              <a:rPr lang="el-GR" dirty="0" smtClean="0"/>
              <a:t>Ένας διαχειριστής μιας ομάδας </a:t>
            </a:r>
            <a:r>
              <a:rPr lang="en-US" dirty="0" smtClean="0"/>
              <a:t>(group)</a:t>
            </a:r>
            <a:r>
              <a:rPr lang="el-GR" dirty="0" smtClean="0"/>
              <a:t> θέτει όρους-αποστολές στα μέλη.</a:t>
            </a:r>
          </a:p>
          <a:p>
            <a:endParaRPr lang="el-GR" dirty="0" smtClean="0"/>
          </a:p>
          <a:p>
            <a:r>
              <a:rPr lang="el-GR" b="1" dirty="0" smtClean="0"/>
              <a:t>ΠΡΟΣΟΧΗ!!! </a:t>
            </a:r>
            <a:r>
              <a:rPr lang="el-GR" dirty="0" smtClean="0"/>
              <a:t>Οι αποστολές είναι επικίνδυνες και προκαλούν</a:t>
            </a:r>
            <a:r>
              <a:rPr lang="en-US" dirty="0" smtClean="0"/>
              <a:t> </a:t>
            </a:r>
            <a:r>
              <a:rPr lang="el-GR" dirty="0" smtClean="0"/>
              <a:t>σωματικές βλάβες μέχρι και θάνατο.</a:t>
            </a:r>
          </a:p>
          <a:p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2426866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Πάνω απ’ όλα </a:t>
            </a:r>
            <a:r>
              <a:rPr lang="el-GR" b="1" u="sng" dirty="0" smtClean="0"/>
              <a:t>δεν</a:t>
            </a:r>
            <a:r>
              <a:rPr lang="el-GR" dirty="0" smtClean="0"/>
              <a:t> είναι παιχνίδι.</a:t>
            </a:r>
          </a:p>
          <a:p>
            <a:r>
              <a:rPr lang="el-GR" dirty="0" smtClean="0"/>
              <a:t>Με ένα παιχνίδι διασκεδάζουμε, γελάμε, χαιρόμαστε.</a:t>
            </a:r>
          </a:p>
          <a:p>
            <a:endParaRPr lang="el-GR" dirty="0" smtClean="0"/>
          </a:p>
          <a:p>
            <a:r>
              <a:rPr lang="el-GR" dirty="0" smtClean="0"/>
              <a:t>Με </a:t>
            </a:r>
            <a:r>
              <a:rPr lang="el-GR" dirty="0" smtClean="0"/>
              <a:t>την «μπλε φάλαινα» </a:t>
            </a:r>
            <a:r>
              <a:rPr lang="el-GR" sz="3600" b="1" dirty="0" smtClean="0"/>
              <a:t>ΟΧΙ</a:t>
            </a:r>
            <a:endParaRPr lang="el-GR" sz="3600" b="1" dirty="0"/>
          </a:p>
        </p:txBody>
      </p:sp>
    </p:spTree>
    <p:extLst>
      <p:ext uri="{BB962C8B-B14F-4D97-AF65-F5344CB8AC3E}">
        <p14:creationId xmlns:p14="http://schemas.microsoft.com/office/powerpoint/2010/main" val="110572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l-GR" dirty="0" smtClean="0"/>
              <a:t>Ο εμπνευστής του παιχνιδιού έχει συλληφθεί και βρίσκετε φυλακισμένος στη Ρωσία.</a:t>
            </a:r>
          </a:p>
          <a:p>
            <a:endParaRPr lang="el-GR" dirty="0" smtClean="0"/>
          </a:p>
          <a:p>
            <a:r>
              <a:rPr lang="el-GR" dirty="0" smtClean="0"/>
              <a:t>Σύμφωνα με φήμες </a:t>
            </a:r>
            <a:r>
              <a:rPr lang="el-GR" dirty="0" smtClean="0"/>
              <a:t>130 </a:t>
            </a:r>
            <a:r>
              <a:rPr lang="el-GR" dirty="0" smtClean="0"/>
              <a:t>νέοι και νέες αυτοκτόνησαν στην Ρωσία ακολουθώντας τις εντολές που λάμβαναν.</a:t>
            </a:r>
          </a:p>
          <a:p>
            <a:r>
              <a:rPr lang="el-GR" dirty="0" smtClean="0"/>
              <a:t>Ωστόσο</a:t>
            </a:r>
            <a:r>
              <a:rPr lang="en-US" dirty="0" smtClean="0"/>
              <a:t> </a:t>
            </a:r>
            <a:r>
              <a:rPr lang="el-GR" dirty="0" smtClean="0"/>
              <a:t>2 αυτοκτονίες κοριτσιών φαίνετε να σχετίζονται με την μπλε </a:t>
            </a:r>
            <a:r>
              <a:rPr lang="el-GR" dirty="0" smtClean="0"/>
              <a:t>φάλαινα. </a:t>
            </a:r>
            <a:endParaRPr lang="el-GR" dirty="0"/>
          </a:p>
        </p:txBody>
      </p:sp>
    </p:spTree>
    <p:extLst>
      <p:ext uri="{BB962C8B-B14F-4D97-AF65-F5344CB8AC3E}">
        <p14:creationId xmlns:p14="http://schemas.microsoft.com/office/powerpoint/2010/main" val="3884378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l-GR" sz="3600" dirty="0" smtClean="0"/>
              <a:t>Έτσι έχουν δημιουργηθεί διάφοροι μύθοι μεταξύ των εφήβων σχετικά με αυτό το </a:t>
            </a:r>
            <a:r>
              <a:rPr lang="el-GR" sz="3600" dirty="0" smtClean="0"/>
              <a:t>«παιχνίδι».</a:t>
            </a:r>
            <a:endParaRPr lang="el-GR" dirty="0"/>
          </a:p>
        </p:txBody>
      </p:sp>
      <p:pic>
        <p:nvPicPr>
          <p:cNvPr id="4" name="Εικόνα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3060762"/>
            <a:ext cx="1900263" cy="576064"/>
          </a:xfrm>
          <a:prstGeom prst="rect">
            <a:avLst/>
          </a:prstGeom>
        </p:spPr>
      </p:pic>
      <p:pic>
        <p:nvPicPr>
          <p:cNvPr id="5" name="Εικόνα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7" y="4221088"/>
            <a:ext cx="1900263" cy="576064"/>
          </a:xfrm>
          <a:prstGeom prst="rect">
            <a:avLst/>
          </a:prstGeom>
        </p:spPr>
      </p:pic>
      <p:pic>
        <p:nvPicPr>
          <p:cNvPr id="6" name="Εικόνα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43608" y="5628938"/>
            <a:ext cx="1900263" cy="576064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67544" y="2660652"/>
            <a:ext cx="62917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000" dirty="0" smtClean="0"/>
              <a:t>Όταν το ξεκινήσεις δεν μπορείς να το σταματήσεις.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67544" y="3861048"/>
            <a:ext cx="55419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/>
              <a:t>2.     </a:t>
            </a:r>
            <a:r>
              <a:rPr lang="el-GR" sz="2000" dirty="0" smtClean="0"/>
              <a:t>Ξέρουν τα πάντα για σένα και θα σε βρουν.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467544" y="4941168"/>
            <a:ext cx="767819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457200" indent="-457200">
              <a:buAutoNum type="arabicPeriod" startAt="3"/>
            </a:pPr>
            <a:r>
              <a:rPr lang="el-GR" sz="2000" dirty="0" smtClean="0"/>
              <a:t>Ένα πρόγραμμα μπαίνει στο κινητό σου ή στον υπολογιστή σου </a:t>
            </a:r>
            <a:endParaRPr lang="en-US" sz="2000" dirty="0" smtClean="0"/>
          </a:p>
          <a:p>
            <a:r>
              <a:rPr lang="el-GR" sz="2000" dirty="0" smtClean="0"/>
              <a:t>και δεν σβήνει ποτέ.</a:t>
            </a:r>
          </a:p>
        </p:txBody>
      </p:sp>
    </p:spTree>
    <p:extLst>
      <p:ext uri="{BB962C8B-B14F-4D97-AF65-F5344CB8AC3E}">
        <p14:creationId xmlns:p14="http://schemas.microsoft.com/office/powerpoint/2010/main" val="16818203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8" grpId="0"/>
      <p:bldP spid="9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dirty="0" smtClean="0"/>
              <a:t>Τι πρέπει να γνωρίζεται αν σας πλησιάσουν μέσω διαδικτύου :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r>
              <a:rPr lang="el-GR" dirty="0" smtClean="0"/>
              <a:t>Είναι κάποιο «άτομο» πολύ μακριά σας που δεν μπορεί να σας κάνει κακό </a:t>
            </a:r>
          </a:p>
          <a:p>
            <a:pPr marL="0" indent="0" algn="ctr">
              <a:buNone/>
            </a:pPr>
            <a:r>
              <a:rPr lang="el-GR" dirty="0" smtClean="0"/>
              <a:t>ή </a:t>
            </a:r>
          </a:p>
          <a:p>
            <a:r>
              <a:rPr lang="el-GR" dirty="0" smtClean="0"/>
              <a:t>κάποιος «γνωστός σας» που το κάνει ως φάρσα.</a:t>
            </a:r>
          </a:p>
          <a:p>
            <a:endParaRPr lang="el-GR" dirty="0" smtClean="0"/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Δεν δίνετε τα προσωπικά σας στοιχεία.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Αν τα έχετε δώσει και σας εκφοβίζει τότε ενημερώνετε τους γονείς σας και εκείνοι την Δίωξη Ηλεκτρονικού Εγκλήματος.</a:t>
            </a:r>
          </a:p>
          <a:p>
            <a:pPr marL="514350" indent="-514350">
              <a:buFont typeface="+mj-lt"/>
              <a:buAutoNum type="arabicPeriod"/>
            </a:pPr>
            <a:r>
              <a:rPr lang="el-GR" dirty="0" smtClean="0"/>
              <a:t>Η αστυνομία θα καταφέρει να τον βρει πολύ γρήγορα.</a:t>
            </a:r>
          </a:p>
        </p:txBody>
      </p:sp>
    </p:spTree>
    <p:extLst>
      <p:ext uri="{BB962C8B-B14F-4D97-AF65-F5344CB8AC3E}">
        <p14:creationId xmlns:p14="http://schemas.microsoft.com/office/powerpoint/2010/main" val="33310866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Τίτλο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714202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ΚΑΙ ΘΥΜΗΘΕΙΤΕ</a:t>
            </a:r>
            <a:br>
              <a:rPr lang="el-GR" dirty="0" smtClean="0"/>
            </a:br>
            <a:r>
              <a:rPr lang="el-GR" dirty="0" smtClean="0"/>
              <a:t>Οι βασικοί κανόνες της Ασφάλειας στο Διαδίκτυο πάντα μας προστατεύουν.</a:t>
            </a:r>
            <a:endParaRPr lang="el-GR" dirty="0"/>
          </a:p>
        </p:txBody>
      </p:sp>
      <p:sp>
        <p:nvSpPr>
          <p:cNvPr id="3" name="Θέση περιεχομένου 2"/>
          <p:cNvSpPr>
            <a:spLocks noGrp="1"/>
          </p:cNvSpPr>
          <p:nvPr>
            <p:ph sz="quarter" idx="1"/>
          </p:nvPr>
        </p:nvSpPr>
        <p:spPr>
          <a:xfrm>
            <a:off x="467544" y="1988840"/>
            <a:ext cx="8229600" cy="4525963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Δεν μιλάμε σε αγνώστους μέσω διαδικτύου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Δεν δίνουμε προσωπικά δεδομένα (τηλέφωνο, διεύθυνση, σχολείο</a:t>
            </a:r>
            <a:r>
              <a:rPr lang="en-US" sz="2800" dirty="0" smtClean="0"/>
              <a:t>, </a:t>
            </a:r>
            <a:r>
              <a:rPr lang="el-GR" sz="2800" dirty="0" smtClean="0"/>
              <a:t>φωτογραφίες)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Τηρούμε τους όρους εγγραφής στα κοινωνικά δίκτυα (απαγορεύεται κάτω των 13</a:t>
            </a:r>
            <a:r>
              <a:rPr lang="en-US" sz="2800" dirty="0" smtClean="0"/>
              <a:t> </a:t>
            </a:r>
            <a:r>
              <a:rPr lang="el-GR" sz="2800" dirty="0" smtClean="0"/>
              <a:t>και πάντα με την άδεια των γονέων μας)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Δεν ανοίγουμε εντυπωσιακές διαφημίσεις που μας προκαλούν</a:t>
            </a:r>
            <a:r>
              <a:rPr lang="el-GR" sz="2800" dirty="0"/>
              <a:t> </a:t>
            </a:r>
            <a:r>
              <a:rPr lang="el-GR" sz="2800" dirty="0" smtClean="0"/>
              <a:t>να πατήσουμε πάνω τους.</a:t>
            </a:r>
          </a:p>
          <a:p>
            <a:pPr marL="514350" indent="-514350">
              <a:buFont typeface="+mj-lt"/>
              <a:buAutoNum type="arabicPeriod"/>
            </a:pPr>
            <a:r>
              <a:rPr lang="el-GR" sz="2800" dirty="0" smtClean="0"/>
              <a:t>Μιλάμε με τους γονείς </a:t>
            </a:r>
            <a:r>
              <a:rPr lang="el-GR" sz="2800" dirty="0" smtClean="0"/>
              <a:t>μας ή τους δασκάλους μας </a:t>
            </a:r>
            <a:r>
              <a:rPr lang="el-GR" sz="2800" dirty="0" smtClean="0"/>
              <a:t>για οτιδήποτε μας προβληματίζει ή μας δημιουργεί ανησυχία στο διαδίκτυο.</a:t>
            </a:r>
            <a:endParaRPr lang="el-GR" sz="2800" dirty="0"/>
          </a:p>
        </p:txBody>
      </p:sp>
    </p:spTree>
    <p:extLst>
      <p:ext uri="{BB962C8B-B14F-4D97-AF65-F5344CB8AC3E}">
        <p14:creationId xmlns:p14="http://schemas.microsoft.com/office/powerpoint/2010/main" val="15331672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Δικαιοσύνη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Δικαιοσύνη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Δικαιοσύνη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522</TotalTime>
  <Words>316</Words>
  <Application>Microsoft Office PowerPoint</Application>
  <PresentationFormat>Προβολή στην οθόνη (4:3)</PresentationFormat>
  <Paragraphs>36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Δικαιοσύνη</vt:lpstr>
      <vt:lpstr>Το επικίνδυνο παιχνίδι  Μπλε Φάλαινα</vt:lpstr>
      <vt:lpstr>Παρουσίαση του PowerPoint</vt:lpstr>
      <vt:lpstr>Παρουσίαση του PowerPoint</vt:lpstr>
      <vt:lpstr>Παρουσίαση του PowerPoint</vt:lpstr>
      <vt:lpstr>Έτσι έχουν δημιουργηθεί διάφοροι μύθοι μεταξύ των εφήβων σχετικά με αυτό το «παιχνίδι».</vt:lpstr>
      <vt:lpstr>Τι πρέπει να γνωρίζεται αν σας πλησιάσουν μέσω διαδικτύου :</vt:lpstr>
      <vt:lpstr>ΚΑΙ ΘΥΜΗΘΕΙΤΕ Οι βασικοί κανόνες της Ασφάλειας στο Διαδίκτυο πάντα μας προστατεύουν.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Blue Whale</dc:title>
  <dc:creator>Dimitris</dc:creator>
  <cp:lastModifiedBy>Dimitris</cp:lastModifiedBy>
  <cp:revision>17</cp:revision>
  <dcterms:created xsi:type="dcterms:W3CDTF">2017-05-23T14:46:14Z</dcterms:created>
  <dcterms:modified xsi:type="dcterms:W3CDTF">2017-05-24T12:11:57Z</dcterms:modified>
</cp:coreProperties>
</file>