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68" y="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A783-6294-4D66-BCC0-8124E08E335E}" type="datetimeFigureOut">
              <a:rPr lang="el-GR" smtClean="0"/>
              <a:t>1/12/2014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BBBC-E63C-43B0-8296-B91E599D098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A783-6294-4D66-BCC0-8124E08E335E}" type="datetimeFigureOut">
              <a:rPr lang="el-GR" smtClean="0"/>
              <a:t>1/12/2014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BBBC-E63C-43B0-8296-B91E599D098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A783-6294-4D66-BCC0-8124E08E335E}" type="datetimeFigureOut">
              <a:rPr lang="el-GR" smtClean="0"/>
              <a:t>1/12/2014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BBBC-E63C-43B0-8296-B91E599D098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A783-6294-4D66-BCC0-8124E08E335E}" type="datetimeFigureOut">
              <a:rPr lang="el-GR" smtClean="0"/>
              <a:t>1/12/2014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BBBC-E63C-43B0-8296-B91E599D098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A783-6294-4D66-BCC0-8124E08E335E}" type="datetimeFigureOut">
              <a:rPr lang="el-GR" smtClean="0"/>
              <a:t>1/12/2014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BBBC-E63C-43B0-8296-B91E599D098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A783-6294-4D66-BCC0-8124E08E335E}" type="datetimeFigureOut">
              <a:rPr lang="el-GR" smtClean="0"/>
              <a:t>1/12/2014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BBBC-E63C-43B0-8296-B91E599D098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A783-6294-4D66-BCC0-8124E08E335E}" type="datetimeFigureOut">
              <a:rPr lang="el-GR" smtClean="0"/>
              <a:t>1/12/2014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BBBC-E63C-43B0-8296-B91E599D098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A783-6294-4D66-BCC0-8124E08E335E}" type="datetimeFigureOut">
              <a:rPr lang="el-GR" smtClean="0"/>
              <a:t>1/12/2014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BBBC-E63C-43B0-8296-B91E599D098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A783-6294-4D66-BCC0-8124E08E335E}" type="datetimeFigureOut">
              <a:rPr lang="el-GR" smtClean="0"/>
              <a:t>1/12/2014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BBBC-E63C-43B0-8296-B91E599D098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A783-6294-4D66-BCC0-8124E08E335E}" type="datetimeFigureOut">
              <a:rPr lang="el-GR" smtClean="0"/>
              <a:t>1/12/2014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BBBC-E63C-43B0-8296-B91E599D098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A783-6294-4D66-BCC0-8124E08E335E}" type="datetimeFigureOut">
              <a:rPr lang="el-GR" smtClean="0"/>
              <a:t>1/12/2014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BBBC-E63C-43B0-8296-B91E599D098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BA783-6294-4D66-BCC0-8124E08E335E}" type="datetimeFigureOut">
              <a:rPr lang="el-GR" smtClean="0"/>
              <a:t>1/12/2014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ABBBC-E63C-43B0-8296-B91E599D0986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 descr="Reindeer Games Christm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-278725"/>
            <a:ext cx="9108504" cy="7164109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2123728" y="260648"/>
            <a:ext cx="46129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ΧΡΟΝΙΑ ΠΟΛΛΑ</a:t>
            </a:r>
            <a:endParaRPr lang="el-GR" sz="54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32" name="Picture 8" descr="C:\Users\user4\AppData\Local\Microsoft\Windows\Temporary Internet Files\Content.IE5\7493BZF0\MP900427801[1]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0262" y="3573016"/>
            <a:ext cx="2463738" cy="3284984"/>
          </a:xfrm>
          <a:prstGeom prst="rect">
            <a:avLst/>
          </a:prstGeom>
          <a:noFill/>
        </p:spPr>
      </p:pic>
      <p:pic>
        <p:nvPicPr>
          <p:cNvPr id="1037" name="Picture 13" descr="C:\Users\user4\AppData\Local\Microsoft\Windows\Temporary Internet Files\Content.IE5\7493BZF0\MC90025087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485" y="-2547663"/>
            <a:ext cx="1342036" cy="864096"/>
          </a:xfrm>
          <a:prstGeom prst="rect">
            <a:avLst/>
          </a:prstGeom>
          <a:noFill/>
        </p:spPr>
      </p:pic>
      <p:pic>
        <p:nvPicPr>
          <p:cNvPr id="1038" name="Picture 14" descr="C:\Users\user4\AppData\Local\Microsoft\Windows\Temporary Internet Files\Content.IE5\7493BZF0\MC90025087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-2043607"/>
            <a:ext cx="1296489" cy="834770"/>
          </a:xfrm>
          <a:prstGeom prst="rect">
            <a:avLst/>
          </a:prstGeom>
          <a:noFill/>
        </p:spPr>
      </p:pic>
      <p:pic>
        <p:nvPicPr>
          <p:cNvPr id="1039" name="Picture 15" descr="C:\Users\user4\AppData\Local\Microsoft\Windows\Temporary Internet Files\Content.IE5\7493BZF0\MC90025087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1724" y="-1179512"/>
            <a:ext cx="1392683" cy="896706"/>
          </a:xfrm>
          <a:prstGeom prst="rect">
            <a:avLst/>
          </a:prstGeom>
          <a:noFill/>
        </p:spPr>
      </p:pic>
      <p:pic>
        <p:nvPicPr>
          <p:cNvPr id="1040" name="Picture 16" descr="C:\Users\user4\AppData\Local\Microsoft\Windows\Temporary Internet Files\Content.IE5\7493BZF0\MC90025087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672" y="-1251520"/>
            <a:ext cx="1230199" cy="792088"/>
          </a:xfrm>
          <a:prstGeom prst="rect">
            <a:avLst/>
          </a:prstGeom>
          <a:noFill/>
        </p:spPr>
      </p:pic>
      <p:pic>
        <p:nvPicPr>
          <p:cNvPr id="1041" name="Picture 17" descr="C:\Users\user4\AppData\Local\Microsoft\Windows\Temporary Internet Files\Content.IE5\7493BZF0\MC90025087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-1107504"/>
            <a:ext cx="1368842" cy="881356"/>
          </a:xfrm>
          <a:prstGeom prst="rect">
            <a:avLst/>
          </a:prstGeom>
          <a:noFill/>
        </p:spPr>
      </p:pic>
      <p:pic>
        <p:nvPicPr>
          <p:cNvPr id="1042" name="Picture 18" descr="C:\Users\user4\AppData\Local\Microsoft\Windows\Temporary Internet Files\Content.IE5\7493BZF0\MC90025087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-1467544"/>
            <a:ext cx="1177004" cy="7578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53 -0.49376 L 0.01753 1.24884 " pathEditMode="relative" rAng="0" ptsTypes="AA">
                                      <p:cBhvr>
                                        <p:cTn id="15" dur="5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71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30157E-6 L -1.11111E-6 1.45721 " pathEditMode="relative" rAng="0" ptsTypes="AA">
                                      <p:cBhvr>
                                        <p:cTn id="17" dur="5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8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0.19172 L -0.00399 1.22618 " pathEditMode="relative" rAng="0" ptsTypes="AA">
                                      <p:cBhvr>
                                        <p:cTn id="19" dur="5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517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63 -0.52521 L -0.00781 1.29995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913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79 -0.3543 L 0.02761 1.17692 " pathEditMode="relative" rAng="0" ptsTypes="AA">
                                      <p:cBhvr>
                                        <p:cTn id="23" dur="50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765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28053 L 0.01615 1.27474 " pathEditMode="relative" rAng="0" ptsTypes="AA">
                                      <p:cBhvr>
                                        <p:cTn id="25" dur="5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01711 L -0.07361 -0.19723 L -0.18525 -0.10844 L -0.33056 -0.18336 L -0.47587 0.06219 L -0.63802 -0.08046 L -0.77813 0.12069 L -0.83993 0.0363 L -1.05035 -0.17619 L -1.03681 -0.1926 " pathEditMode="relative" rAng="0" ptsTypes="AAAAAAAAAA">
                                      <p:cBhvr>
                                        <p:cTn id="29" dur="5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5" y="-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allAtOnce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</Words>
  <Application>Microsoft Office PowerPoint</Application>
  <PresentationFormat>Προβολή στην οθόνη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user4</dc:creator>
  <cp:lastModifiedBy>user4</cp:lastModifiedBy>
  <cp:revision>5</cp:revision>
  <dcterms:created xsi:type="dcterms:W3CDTF">2014-12-01T07:13:34Z</dcterms:created>
  <dcterms:modified xsi:type="dcterms:W3CDTF">2014-12-01T07:36:26Z</dcterms:modified>
</cp:coreProperties>
</file>