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Στρογγυλεμένο ορθογώνιο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Στρογγυλεμένο ορθογώνιο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52DA12-B733-4C0C-81FB-0B4D912A02F3}" type="datetimeFigureOut">
              <a:rPr lang="el-GR" smtClean="0"/>
              <a:t>24/05/2017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C8AD69-82E8-4FFF-AFCE-BD60723AD6A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Τσουκαλίδης</a:t>
            </a:r>
            <a:r>
              <a:rPr lang="el-GR" dirty="0" smtClean="0"/>
              <a:t> Δημήτρης</a:t>
            </a:r>
          </a:p>
          <a:p>
            <a:r>
              <a:rPr lang="el-GR" dirty="0" smtClean="0"/>
              <a:t>Καθηγητής Πληροφορικής</a:t>
            </a:r>
          </a:p>
          <a:p>
            <a:r>
              <a:rPr lang="el-GR" dirty="0" smtClean="0"/>
              <a:t>Ν. Κορινθίας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επικίνδυνο παιχνίδι </a:t>
            </a:r>
            <a:br>
              <a:rPr lang="el-GR" dirty="0" smtClean="0"/>
            </a:br>
            <a:r>
              <a:rPr lang="el-GR" dirty="0" smtClean="0"/>
              <a:t>Μπλε Φάλαινα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7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Δημιουργήθηκε  </a:t>
            </a:r>
            <a:r>
              <a:rPr lang="el-GR" dirty="0" smtClean="0"/>
              <a:t>το 2013 στην </a:t>
            </a:r>
            <a:r>
              <a:rPr lang="el-GR" dirty="0" smtClean="0"/>
              <a:t>Ρωσία</a:t>
            </a:r>
          </a:p>
          <a:p>
            <a:r>
              <a:rPr lang="el-GR" dirty="0" smtClean="0"/>
              <a:t>Οι </a:t>
            </a:r>
            <a:r>
              <a:rPr lang="en-US" dirty="0" smtClean="0"/>
              <a:t>“</a:t>
            </a:r>
            <a:r>
              <a:rPr lang="el-GR" dirty="0" smtClean="0"/>
              <a:t>αποστολές</a:t>
            </a:r>
            <a:r>
              <a:rPr lang="en-US" dirty="0" smtClean="0"/>
              <a:t>”</a:t>
            </a:r>
            <a:r>
              <a:rPr lang="el-GR" dirty="0" smtClean="0"/>
              <a:t> ή το </a:t>
            </a:r>
            <a:r>
              <a:rPr lang="en-US" dirty="0" smtClean="0"/>
              <a:t>“</a:t>
            </a:r>
            <a:r>
              <a:rPr lang="el-GR" dirty="0" smtClean="0"/>
              <a:t>παιχνίδι</a:t>
            </a:r>
            <a:r>
              <a:rPr lang="en-US" dirty="0" smtClean="0"/>
              <a:t>” </a:t>
            </a:r>
            <a:r>
              <a:rPr lang="el-GR" dirty="0" smtClean="0"/>
              <a:t>γίνετε μέσω κοινωνικών δικτύων</a:t>
            </a:r>
            <a:endParaRPr lang="en-US" dirty="0" smtClean="0"/>
          </a:p>
          <a:p>
            <a:r>
              <a:rPr lang="el-GR" dirty="0" smtClean="0"/>
              <a:t>Ένας διαχειριστής μιας ομάδας </a:t>
            </a:r>
            <a:r>
              <a:rPr lang="en-US" dirty="0" smtClean="0"/>
              <a:t>(group)</a:t>
            </a:r>
            <a:r>
              <a:rPr lang="el-GR" dirty="0" smtClean="0"/>
              <a:t> θέτει όρους-αποστολές στα μέλη.</a:t>
            </a:r>
          </a:p>
          <a:p>
            <a:endParaRPr lang="el-GR" dirty="0" smtClean="0"/>
          </a:p>
          <a:p>
            <a:r>
              <a:rPr lang="el-GR" b="1" dirty="0" smtClean="0"/>
              <a:t>ΠΡΟΣΟΧΗ!!! </a:t>
            </a:r>
            <a:r>
              <a:rPr lang="el-GR" dirty="0" smtClean="0"/>
              <a:t>Οι αποστολές είναι επικίνδυνες και προκαλούν</a:t>
            </a:r>
            <a:r>
              <a:rPr lang="en-US" dirty="0" smtClean="0"/>
              <a:t> </a:t>
            </a:r>
            <a:r>
              <a:rPr lang="el-GR" dirty="0" smtClean="0"/>
              <a:t>σωματικές βλάβες μέχρι και θάνατο.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8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Πάνω απ’ όλα </a:t>
            </a:r>
            <a:r>
              <a:rPr lang="el-GR" b="1" u="sng" dirty="0" smtClean="0"/>
              <a:t>δεν</a:t>
            </a:r>
            <a:r>
              <a:rPr lang="el-GR" dirty="0" smtClean="0"/>
              <a:t> είναι παιχνίδι.</a:t>
            </a:r>
          </a:p>
          <a:p>
            <a:r>
              <a:rPr lang="el-GR" dirty="0" smtClean="0"/>
              <a:t>Με ένα παιχνίδι διασκεδάζουμε, γελάμε, χαιρόμαστε.</a:t>
            </a:r>
          </a:p>
          <a:p>
            <a:endParaRPr lang="el-GR" dirty="0" smtClean="0"/>
          </a:p>
          <a:p>
            <a:r>
              <a:rPr lang="el-GR" dirty="0" smtClean="0"/>
              <a:t>Με </a:t>
            </a:r>
            <a:r>
              <a:rPr lang="el-GR" dirty="0" smtClean="0"/>
              <a:t>την «μπλε φάλαινα» </a:t>
            </a:r>
            <a:r>
              <a:rPr lang="el-GR" sz="3600" b="1" dirty="0" smtClean="0"/>
              <a:t>ΟΧΙ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11057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εμπνευστής του παιχνιδιού έχει συλληφθεί και βρίσκετε φυλακισμένος στη Ρωσία.</a:t>
            </a:r>
          </a:p>
          <a:p>
            <a:endParaRPr lang="el-GR" dirty="0" smtClean="0"/>
          </a:p>
          <a:p>
            <a:r>
              <a:rPr lang="el-GR" dirty="0" smtClean="0"/>
              <a:t>Σύμφωνα με φήμες </a:t>
            </a:r>
            <a:r>
              <a:rPr lang="el-GR" dirty="0" smtClean="0"/>
              <a:t>130 </a:t>
            </a:r>
            <a:r>
              <a:rPr lang="el-GR" dirty="0" smtClean="0"/>
              <a:t>νέοι και νέες αυτοκτόνησαν στην Ρωσία ακολουθώντας τις εντολές που λάμβαναν.</a:t>
            </a:r>
          </a:p>
          <a:p>
            <a:r>
              <a:rPr lang="el-GR" dirty="0" smtClean="0"/>
              <a:t>Ωστόσο</a:t>
            </a:r>
            <a:r>
              <a:rPr lang="en-US" dirty="0" smtClean="0"/>
              <a:t> </a:t>
            </a:r>
            <a:r>
              <a:rPr lang="el-GR" dirty="0" smtClean="0"/>
              <a:t>2 αυτοκτονίες κοριτσιών φαίνετε να σχετίζονται με την μπλε </a:t>
            </a:r>
            <a:r>
              <a:rPr lang="el-GR" dirty="0" smtClean="0"/>
              <a:t>φάλαινα.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3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Έτσι έχουν δημιουργηθεί διάφοροι μύθοι μεταξύ των εφήβων σχετικά με αυτό το </a:t>
            </a:r>
            <a:r>
              <a:rPr lang="el-GR" sz="3600" dirty="0" smtClean="0"/>
              <a:t>«παιχνίδι».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0762"/>
            <a:ext cx="1900263" cy="576064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4221088"/>
            <a:ext cx="1900263" cy="57606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628938"/>
            <a:ext cx="1900263" cy="576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660652"/>
            <a:ext cx="6291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Όταν το ξεκινήσεις δεν μπορείς να το σταματήσεις.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861048"/>
            <a:ext cx="554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    </a:t>
            </a:r>
            <a:r>
              <a:rPr lang="el-GR" sz="2000" dirty="0" smtClean="0"/>
              <a:t>Ξέρουν τα πάντα για σένα και θα σε βρουν.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4941168"/>
            <a:ext cx="7678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l-GR" sz="2000" dirty="0" smtClean="0"/>
              <a:t>Ένα πρόγραμμα μπαίνει στο κινητό σου ή στον υπολογιστή σου </a:t>
            </a:r>
            <a:endParaRPr lang="en-US" sz="2000" dirty="0" smtClean="0"/>
          </a:p>
          <a:p>
            <a:r>
              <a:rPr lang="el-GR" sz="2000" dirty="0" smtClean="0"/>
              <a:t>και δεν σβήνει ποτέ.</a:t>
            </a:r>
          </a:p>
        </p:txBody>
      </p:sp>
    </p:spTree>
    <p:extLst>
      <p:ext uri="{BB962C8B-B14F-4D97-AF65-F5344CB8AC3E}">
        <p14:creationId xmlns:p14="http://schemas.microsoft.com/office/powerpoint/2010/main" val="168182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γνωρίζεται αν σας πλησιάσουν μέσω διαδικτύου 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Είναι κάποιο «άτομο» πολύ μακριά σας που δεν μπορεί να σας κάνει κακό </a:t>
            </a:r>
          </a:p>
          <a:p>
            <a:pPr marL="0" indent="0" algn="ctr">
              <a:buNone/>
            </a:pPr>
            <a:r>
              <a:rPr lang="el-GR" dirty="0" smtClean="0"/>
              <a:t>ή </a:t>
            </a:r>
          </a:p>
          <a:p>
            <a:r>
              <a:rPr lang="el-GR" dirty="0" smtClean="0"/>
              <a:t>κάποιος «γνωστός σας» που το κάνει ως φάρσα.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Δεν δίνετε τα προσωπικά σας στοιχεία.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 τα έχετε δώσει και σας εκφοβίζει τότε ενημερώνετε τους γονείς σας και εκείνοι την Δίωξη Ηλεκτρονικού Εγκλήματος.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αστυνομία θα καταφέρει να τον βρει πολύ γρήγορα.</a:t>
            </a:r>
          </a:p>
        </p:txBody>
      </p:sp>
    </p:spTree>
    <p:extLst>
      <p:ext uri="{BB962C8B-B14F-4D97-AF65-F5344CB8AC3E}">
        <p14:creationId xmlns:p14="http://schemas.microsoft.com/office/powerpoint/2010/main" val="333108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ΚΑΙ ΘΥΜΗΘΕΙΤΕ</a:t>
            </a:r>
            <a:br>
              <a:rPr lang="el-GR" dirty="0" smtClean="0"/>
            </a:br>
            <a:r>
              <a:rPr lang="el-GR" dirty="0" smtClean="0"/>
              <a:t>Οι βασικοί κανόνες της Ασφάλειας στο Διαδίκτυο πάντα μας προστατεύουν.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Δεν μιλάμε σε αγνώστους μέσω διαδικτύου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Δεν δίνουμε προσωπικά δεδομένα (τηλέφωνο, διεύθυνση, σχολείο</a:t>
            </a:r>
            <a:r>
              <a:rPr lang="en-US" sz="2800" dirty="0" smtClean="0"/>
              <a:t>, </a:t>
            </a:r>
            <a:r>
              <a:rPr lang="el-GR" sz="2800" dirty="0" smtClean="0"/>
              <a:t>φωτογραφίες)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Τηρούμε τους όρους εγγραφής στα κοινωνικά δίκτυα (απαγορεύεται κάτω των 13</a:t>
            </a:r>
            <a:r>
              <a:rPr lang="en-US" sz="2800" dirty="0" smtClean="0"/>
              <a:t> </a:t>
            </a:r>
            <a:r>
              <a:rPr lang="el-GR" sz="2800" dirty="0" smtClean="0"/>
              <a:t>και πάντα με την άδεια των γονέων μας)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Δεν ανοίγουμε εντυπωσιακές διαφημίσεις που μας προκαλούν</a:t>
            </a:r>
            <a:r>
              <a:rPr lang="el-GR" sz="2800" dirty="0"/>
              <a:t> </a:t>
            </a:r>
            <a:r>
              <a:rPr lang="el-GR" sz="2800" dirty="0" smtClean="0"/>
              <a:t>να πατήσουμε πάνω τους.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 smtClean="0"/>
              <a:t>Μιλάμε με τους γονείς </a:t>
            </a:r>
            <a:r>
              <a:rPr lang="el-GR" sz="2800" dirty="0" smtClean="0"/>
              <a:t>μας ή τους δασκάλους μας </a:t>
            </a:r>
            <a:r>
              <a:rPr lang="el-GR" sz="2800" dirty="0" smtClean="0"/>
              <a:t>για οτιδήποτε μας προβληματίζει ή μας δημιουργεί ανησυχία στο διαδίκτυο.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5331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522</TotalTime>
  <Words>316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Δικαιοσύνη</vt:lpstr>
      <vt:lpstr>Το επικίνδυνο παιχνίδι  Μπλε Φάλαινα</vt:lpstr>
      <vt:lpstr>Παρουσίαση του PowerPoint</vt:lpstr>
      <vt:lpstr>Παρουσίαση του PowerPoint</vt:lpstr>
      <vt:lpstr>Παρουσίαση του PowerPoint</vt:lpstr>
      <vt:lpstr>Έτσι έχουν δημιουργηθεί διάφοροι μύθοι μεταξύ των εφήβων σχετικά με αυτό το «παιχνίδι».</vt:lpstr>
      <vt:lpstr>Τι πρέπει να γνωρίζεται αν σας πλησιάσουν μέσω διαδικτύου :</vt:lpstr>
      <vt:lpstr>ΚΑΙ ΘΥΜΗΘΕΙΤΕ Οι βασικοί κανόνες της Ασφάλειας στο Διαδίκτυο πάντα μας προστατεύουν.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Whale</dc:title>
  <dc:creator>Dimitris</dc:creator>
  <cp:lastModifiedBy>Dimitris</cp:lastModifiedBy>
  <cp:revision>17</cp:revision>
  <dcterms:created xsi:type="dcterms:W3CDTF">2017-05-23T14:46:14Z</dcterms:created>
  <dcterms:modified xsi:type="dcterms:W3CDTF">2017-05-24T12:11:57Z</dcterms:modified>
</cp:coreProperties>
</file>