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4FFF-5421-4606-BB71-A6412763AAD4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7D59-D2B9-45A3-8319-9517E3DBA2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519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4FFF-5421-4606-BB71-A6412763AAD4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7D59-D2B9-45A3-8319-9517E3DBA2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69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4FFF-5421-4606-BB71-A6412763AAD4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7D59-D2B9-45A3-8319-9517E3DBA2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031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4FFF-5421-4606-BB71-A6412763AAD4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7D59-D2B9-45A3-8319-9517E3DBA2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332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4FFF-5421-4606-BB71-A6412763AAD4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7D59-D2B9-45A3-8319-9517E3DBA2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474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4FFF-5421-4606-BB71-A6412763AAD4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7D59-D2B9-45A3-8319-9517E3DBA2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97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4FFF-5421-4606-BB71-A6412763AAD4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7D59-D2B9-45A3-8319-9517E3DBA2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39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4FFF-5421-4606-BB71-A6412763AAD4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7D59-D2B9-45A3-8319-9517E3DBA2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758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4FFF-5421-4606-BB71-A6412763AAD4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7D59-D2B9-45A3-8319-9517E3DBA2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049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4FFF-5421-4606-BB71-A6412763AAD4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7D59-D2B9-45A3-8319-9517E3DBA2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469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94FFF-5421-4606-BB71-A6412763AAD4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7D59-D2B9-45A3-8319-9517E3DBA2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454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94FFF-5421-4606-BB71-A6412763AAD4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87D59-D2B9-45A3-8319-9517E3DBA2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875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Κόρινθος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Η πόλη μου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213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Θέση - Γεωγραφία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888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 την Ιστορία 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002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Αξιοθέατα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1589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Μου αρέσει…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077022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Προβολή στην οθόνη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Κόρινθος</vt:lpstr>
      <vt:lpstr>Θέση - Γεωγραφία</vt:lpstr>
      <vt:lpstr>Από την Ιστορία …</vt:lpstr>
      <vt:lpstr>Αξιοθέατα</vt:lpstr>
      <vt:lpstr>Μου αρέσει…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Κόρινθος</dc:title>
  <dc:creator>2odimotiko</dc:creator>
  <cp:lastModifiedBy>2odimotiko</cp:lastModifiedBy>
  <cp:revision>1</cp:revision>
  <dcterms:created xsi:type="dcterms:W3CDTF">2021-02-01T09:27:33Z</dcterms:created>
  <dcterms:modified xsi:type="dcterms:W3CDTF">2021-02-01T09:34:58Z</dcterms:modified>
</cp:coreProperties>
</file>