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71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4FFF-5421-4606-BB71-A6412763AAD4}" type="datetimeFigureOut">
              <a:rPr lang="el-GR" smtClean="0"/>
              <a:t>1/2/2021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7D59-D2B9-45A3-8319-9517E3DBA23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5191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4FFF-5421-4606-BB71-A6412763AAD4}" type="datetimeFigureOut">
              <a:rPr lang="el-GR" smtClean="0"/>
              <a:t>1/2/2021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7D59-D2B9-45A3-8319-9517E3DBA23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699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4FFF-5421-4606-BB71-A6412763AAD4}" type="datetimeFigureOut">
              <a:rPr lang="el-GR" smtClean="0"/>
              <a:t>1/2/2021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7D59-D2B9-45A3-8319-9517E3DBA23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031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4FFF-5421-4606-BB71-A6412763AAD4}" type="datetimeFigureOut">
              <a:rPr lang="el-GR" smtClean="0"/>
              <a:t>1/2/2021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7D59-D2B9-45A3-8319-9517E3DBA23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3322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4FFF-5421-4606-BB71-A6412763AAD4}" type="datetimeFigureOut">
              <a:rPr lang="el-GR" smtClean="0"/>
              <a:t>1/2/2021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7D59-D2B9-45A3-8319-9517E3DBA23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4741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4FFF-5421-4606-BB71-A6412763AAD4}" type="datetimeFigureOut">
              <a:rPr lang="el-GR" smtClean="0"/>
              <a:t>1/2/2021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7D59-D2B9-45A3-8319-9517E3DBA23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9972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4FFF-5421-4606-BB71-A6412763AAD4}" type="datetimeFigureOut">
              <a:rPr lang="el-GR" smtClean="0"/>
              <a:t>1/2/2021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7D59-D2B9-45A3-8319-9517E3DBA23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9399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4FFF-5421-4606-BB71-A6412763AAD4}" type="datetimeFigureOut">
              <a:rPr lang="el-GR" smtClean="0"/>
              <a:t>1/2/2021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7D59-D2B9-45A3-8319-9517E3DBA23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7585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4FFF-5421-4606-BB71-A6412763AAD4}" type="datetimeFigureOut">
              <a:rPr lang="el-GR" smtClean="0"/>
              <a:t>1/2/2021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7D59-D2B9-45A3-8319-9517E3DBA23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049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4FFF-5421-4606-BB71-A6412763AAD4}" type="datetimeFigureOut">
              <a:rPr lang="el-GR" smtClean="0"/>
              <a:t>1/2/2021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7D59-D2B9-45A3-8319-9517E3DBA23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4691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4FFF-5421-4606-BB71-A6412763AAD4}" type="datetimeFigureOut">
              <a:rPr lang="el-GR" smtClean="0"/>
              <a:t>1/2/2021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7D59-D2B9-45A3-8319-9517E3DBA23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4547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94FFF-5421-4606-BB71-A6412763AAD4}" type="datetimeFigureOut">
              <a:rPr lang="el-GR" smtClean="0"/>
              <a:t>1/2/2021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87D59-D2B9-45A3-8319-9517E3DBA23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8750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Κόρινθος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Η πόλη μου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42130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Θέση - Γεωγραφία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8889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Από την Ιστορία …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0027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Αξιοθέατα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1589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Μου αρέσει…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9077022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</Words>
  <Application>Microsoft Office PowerPoint</Application>
  <PresentationFormat>Προβολή στην οθόνη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Κόρινθος</vt:lpstr>
      <vt:lpstr>Θέση - Γεωγραφία</vt:lpstr>
      <vt:lpstr>Από την Ιστορία …</vt:lpstr>
      <vt:lpstr>Αξιοθέατα</vt:lpstr>
      <vt:lpstr>Μου αρέσει…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Κόρινθος</dc:title>
  <dc:creator>2odimotiko</dc:creator>
  <cp:lastModifiedBy>2odimotiko</cp:lastModifiedBy>
  <cp:revision>1</cp:revision>
  <dcterms:created xsi:type="dcterms:W3CDTF">2021-02-01T09:27:33Z</dcterms:created>
  <dcterms:modified xsi:type="dcterms:W3CDTF">2021-02-01T09:34:58Z</dcterms:modified>
</cp:coreProperties>
</file>