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279DE-41D2-40F7-BF9F-045B6BF25FA3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65CEC-FFD9-4DF5-A102-C9CA93357A5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Ένα ταξίδι σε …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Λίγες πληροφορίες για τη χώρα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Σημαία</a:t>
            </a:r>
          </a:p>
          <a:p>
            <a:r>
              <a:rPr lang="el-GR" dirty="0" smtClean="0"/>
              <a:t>Πρωτεύουσα</a:t>
            </a:r>
          </a:p>
          <a:p>
            <a:r>
              <a:rPr lang="el-GR" dirty="0" smtClean="0"/>
              <a:t>Θέση στην Ευρώπη, Βόρεια, κεντρική, …</a:t>
            </a:r>
          </a:p>
          <a:p>
            <a:r>
              <a:rPr lang="el-GR" dirty="0" smtClean="0"/>
              <a:t>Άλλες πληροφορίες  (λίγα λόγια με </a:t>
            </a:r>
            <a:r>
              <a:rPr lang="en-US" dirty="0" smtClean="0"/>
              <a:t>bullets)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πόλη κ.τ.λ.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Επιλέγουμε την … γιατί …</a:t>
            </a:r>
          </a:p>
          <a:p>
            <a:r>
              <a:rPr lang="el-GR" dirty="0" smtClean="0"/>
              <a:t>Αξιοθέατα</a:t>
            </a:r>
          </a:p>
          <a:p>
            <a:r>
              <a:rPr lang="el-GR" dirty="0" smtClean="0"/>
              <a:t>Δραστηριότητες</a:t>
            </a:r>
          </a:p>
          <a:p>
            <a:r>
              <a:rPr lang="el-GR" dirty="0" smtClean="0"/>
              <a:t>Φαγητό</a:t>
            </a:r>
          </a:p>
          <a:p>
            <a:r>
              <a:rPr lang="el-GR" dirty="0" smtClean="0"/>
              <a:t>Ψώνια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Πρόγραμμα ημέρας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Πρωί</a:t>
            </a:r>
          </a:p>
          <a:p>
            <a:r>
              <a:rPr lang="el-GR" dirty="0" smtClean="0"/>
              <a:t>Μεσημέρι</a:t>
            </a:r>
          </a:p>
          <a:p>
            <a:r>
              <a:rPr lang="el-GR" dirty="0" smtClean="0"/>
              <a:t>Απόγευμα:</a:t>
            </a:r>
          </a:p>
          <a:p>
            <a:r>
              <a:rPr lang="el-GR" dirty="0" smtClean="0"/>
              <a:t>Βράδυ: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κόστος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Μετακίνηση από και προς τη χώρα</a:t>
            </a:r>
          </a:p>
          <a:p>
            <a:r>
              <a:rPr lang="el-GR" dirty="0" smtClean="0"/>
              <a:t>Μετακίνηση μέσα στους προορισμούς</a:t>
            </a:r>
          </a:p>
          <a:p>
            <a:r>
              <a:rPr lang="el-GR" dirty="0" smtClean="0"/>
              <a:t>Διαμονή</a:t>
            </a:r>
          </a:p>
          <a:p>
            <a:r>
              <a:rPr lang="el-GR" dirty="0" smtClean="0"/>
              <a:t>Επισκέψεις – δραστηριότητες</a:t>
            </a:r>
          </a:p>
          <a:p>
            <a:r>
              <a:rPr lang="el-GR" dirty="0" smtClean="0"/>
              <a:t>Φαγητό – διασκέδαση</a:t>
            </a:r>
          </a:p>
          <a:p>
            <a:r>
              <a:rPr lang="el-GR" dirty="0" smtClean="0"/>
              <a:t>Αγορές</a:t>
            </a:r>
          </a:p>
          <a:p>
            <a:r>
              <a:rPr lang="el-GR" dirty="0" smtClean="0"/>
              <a:t>Σύνολο </a:t>
            </a:r>
            <a:r>
              <a:rPr lang="el-GR" smtClean="0"/>
              <a:t>(περίπου)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73</Words>
  <Application>Microsoft Office PowerPoint</Application>
  <PresentationFormat>Προβολή στην οθόνη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Ένα ταξίδι σε …</vt:lpstr>
      <vt:lpstr>Λίγες πληροφορίες για τη χώρα</vt:lpstr>
      <vt:lpstr>1η πόλη κ.τ.λ.</vt:lpstr>
      <vt:lpstr>Πρόγραμμα ημέρας</vt:lpstr>
      <vt:lpstr>κόστος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Ένα ταξίδι σε …</dc:title>
  <dc:creator>user</dc:creator>
  <cp:lastModifiedBy>user</cp:lastModifiedBy>
  <cp:revision>1</cp:revision>
  <dcterms:created xsi:type="dcterms:W3CDTF">2025-05-15T08:20:09Z</dcterms:created>
  <dcterms:modified xsi:type="dcterms:W3CDTF">2025-05-15T08:29:26Z</dcterms:modified>
</cp:coreProperties>
</file>