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67" r:id="rId14"/>
    <p:sldId id="268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Δημήτρης Ρούσσινος" userId="836b4fe0e79258c6" providerId="LiveId" clId="{8E3422D8-551F-423D-A457-B4C3E8F7B557}"/>
    <pc:docChg chg="addSld modSld">
      <pc:chgData name="Δημήτρης Ρούσσινος" userId="836b4fe0e79258c6" providerId="LiveId" clId="{8E3422D8-551F-423D-A457-B4C3E8F7B557}" dt="2024-05-27T06:29:39.005" v="33" actId="1076"/>
      <pc:docMkLst>
        <pc:docMk/>
      </pc:docMkLst>
      <pc:sldChg chg="addSp delSp modSp new mod">
        <pc:chgData name="Δημήτρης Ρούσσινος" userId="836b4fe0e79258c6" providerId="LiveId" clId="{8E3422D8-551F-423D-A457-B4C3E8F7B557}" dt="2024-05-27T06:29:39.005" v="33" actId="1076"/>
        <pc:sldMkLst>
          <pc:docMk/>
          <pc:sldMk cId="2789063506" sldId="269"/>
        </pc:sldMkLst>
        <pc:spChg chg="del">
          <ac:chgData name="Δημήτρης Ρούσσινος" userId="836b4fe0e79258c6" providerId="LiveId" clId="{8E3422D8-551F-423D-A457-B4C3E8F7B557}" dt="2024-05-27T06:26:36.429" v="1" actId="931"/>
          <ac:spMkLst>
            <pc:docMk/>
            <pc:sldMk cId="2789063506" sldId="269"/>
            <ac:spMk id="3" creationId="{19D08E8E-AC62-25A5-4301-D028B15FC2D2}"/>
          </ac:spMkLst>
        </pc:spChg>
        <pc:picChg chg="add mod">
          <ac:chgData name="Δημήτρης Ρούσσινος" userId="836b4fe0e79258c6" providerId="LiveId" clId="{8E3422D8-551F-423D-A457-B4C3E8F7B557}" dt="2024-05-27T06:28:14.352" v="19" actId="14100"/>
          <ac:picMkLst>
            <pc:docMk/>
            <pc:sldMk cId="2789063506" sldId="269"/>
            <ac:picMk id="5" creationId="{ACFDB22B-3FAB-FFEB-3EBF-3FDE8ADB813F}"/>
          </ac:picMkLst>
        </pc:picChg>
        <pc:picChg chg="add mod">
          <ac:chgData name="Δημήτρης Ρούσσινος" userId="836b4fe0e79258c6" providerId="LiveId" clId="{8E3422D8-551F-423D-A457-B4C3E8F7B557}" dt="2024-05-27T06:28:23.648" v="21" actId="14100"/>
          <ac:picMkLst>
            <pc:docMk/>
            <pc:sldMk cId="2789063506" sldId="269"/>
            <ac:picMk id="7" creationId="{727E2CF3-38BA-8FF3-ABA6-6B96596E67F2}"/>
          </ac:picMkLst>
        </pc:picChg>
        <pc:picChg chg="add mod">
          <ac:chgData name="Δημήτρης Ρούσσινος" userId="836b4fe0e79258c6" providerId="LiveId" clId="{8E3422D8-551F-423D-A457-B4C3E8F7B557}" dt="2024-05-27T06:28:38.727" v="26" actId="1076"/>
          <ac:picMkLst>
            <pc:docMk/>
            <pc:sldMk cId="2789063506" sldId="269"/>
            <ac:picMk id="9" creationId="{5524E56C-2D8C-F181-D13E-D527F10F17E3}"/>
          </ac:picMkLst>
        </pc:picChg>
        <pc:picChg chg="add mod">
          <ac:chgData name="Δημήτρης Ρούσσινος" userId="836b4fe0e79258c6" providerId="LiveId" clId="{8E3422D8-551F-423D-A457-B4C3E8F7B557}" dt="2024-05-27T06:28:33.367" v="24" actId="1076"/>
          <ac:picMkLst>
            <pc:docMk/>
            <pc:sldMk cId="2789063506" sldId="269"/>
            <ac:picMk id="11" creationId="{4E1BBEE7-B19D-AC8F-4AB0-D574F382A198}"/>
          </ac:picMkLst>
        </pc:picChg>
        <pc:picChg chg="add mod">
          <ac:chgData name="Δημήτρης Ρούσσινος" userId="836b4fe0e79258c6" providerId="LiveId" clId="{8E3422D8-551F-423D-A457-B4C3E8F7B557}" dt="2024-05-27T06:28:59.230" v="29" actId="14100"/>
          <ac:picMkLst>
            <pc:docMk/>
            <pc:sldMk cId="2789063506" sldId="269"/>
            <ac:picMk id="13" creationId="{87FC1A84-584C-B502-88EC-473517950314}"/>
          </ac:picMkLst>
        </pc:picChg>
        <pc:picChg chg="add mod">
          <ac:chgData name="Δημήτρης Ρούσσινος" userId="836b4fe0e79258c6" providerId="LiveId" clId="{8E3422D8-551F-423D-A457-B4C3E8F7B557}" dt="2024-05-27T06:29:39.005" v="33" actId="1076"/>
          <ac:picMkLst>
            <pc:docMk/>
            <pc:sldMk cId="2789063506" sldId="269"/>
            <ac:picMk id="15" creationId="{7E8296FC-C838-0B81-4F91-8CCB25EBD5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38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6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990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0438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584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159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574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1140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9363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3688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11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522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759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6199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325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918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995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269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12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491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31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28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855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8884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95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39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265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57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874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631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497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6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4CF5-78FC-4D62-9BAA-FEDF5998E81C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C71674-4638-4739-9D0E-BAD5F5B39C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462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otpot.ai/art-generato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hichfaceisreal.com/index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20E797-4298-A266-495E-E9988F694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Τεχνητή νοημοσύνη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CD6D715-FF74-C1A3-7402-520EC2433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63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FD8945-43CC-59F2-600C-3E6DE22B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Εικόνα και ΤΝ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C9D801-09D3-9A53-894E-5B3880487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Χρήση στη δημιουργία εικόνας</a:t>
            </a:r>
            <a:endParaRPr lang="en-US" dirty="0"/>
          </a:p>
          <a:p>
            <a:r>
              <a:rPr lang="el-GR" dirty="0"/>
              <a:t>Παράδειγμα: </a:t>
            </a:r>
            <a:r>
              <a:rPr lang="en-US" dirty="0">
                <a:hlinkClick r:id="rId2"/>
              </a:rPr>
              <a:t>https://hotpot.ai/art-generator</a:t>
            </a:r>
            <a:r>
              <a:rPr lang="el-GR" dirty="0"/>
              <a:t> 50 εικόνες την ημέρα σε 5 δευτερόλεπτα, διάφορα στυλ.</a:t>
            </a:r>
          </a:p>
          <a:p>
            <a:r>
              <a:rPr lang="en-US" dirty="0"/>
              <a:t>Prompt: lonely tiger</a:t>
            </a:r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9B193E1-F046-F109-0048-B5829430B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11" y="2992581"/>
            <a:ext cx="3709843" cy="370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1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9F0FE2-4FAC-F9A4-35F1-8BE091CC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CFDB22B-3FAB-FFEB-3EBF-3FDE8ADB8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3" y="105711"/>
            <a:ext cx="3519487" cy="351948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27E2CF3-38BA-8FF3-ABA6-6B96596E6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71" y="105711"/>
            <a:ext cx="3434194" cy="343419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524E56C-2D8C-F181-D13E-D527F10F1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5" y="105711"/>
            <a:ext cx="3434194" cy="343419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E1BBEE7-B19D-AC8F-4AB0-D574F382A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1" y="3232802"/>
            <a:ext cx="3519487" cy="3519487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7FC1A84-584C-B502-88EC-473517950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68" y="3222766"/>
            <a:ext cx="3519487" cy="3519487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7E8296FC-C838-0B81-4F91-8CCB25EBD5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55" y="3235154"/>
            <a:ext cx="3559034" cy="35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6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D2BE1F-8C20-4E41-249D-3A4248D7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Προβλήματα, παράδειγμα: Σαντορίνη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3AFDFA-BF74-2319-C17C-1D320AC31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5641976-A3EC-C580-F81A-E2D702A1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" y="1690688"/>
            <a:ext cx="396639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9CE091C-50D4-489C-2FA9-6151A687E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84" y="1690688"/>
            <a:ext cx="413265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C72AB4D-6130-6AEB-1502-4E97EA4E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16" y="1690688"/>
            <a:ext cx="409198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13F833-A6E9-4098-B91A-DDD285B2FBE4}"/>
              </a:ext>
            </a:extLst>
          </p:cNvPr>
          <p:cNvSpPr txBox="1"/>
          <p:nvPr/>
        </p:nvSpPr>
        <p:spPr>
          <a:xfrm>
            <a:off x="1607127" y="6311900"/>
            <a:ext cx="10051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Διακινήθηκαν χωρίς αναφορά ότι πρόκειται για δημιουργία από ΤΝ</a:t>
            </a:r>
          </a:p>
        </p:txBody>
      </p:sp>
    </p:spTree>
    <p:extLst>
      <p:ext uri="{BB962C8B-B14F-4D97-AF65-F5344CB8AC3E}">
        <p14:creationId xmlns:p14="http://schemas.microsoft.com/office/powerpoint/2010/main" val="1895119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674957-6396-68CA-FBE8-6AFFBB43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αναγνωρίζω αν μια εικόνα είναι από ΤΝ;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709269-3D33-A265-7E4C-0CFC4E7DE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Αντίστροφη αναζήτηση εικόνας</a:t>
            </a:r>
          </a:p>
          <a:p>
            <a:r>
              <a:rPr lang="el-GR" dirty="0"/>
              <a:t>Λεπτομέρειες: αφύσικα ανθρώπινα άκρα, αφύσικα πρόσωπα</a:t>
            </a:r>
          </a:p>
          <a:p>
            <a:r>
              <a:rPr lang="el-GR" dirty="0"/>
              <a:t>Θολό υπόβαθρο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Δοκιμάστε: </a:t>
            </a:r>
            <a:r>
              <a:rPr lang="en-US" dirty="0">
                <a:hlinkClick r:id="rId2"/>
              </a:rPr>
              <a:t>https://whichfaceisreal.com/index.php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49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ED145F-5377-222E-05BD-7316F686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0D0D0D"/>
                </a:solidFill>
                <a:effectLst/>
                <a:highlight>
                  <a:srgbClr val="F4F4F4"/>
                </a:highlight>
                <a:latin typeface="ui-sans-serif"/>
              </a:rPr>
              <a:t>δώσε μου μερικά σύντομα αστεία για την τεχνητή νοημοσύνη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D8C82A-047D-D910-57B7-7B0541523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b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Φυσικά! Εδώ είναι μερικά σύντομα αστεία για την τεχνητή νοημοσύνη:</a:t>
            </a:r>
          </a:p>
          <a:p>
            <a:pPr algn="l">
              <a:buFont typeface="+mj-lt"/>
              <a:buAutoNum type="arabicPeriod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Γιατί η τεχνητή νοημοσύνη δεν παίζει καλά κρυφτό;</a:t>
            </a:r>
          </a:p>
          <a:p>
            <a:pPr lvl="1"/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Γιατί δεν μπορεί να κρύψει την εξυπνάδα της!</a:t>
            </a:r>
          </a:p>
          <a:p>
            <a:pPr algn="l">
              <a:buFont typeface="+mj-lt"/>
              <a:buAutoNum type="arabicPeriod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Τι είπε το ρομπότ στον προγραμματιστή του;</a:t>
            </a:r>
          </a:p>
          <a:p>
            <a:pPr lvl="1"/>
            <a:r>
              <a:rPr lang="el-GR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"Μου δίνεις άδεια να βγάλω άδεια;"</a:t>
            </a:r>
          </a:p>
          <a:p>
            <a:pPr algn="l">
              <a:buFont typeface="+mj-lt"/>
              <a:buAutoNum type="arabicPeriod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Πώς λέγεται η τεχνητή νοημοσύνη που ζωγραφίζει;</a:t>
            </a:r>
          </a:p>
          <a:p>
            <a:pPr lvl="1"/>
            <a:r>
              <a:rPr lang="el-GR" dirty="0" err="1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Ρομποτέχνης</a:t>
            </a:r>
            <a:r>
              <a:rPr lang="el-GR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!</a:t>
            </a:r>
          </a:p>
          <a:p>
            <a:pPr algn="l">
              <a:buFont typeface="+mj-lt"/>
              <a:buAutoNum type="arabicPeriod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Γιατί η τεχνητή νοημοσύνη δεν πάει ποτέ για ύπνο;</a:t>
            </a:r>
          </a:p>
          <a:p>
            <a:pPr lvl="1"/>
            <a:r>
              <a:rPr lang="el-GR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Γιατί φοβάται τα </a:t>
            </a:r>
            <a:r>
              <a:rPr lang="el-GR" dirty="0" err="1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bugs</a:t>
            </a:r>
            <a:r>
              <a:rPr lang="el-GR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 στο σκοτάδι!</a:t>
            </a:r>
          </a:p>
          <a:p>
            <a:pPr algn="l">
              <a:buFont typeface="+mj-lt"/>
              <a:buAutoNum type="arabicPeriod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Πώς λέγεται η τεχνητή νοημοσύνη που παίζει πιάνο;</a:t>
            </a:r>
          </a:p>
          <a:p>
            <a:pPr lvl="1"/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Αλγόρυθμος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35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0B1BD0-3B9C-D265-A850-1FF2606E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Τι είναι η Τεχνητή Νοημοσύνη;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BB8712-EFEF-4C10-86C6-745BD94DC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Τεχνητή Νοημοσύνη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(ή ΤΝ) είναι η ικανότητα ενός υπολογιστή να μαθαίνει και να κάνει πράγματα που συνήθως κάνουν οι άνθρωποι.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Είναι σαν ένας πολύ έξυπνος υπολογιστής που μπορεί να καταλαβαίνει, να σκέφτεται και να μαθαίνει.</a:t>
            </a:r>
          </a:p>
        </p:txBody>
      </p:sp>
    </p:spTree>
    <p:extLst>
      <p:ext uri="{BB962C8B-B14F-4D97-AF65-F5344CB8AC3E}">
        <p14:creationId xmlns:p14="http://schemas.microsoft.com/office/powerpoint/2010/main" val="392452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6A677B-4FDF-C653-395B-B8F8A0AF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Πώς Λειτουργεί η Τεχνητή Νοημοσύνη;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59F7CA-EF7D-4B39-7E12-297925A12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Οι επιστήμονες διδάσκουν την ΤΝ με πολλούς κανόνες και πολλά δεδομένα (πληροφορίες).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Με τον καιρό, η ΤΝ μαθαίνει από τα δεδομένα και γίνεται πιο έξυπνη.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Σαν να δίνεις σε ένα παιδί πολλές φωτογραφίες με γάτες για να μάθει τι είναι γάτα.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42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9397CC-51D4-FA65-406D-0D2842F0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Τι Μπορεί να Κάνει η Τεχνητή Νοημοσύνη;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F738CF-11EC-8115-2DB5-E9125D0EA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Αναγνώριση Φωνής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Μπορεί να καταλαβαίνει τι λέμε.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Παιχνίδια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Μπορεί να παίζει και να κερδίζει σε παιχνίδια.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Ζωγραφική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Μπορεί να ζωγραφίζει εικόνες.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Ιατρική Βοήθεια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Μπορεί να βοηθά τους γιατρούς να βρίσκουν τι έχουν οι ασθενείς.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203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8F830C-2BEB-A26B-8A15-9517A357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Παραδείγματα Τεχνητής Νοημοσύνης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D42D95-BD03-340C-AE2B-51F16EB80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Siri</a:t>
            </a: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και </a:t>
            </a:r>
            <a:r>
              <a:rPr lang="el-GR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Google</a:t>
            </a: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</a:t>
            </a:r>
            <a:r>
              <a:rPr lang="el-GR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Assistant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Βοηθοί στα κινητά μας τηλέφωνα που καταλαβαίνουν και απαντούν σε ερωτήσεις.</a:t>
            </a:r>
          </a:p>
          <a:p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Παιχνίδια όπως το </a:t>
            </a:r>
            <a:r>
              <a:rPr lang="el-GR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Chess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Η ΤΝ μπορεί να παίζει σκάκι και να νικάει πρωταθλητές.</a:t>
            </a:r>
          </a:p>
          <a:p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Αυτοκινούμενα Αυτοκίνητα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Αυτοκίνητα που οδηγούν μόνα τους χρησιμοποιώντας ΤΝ.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598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AE3470-CE80-A19E-EC7C-EFD49DBE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Τι Δεν Μπορεί να Κάνει η Τεχνητή Νοημοσύνη;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709034-D45B-1AC3-16DE-585301513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Δεν έχει συναισθήματα όπως οι άνθρωποι.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Δεν μπορεί να νιώσει χαρά, λύπη, θυμό κ.λπ.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Δεν έχει προσωπικές εμπειρίες.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040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537127-C910-50F2-1CE5-06DE20B4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Συνοψίζοντας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AC2624-E4CC-3EDE-3299-EACA5E7AC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Η ΤΝ είναι σαν ένας πολύ έξυπνος υπολογιστής που μαθαίνει και κάνει δουλειές.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Χρησιμοποιείται σε πολλά πράγματα που κάνουν την καθημερινή μας ζωή πιο εύκολη.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Αν και είναι πολύ έξυπνη, δεν έχει συναισθήματα ή εμπειρίες όπως εμείς.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341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A6E668-323B-34B5-434E-BF449D08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65C342-C5E7-57A8-A14E-4F439D58E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Όλα τα παραπάνω τα έγραψε η ΤΝ</a:t>
            </a:r>
            <a:r>
              <a:rPr lang="en-US" dirty="0"/>
              <a:t>, ChatGPT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859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01E111-9F16-0F5D-CC66-CAACECE6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Όρια στη χρήση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A29228-EC05-729F-E454-CFDD8E70B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UNESCO</a:t>
            </a:r>
            <a:r>
              <a:rPr lang="el-GR" dirty="0"/>
              <a:t>: δεν μπορεί να είναι κάτω από 13 ετών.</a:t>
            </a:r>
          </a:p>
          <a:p>
            <a:r>
              <a:rPr lang="en-US" dirty="0"/>
              <a:t>ChatGPT</a:t>
            </a:r>
            <a:r>
              <a:rPr lang="el-GR" dirty="0"/>
              <a:t>: μεγάλο γλωσσικό μοντέλο, </a:t>
            </a:r>
            <a:r>
              <a:rPr lang="en-US" dirty="0"/>
              <a:t>Bot </a:t>
            </a:r>
            <a:r>
              <a:rPr lang="el-GR" dirty="0"/>
              <a:t>που </a:t>
            </a:r>
            <a:r>
              <a:rPr lang="el-G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edra Sans"/>
              </a:rPr>
              <a:t>απαντά με «προσωπικότητα» και «ανθρώπινο ύφος», δίνοντας την αίσθηση ότι «συνομιλείς» σε έναν άνθρωπο.</a:t>
            </a:r>
          </a:p>
          <a:p>
            <a:r>
              <a:rPr lang="el-GR" dirty="0"/>
              <a:t> Χρήση προτροπών</a:t>
            </a:r>
            <a:r>
              <a:rPr lang="en-US" dirty="0"/>
              <a:t>, prompts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l-GR" dirty="0"/>
              <a:t>ερωτήσεων</a:t>
            </a:r>
            <a:endParaRPr lang="en-US" dirty="0"/>
          </a:p>
          <a:p>
            <a:r>
              <a:rPr lang="el-GR" dirty="0"/>
              <a:t>Γράψε, πες, φτιάξε…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3772974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Θρόισμα">
  <a:themeElements>
    <a:clrScheme name="Θρόισμα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510</Words>
  <Application>Microsoft Office PowerPoint</Application>
  <PresentationFormat>Ευρεία οθόνη</PresentationFormat>
  <Paragraphs>56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Fedra Sans</vt:lpstr>
      <vt:lpstr>ui-sans-serif</vt:lpstr>
      <vt:lpstr>Wingdings 3</vt:lpstr>
      <vt:lpstr>Θρόισμα</vt:lpstr>
      <vt:lpstr>1_Θρόισμα</vt:lpstr>
      <vt:lpstr>Τεχνητή νοημοσύνη</vt:lpstr>
      <vt:lpstr>Τι είναι η Τεχνητή Νοημοσύνη;</vt:lpstr>
      <vt:lpstr>Πώς Λειτουργεί η Τεχνητή Νοημοσύνη;</vt:lpstr>
      <vt:lpstr>Τι Μπορεί να Κάνει η Τεχνητή Νοημοσύνη;</vt:lpstr>
      <vt:lpstr>Παραδείγματα Τεχνητής Νοημοσύνης</vt:lpstr>
      <vt:lpstr>Τι Δεν Μπορεί να Κάνει η Τεχνητή Νοημοσύνη;</vt:lpstr>
      <vt:lpstr>Συνοψίζοντας</vt:lpstr>
      <vt:lpstr>Παρουσίαση του PowerPoint</vt:lpstr>
      <vt:lpstr>Όρια στη χρήση</vt:lpstr>
      <vt:lpstr>Εικόνα και ΤΝ</vt:lpstr>
      <vt:lpstr>Παρουσίαση του PowerPoint</vt:lpstr>
      <vt:lpstr>Προβλήματα, παράδειγμα: Σαντορίνη</vt:lpstr>
      <vt:lpstr>Πως αναγνωρίζω αν μια εικόνα είναι από ΤΝ;</vt:lpstr>
      <vt:lpstr>δώσε μου μερικά σύντομα αστεία για την τεχνητή νοημοσύνη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Τεχνητή νοημοσύνη</dc:title>
  <dc:creator>Δημήτρης Ρούσσινος</dc:creator>
  <cp:lastModifiedBy>Δημήτρης Ρούσσινος</cp:lastModifiedBy>
  <cp:revision>1</cp:revision>
  <dcterms:created xsi:type="dcterms:W3CDTF">2024-05-27T06:23:36Z</dcterms:created>
  <dcterms:modified xsi:type="dcterms:W3CDTF">2024-05-27T06:29:42Z</dcterms:modified>
</cp:coreProperties>
</file>