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20/11/2024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ΑΦΗΓΗΜΑΤΙΚΑ-ΠΕΡΙΓΡΑΦΙΚΑ </a:t>
            </a:r>
            <a:br>
              <a:rPr lang="el-GR" dirty="0" smtClean="0"/>
            </a:br>
            <a:r>
              <a:rPr lang="el-GR" dirty="0" smtClean="0"/>
              <a:t>ΚΕΙΜΕΝΑ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ΜΑΘΗΜΑ ΓΛΩΣΣΑΣ </a:t>
            </a:r>
          </a:p>
          <a:p>
            <a:r>
              <a:rPr lang="el-GR" dirty="0" smtClean="0"/>
              <a:t>ΣΤ ΔΗΜΟΤΙΚΟΥ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1586235"/>
            <a:ext cx="885828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lvl="2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3600" dirty="0" smtClean="0">
                <a:latin typeface="Arial" charset="0"/>
                <a:cs typeface="Arial" charset="0"/>
              </a:rPr>
              <a:t>Τι είναι τα είδη κειμένων;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3600" dirty="0" smtClean="0">
                <a:latin typeface="Arial" charset="0"/>
                <a:cs typeface="Arial" charset="0"/>
              </a:rPr>
              <a:t>     Γιατί είναι σημαντικό να τα γνωρίζουμε;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3600" dirty="0" smtClean="0">
                <a:latin typeface="Arial" charset="0"/>
                <a:cs typeface="Arial" charset="0"/>
              </a:rPr>
              <a:t>     Πού χρησιμοποιούνται στην    καθημερινότητά μας</a:t>
            </a:r>
            <a:r>
              <a:rPr lang="en-US" sz="3600" smtClean="0">
                <a:latin typeface="Arial" charset="0"/>
                <a:cs typeface="Arial" charset="0"/>
              </a:rPr>
              <a:t>;</a:t>
            </a:r>
            <a:endParaRPr kumimoji="0" lang="el-G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785918" y="857232"/>
            <a:ext cx="54292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dirty="0" smtClean="0"/>
              <a:t>Τα αφηγηματικά κείμενα περιγράφουν μια ιστορία ή μια σειρά γεγονότων.</a:t>
            </a:r>
          </a:p>
          <a:p>
            <a:r>
              <a:rPr lang="el-GR" sz="3600" dirty="0" smtClean="0"/>
              <a:t>Έχουν πλοκή, χαρακτήρες, και χρονική ακολουθία.</a:t>
            </a:r>
            <a:endParaRPr lang="el-GR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357290" y="1"/>
            <a:ext cx="742955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dirty="0" smtClean="0"/>
              <a:t>Στοιχεία Αφηγηματικού Κειμένου</a:t>
            </a:r>
          </a:p>
          <a:p>
            <a:endParaRPr lang="el-GR" sz="3200" b="1" dirty="0" smtClean="0"/>
          </a:p>
          <a:p>
            <a:r>
              <a:rPr lang="el-GR" sz="3200" b="1" dirty="0" smtClean="0"/>
              <a:t>Πλοκή:</a:t>
            </a:r>
            <a:r>
              <a:rPr lang="el-GR" sz="3200" dirty="0" smtClean="0"/>
              <a:t> Η εξέλιξη της ιστορίας (Αρχή, Μέση, Τέλος).</a:t>
            </a:r>
          </a:p>
          <a:p>
            <a:r>
              <a:rPr lang="el-GR" sz="3200" b="1" dirty="0" smtClean="0"/>
              <a:t>Χαρακτήρες:</a:t>
            </a:r>
            <a:r>
              <a:rPr lang="el-GR" sz="3200" dirty="0" smtClean="0"/>
              <a:t> Πρωταγωνιστές και δευτεραγωνιστές.</a:t>
            </a:r>
          </a:p>
          <a:p>
            <a:r>
              <a:rPr lang="el-GR" sz="3200" b="1" dirty="0" smtClean="0"/>
              <a:t>Χρόνος και Τόπος:</a:t>
            </a:r>
            <a:r>
              <a:rPr lang="el-GR" sz="3200" dirty="0" smtClean="0"/>
              <a:t> Πότε και πού συμβαίνουν τα γεγονότα.</a:t>
            </a:r>
          </a:p>
          <a:p>
            <a:r>
              <a:rPr lang="el-GR" sz="3200" b="1" dirty="0" smtClean="0"/>
              <a:t>Αφηγητής:</a:t>
            </a:r>
            <a:r>
              <a:rPr lang="el-GR" sz="3200" dirty="0" smtClean="0"/>
              <a:t> Αυτός που αφηγείται την ιστορία.</a:t>
            </a:r>
            <a:endParaRPr lang="el-GR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357290" y="1285860"/>
            <a:ext cx="67151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dirty="0" smtClean="0"/>
              <a:t>Παραδείγματα Αφηγηματικών Κειμένων</a:t>
            </a:r>
          </a:p>
          <a:p>
            <a:endParaRPr lang="el-GR" sz="3200" b="1" dirty="0" smtClean="0"/>
          </a:p>
          <a:p>
            <a:r>
              <a:rPr lang="el-GR" sz="3200" dirty="0" smtClean="0"/>
              <a:t>Μύθοι και παραμύθια.</a:t>
            </a:r>
          </a:p>
          <a:p>
            <a:r>
              <a:rPr lang="el-GR" sz="3200" dirty="0" smtClean="0"/>
              <a:t>Ιστορίες και διηγήματα.</a:t>
            </a:r>
          </a:p>
          <a:p>
            <a:r>
              <a:rPr lang="el-GR" sz="3200" dirty="0" smtClean="0"/>
              <a:t>Προτεινόμενο κείμενο: </a:t>
            </a:r>
            <a:r>
              <a:rPr lang="el-GR" sz="3200" i="1" dirty="0" smtClean="0"/>
              <a:t>«</a:t>
            </a:r>
            <a:r>
              <a:rPr lang="en-US" sz="3200" i="1" dirty="0" smtClean="0"/>
              <a:t>Ta</a:t>
            </a:r>
            <a:r>
              <a:rPr lang="el-GR" sz="3200" i="1" dirty="0" err="1" smtClean="0"/>
              <a:t>ξιδεύοντας</a:t>
            </a:r>
            <a:r>
              <a:rPr lang="el-GR" sz="3200" i="1" dirty="0" smtClean="0"/>
              <a:t> με ελέφαντα</a:t>
            </a:r>
            <a:r>
              <a:rPr lang="el-GR" sz="3200" i="1" dirty="0" smtClean="0"/>
              <a:t>»</a:t>
            </a:r>
            <a:r>
              <a:rPr lang="el-GR" sz="3200" dirty="0" smtClean="0"/>
              <a:t>.</a:t>
            </a:r>
            <a:endParaRPr lang="el-GR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785786" y="1071546"/>
            <a:ext cx="750099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dirty="0" smtClean="0"/>
              <a:t>Τα περιγραφικά κείμενα περιγράφουν έναν τόπο, ένα πρόσωπο, ή ένα αντικείμενο.</a:t>
            </a:r>
          </a:p>
          <a:p>
            <a:r>
              <a:rPr lang="el-GR" sz="3200" dirty="0" smtClean="0"/>
              <a:t>Σκοπός τους είναι να δημιουργήσουν εικόνες στον αναγνώστη.</a:t>
            </a:r>
            <a:endParaRPr lang="el-GR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428596" y="500043"/>
            <a:ext cx="764386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dirty="0" smtClean="0"/>
              <a:t>Εστίαση στις λεπτομέρειες:</a:t>
            </a:r>
            <a:r>
              <a:rPr lang="el-GR" sz="3200" dirty="0" smtClean="0"/>
              <a:t> Χρώματα, σχήματα, ήχοι, μυρωδιές.</a:t>
            </a:r>
          </a:p>
          <a:p>
            <a:r>
              <a:rPr lang="el-GR" sz="3200" b="1" dirty="0" smtClean="0"/>
              <a:t>Χρήση Επιθέτων:</a:t>
            </a:r>
            <a:r>
              <a:rPr lang="el-GR" sz="3200" dirty="0" smtClean="0"/>
              <a:t> Για να ζωντανέψουν οι εικόνες.</a:t>
            </a:r>
          </a:p>
          <a:p>
            <a:r>
              <a:rPr lang="el-GR" sz="3200" b="1" dirty="0" smtClean="0"/>
              <a:t>Παρομοιώσεις και Μεταφορές:</a:t>
            </a:r>
            <a:r>
              <a:rPr lang="el-GR" sz="3200" dirty="0" smtClean="0"/>
              <a:t> Ενίσχυση της αισθητικής περιγραφής.</a:t>
            </a:r>
            <a:endParaRPr lang="el-GR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57224" y="2268349"/>
            <a:ext cx="8286776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Περιγραφές τοπίων ή αντικειμένων.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Προτεινόμενο κείμενο: </a:t>
            </a:r>
            <a:r>
              <a:rPr kumimoji="0" lang="el-GR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«Τα ψάθινα καπέλα»</a:t>
            </a:r>
            <a:r>
              <a:rPr kumimoji="0" lang="el-G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 </a:t>
            </a:r>
            <a:endParaRPr kumimoji="0" lang="el-G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173</Words>
  <Application>Microsoft Office PowerPoint</Application>
  <PresentationFormat>Προβολή στην οθόνη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ΑΦΗΓΗΜΑΤΙΚΑ-ΠΕΡΙΓΡΑΦΙΚΑ  ΚΕΙΜΕΝΑ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ΑΦΗΓΗΜΑΤΙΚΑ-ΠΕΡΙΓΡΑΦΙΚΑ  ΚΕΙΜΕΝΑ</dc:title>
  <dc:creator>Teacher</dc:creator>
  <cp:lastModifiedBy>Teacher</cp:lastModifiedBy>
  <cp:revision>5</cp:revision>
  <dcterms:created xsi:type="dcterms:W3CDTF">2024-11-19T20:13:00Z</dcterms:created>
  <dcterms:modified xsi:type="dcterms:W3CDTF">2024-11-20T19:23:52Z</dcterms:modified>
</cp:coreProperties>
</file>