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10"/>
    <p:restoredTop sz="96012"/>
  </p:normalViewPr>
  <p:slideViewPr>
    <p:cSldViewPr snapToGrid="0" snapToObjects="1">
      <p:cViewPr varScale="1">
        <p:scale>
          <a:sx n="76" d="100"/>
          <a:sy n="76" d="100"/>
        </p:scale>
        <p:origin x="-624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8.xml"/><Relationship Id="rId1" Type="http://schemas.openxmlformats.org/officeDocument/2006/relationships/video" Target="https://www.youtube.com/embed/JZmmOdnljG4?feature=oembed" TargetMode="External"/><Relationship Id="rId4" Type="http://schemas.openxmlformats.org/officeDocument/2006/relationships/hyperlink" Target="https://video.link/w/qIxBb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8.xml"/><Relationship Id="rId1" Type="http://schemas.openxmlformats.org/officeDocument/2006/relationships/video" Target="https://www.youtube.com/embed/LfrlLVL5PeE?feature=oembed" TargetMode="External"/><Relationship Id="rId4" Type="http://schemas.openxmlformats.org/officeDocument/2006/relationships/hyperlink" Target="https://video.link/w/rLxBb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0AB94B9D-F842-4542-86F5-F20FAE86DB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christmas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Challenge</a:t>
            </a:r>
            <a:r>
              <a:rPr lang="el-GR" dirty="0"/>
              <a:t/>
            </a:r>
            <a:br>
              <a:rPr lang="el-GR" dirty="0"/>
            </a:br>
            <a:r>
              <a:rPr lang="el-GR" dirty="0" err="1"/>
              <a:t>Φυσικη</a:t>
            </a:r>
            <a:r>
              <a:rPr lang="el-GR" dirty="0"/>
              <a:t> </a:t>
            </a:r>
            <a:r>
              <a:rPr lang="el-GR" dirty="0" err="1"/>
              <a:t>αγωγη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E8C22D07-5DC3-834D-868E-59D4CB04CF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8523" y="5938877"/>
            <a:ext cx="8045373" cy="742279"/>
          </a:xfrm>
        </p:spPr>
        <p:txBody>
          <a:bodyPr>
            <a:normAutofit/>
          </a:bodyPr>
          <a:lstStyle/>
          <a:p>
            <a:r>
              <a:rPr lang="el-GR" sz="2800" dirty="0" err="1"/>
              <a:t>Θεαματικο</a:t>
            </a:r>
            <a:r>
              <a:rPr lang="el-GR" sz="2800" dirty="0"/>
              <a:t> </a:t>
            </a:r>
            <a:r>
              <a:rPr lang="el-GR" sz="2800" dirty="0" err="1"/>
              <a:t>Πεταγμα</a:t>
            </a:r>
            <a:r>
              <a:rPr lang="el-GR" sz="2800" dirty="0"/>
              <a:t> </a:t>
            </a:r>
            <a:r>
              <a:rPr lang="el-GR" sz="2800" dirty="0" err="1"/>
              <a:t>μπαλασ</a:t>
            </a:r>
            <a:endParaRPr lang="el-GR" sz="2800" dirty="0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xmlns="" id="{2783274D-4FBC-BC4B-9AD9-5454DE6FC2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355" t="101" r="-2399" b="16862"/>
          <a:stretch/>
        </p:blipFill>
        <p:spPr>
          <a:xfrm>
            <a:off x="8424475" y="4723768"/>
            <a:ext cx="3671886" cy="2071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36153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DBFCAECB-E52B-CC42-B95E-529078A9B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Περιγραφη</a:t>
            </a:r>
            <a:r>
              <a:rPr lang="el-GR" dirty="0"/>
              <a:t> </a:t>
            </a:r>
            <a:r>
              <a:rPr lang="en-US" dirty="0"/>
              <a:t>challenge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2E35A38A-C15C-6245-9953-C73742E1A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b="1" dirty="0"/>
              <a:t>ΣΤΟΧΟΣ                </a:t>
            </a:r>
            <a:r>
              <a:rPr lang="el-GR" b="1" dirty="0"/>
              <a:t>Να καταφέρετε να πετάτε συνεχόμενα 2 ή 3 μπαλάκια!</a:t>
            </a:r>
          </a:p>
          <a:p>
            <a:endParaRPr lang="el-GR" b="1" dirty="0"/>
          </a:p>
          <a:p>
            <a:endParaRPr lang="el-GR" b="1" dirty="0"/>
          </a:p>
          <a:p>
            <a:r>
              <a:rPr lang="el-GR" sz="2800" b="1" dirty="0"/>
              <a:t>ΥΛΙΚΑ                  </a:t>
            </a:r>
            <a:r>
              <a:rPr lang="el-GR" b="1" dirty="0"/>
              <a:t>2 ή 3 μπαλάκια τένις, μπαλάκια </a:t>
            </a:r>
            <a:r>
              <a:rPr lang="el-GR" b="1" dirty="0" err="1"/>
              <a:t>αντιστρές</a:t>
            </a:r>
            <a:r>
              <a:rPr lang="el-GR" b="1" dirty="0"/>
              <a:t>, ζευγάρι κάλτσες ή        </a:t>
            </a:r>
          </a:p>
          <a:p>
            <a:pPr marL="0" indent="0">
              <a:buNone/>
            </a:pPr>
            <a:r>
              <a:rPr lang="el-GR" b="1" dirty="0"/>
              <a:t>                                                ακόμα και μανταρίνια!</a:t>
            </a:r>
            <a:r>
              <a:rPr lang="en-US" b="1" dirty="0"/>
              <a:t> </a:t>
            </a:r>
            <a:r>
              <a:rPr lang="el-GR" b="1" dirty="0" err="1"/>
              <a:t>Ιδανικ</a:t>
            </a:r>
            <a:r>
              <a:rPr lang="en-US" b="1" dirty="0" err="1"/>
              <a:t>ό</a:t>
            </a:r>
            <a:r>
              <a:rPr lang="el-GR" b="1" dirty="0"/>
              <a:t> είναι, να είναι μικρά μπαλάκια για  </a:t>
            </a:r>
          </a:p>
          <a:p>
            <a:pPr marL="0" indent="0">
              <a:buNone/>
            </a:pPr>
            <a:r>
              <a:rPr lang="el-GR" b="1" dirty="0"/>
              <a:t>                                                να χωράνε καλά στην παλάμη μας!           </a:t>
            </a:r>
          </a:p>
        </p:txBody>
      </p:sp>
      <p:sp>
        <p:nvSpPr>
          <p:cNvPr id="11" name="Δεξιό βέλος 10">
            <a:extLst>
              <a:ext uri="{FF2B5EF4-FFF2-40B4-BE49-F238E27FC236}">
                <a16:creationId xmlns:a16="http://schemas.microsoft.com/office/drawing/2014/main" xmlns="" id="{B470E97C-56D3-454E-890A-ED11E64F841B}"/>
              </a:ext>
            </a:extLst>
          </p:cNvPr>
          <p:cNvSpPr/>
          <p:nvPr/>
        </p:nvSpPr>
        <p:spPr>
          <a:xfrm>
            <a:off x="3069771" y="2547257"/>
            <a:ext cx="936172" cy="1959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Δεξιό βέλος 12">
            <a:extLst>
              <a:ext uri="{FF2B5EF4-FFF2-40B4-BE49-F238E27FC236}">
                <a16:creationId xmlns:a16="http://schemas.microsoft.com/office/drawing/2014/main" xmlns="" id="{6C248B1D-9F71-DD4D-9974-D6946DB331C9}"/>
              </a:ext>
            </a:extLst>
          </p:cNvPr>
          <p:cNvSpPr/>
          <p:nvPr/>
        </p:nvSpPr>
        <p:spPr>
          <a:xfrm>
            <a:off x="2764971" y="3929744"/>
            <a:ext cx="936172" cy="1959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5" name="Εικόνα 14">
            <a:extLst>
              <a:ext uri="{FF2B5EF4-FFF2-40B4-BE49-F238E27FC236}">
                <a16:creationId xmlns:a16="http://schemas.microsoft.com/office/drawing/2014/main" xmlns="" id="{DF1F8B08-A592-D940-9381-EAF52BC152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959" y="4657725"/>
            <a:ext cx="3154041" cy="200024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xmlns="" val="269747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5611953A-31B3-A24B-85A4-F48245CAB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err="1"/>
              <a:t>εξασκηση</a:t>
            </a:r>
            <a:endParaRPr lang="el-GR" sz="2800" dirty="0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518B3E89-35BF-5147-B024-0D3DFE8FA92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sz="1800" dirty="0"/>
              <a:t>Παρακολουθείστε το βίντεο όσες φορές κρίνετε</a:t>
            </a:r>
            <a:r>
              <a:rPr lang="en-US" sz="1800" dirty="0"/>
              <a:t> </a:t>
            </a:r>
            <a:r>
              <a:rPr lang="el-GR" sz="1800" dirty="0"/>
              <a:t>εσείς απαραίτητο και προσπαθήστε να ξεκινήσετε την εξάσκηση του πετάγματος με:</a:t>
            </a:r>
            <a:r>
              <a:rPr lang="en-US" sz="1800" dirty="0"/>
              <a:t> </a:t>
            </a:r>
          </a:p>
          <a:p>
            <a:r>
              <a:rPr lang="el-GR" sz="1800" dirty="0"/>
              <a:t>1) Μία (1) μπάλα</a:t>
            </a:r>
          </a:p>
          <a:p>
            <a:r>
              <a:rPr lang="el-GR" sz="1800" dirty="0"/>
              <a:t>2) Δύο (2) μπάλες</a:t>
            </a:r>
          </a:p>
          <a:p>
            <a:r>
              <a:rPr lang="el-GR" sz="1800" dirty="0"/>
              <a:t>3) Τρεις (3) μπάλες</a:t>
            </a:r>
          </a:p>
          <a:p>
            <a:endParaRPr lang="el-GR" sz="1800" dirty="0"/>
          </a:p>
          <a:p>
            <a:r>
              <a:rPr lang="el-GR" sz="2100" u="sng" dirty="0"/>
              <a:t>ΠΡΟΣΟΧΗ!</a:t>
            </a:r>
          </a:p>
          <a:p>
            <a:r>
              <a:rPr lang="el-GR" sz="1800" dirty="0"/>
              <a:t>Μην βιαστείτε να προχωρήσετε στα στάδια της εξάσκησης εάν δεν μπορείτε να κάνετε ΤΕΛΕΙΑ και με άνεση την μία τεχνική!</a:t>
            </a:r>
            <a:endParaRPr lang="en-US" sz="1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AF6977E-7532-2F4C-A18C-74F8BB7C7063}"/>
              </a:ext>
            </a:extLst>
          </p:cNvPr>
          <p:cNvSpPr txBox="1"/>
          <p:nvPr/>
        </p:nvSpPr>
        <p:spPr>
          <a:xfrm>
            <a:off x="762000" y="1055534"/>
            <a:ext cx="4624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/>
              <a:t>      ΒΙΝΤΕΟ ΕΚΜΑΘΗΣΗΣ</a:t>
            </a:r>
          </a:p>
        </p:txBody>
      </p:sp>
      <p:pic>
        <p:nvPicPr>
          <p:cNvPr id="9" name="Ηλεκτρονικά πολυμέσα 8" descr="HOW TO JUGGLE 3 BALLS - Tutorial">
            <a:hlinkClick r:id="" action="ppaction://media"/>
            <a:extLst>
              <a:ext uri="{FF2B5EF4-FFF2-40B4-BE49-F238E27FC236}">
                <a16:creationId xmlns:a16="http://schemas.microsoft.com/office/drawing/2014/main" xmlns="" id="{5579B7C6-6A9B-2449-ABAF-7067FC6BA3C7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65175" y="1673225"/>
            <a:ext cx="6157913" cy="34798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D24BC40-CAC7-9F49-82A4-66B768F3D0D0}"/>
              </a:ext>
            </a:extLst>
          </p:cNvPr>
          <p:cNvSpPr txBox="1"/>
          <p:nvPr/>
        </p:nvSpPr>
        <p:spPr>
          <a:xfrm>
            <a:off x="331470" y="5440680"/>
            <a:ext cx="6591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video.link/w/qIxBb</a:t>
            </a:r>
            <a:r>
              <a:rPr lang="en-US" dirty="0" smtClean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810077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9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2311333A-3A35-484D-B47A-D311AB621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Καποια</a:t>
            </a:r>
            <a:r>
              <a:rPr lang="el-GR" dirty="0"/>
              <a:t> </a:t>
            </a:r>
            <a:r>
              <a:rPr lang="el-GR" dirty="0" err="1"/>
              <a:t>μυστικα</a:t>
            </a:r>
            <a:r>
              <a:rPr lang="el-GR" dirty="0"/>
              <a:t> </a:t>
            </a:r>
            <a:r>
              <a:rPr lang="el-GR" dirty="0" err="1"/>
              <a:t>κολπα</a:t>
            </a:r>
            <a:r>
              <a:rPr lang="el-GR" dirty="0"/>
              <a:t> </a:t>
            </a:r>
          </a:p>
        </p:txBody>
      </p:sp>
      <p:pic>
        <p:nvPicPr>
          <p:cNvPr id="6" name="Θέση περιεχομένου 5">
            <a:extLst>
              <a:ext uri="{FF2B5EF4-FFF2-40B4-BE49-F238E27FC236}">
                <a16:creationId xmlns:a16="http://schemas.microsoft.com/office/drawing/2014/main" xmlns="" id="{5E8C706F-334A-A64B-B864-34334FAC637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alphaModFix/>
          </a:blip>
          <a:stretch>
            <a:fillRect/>
          </a:stretch>
        </p:blipFill>
        <p:spPr>
          <a:xfrm>
            <a:off x="8158163" y="206434"/>
            <a:ext cx="1386676" cy="1386676"/>
          </a:xfrm>
        </p:spPr>
      </p:pic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xmlns="" id="{42E8DD20-ECF4-9E4F-8292-FB0D477EB1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51678" y="2286000"/>
            <a:ext cx="10196718" cy="4365566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el-GR" sz="2800" dirty="0"/>
              <a:t>Δοκιμάστε να πετάτε το μπαλάκι χωρίς περιστροφές!</a:t>
            </a:r>
          </a:p>
          <a:p>
            <a:pPr marL="514350" indent="-514350">
              <a:buAutoNum type="arabicParenR"/>
            </a:pPr>
            <a:endParaRPr lang="el-GR" sz="2800" dirty="0"/>
          </a:p>
          <a:p>
            <a:pPr marL="0" indent="0">
              <a:buNone/>
            </a:pPr>
            <a:r>
              <a:rPr lang="el-GR" sz="2800" dirty="0"/>
              <a:t>2) Τα χέρια σας να είναι σχεδόν κολλημένα στα πλάγια του σώματός σας!</a:t>
            </a:r>
          </a:p>
          <a:p>
            <a:pPr marL="0" indent="0">
              <a:buNone/>
            </a:pPr>
            <a:endParaRPr lang="el-GR" sz="2800" dirty="0"/>
          </a:p>
          <a:p>
            <a:pPr marL="0" indent="0">
              <a:buNone/>
            </a:pPr>
            <a:r>
              <a:rPr lang="el-GR" sz="2800" dirty="0"/>
              <a:t>3) Φροντίστε το μπαλάκι να φτάνει πάντα στο ίδιο ύψος (</a:t>
            </a:r>
            <a:r>
              <a:rPr lang="el-GR" sz="2800" dirty="0" err="1"/>
              <a:t>π.χ</a:t>
            </a:r>
            <a:r>
              <a:rPr lang="el-GR" sz="2800" dirty="0"/>
              <a:t> στο ύψος του κεφαλιού)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4) </a:t>
            </a:r>
            <a:r>
              <a:rPr lang="el-GR" sz="2800" dirty="0" err="1"/>
              <a:t>Προσ</a:t>
            </a:r>
            <a:r>
              <a:rPr lang="en-US" sz="2800" dirty="0" err="1"/>
              <a:t>έ</a:t>
            </a:r>
            <a:r>
              <a:rPr lang="el-GR" sz="2800" dirty="0" err="1"/>
              <a:t>ξτε</a:t>
            </a:r>
            <a:r>
              <a:rPr lang="el-GR" sz="2800" dirty="0"/>
              <a:t> τα πετάγματα να είναι παράλληλα με το σώμα σας!</a:t>
            </a:r>
          </a:p>
          <a:p>
            <a:pPr marL="0" indent="0">
              <a:buNone/>
            </a:pPr>
            <a:endParaRPr lang="el-GR" sz="2800" dirty="0"/>
          </a:p>
          <a:p>
            <a:pPr marL="0" indent="0">
              <a:buNone/>
            </a:pPr>
            <a:r>
              <a:rPr lang="el-GR" sz="2800" dirty="0"/>
              <a:t>5) Μόλις το ένα μπαλάκι φτάνει στο πιο ψηλό σημείο του πετάγματος, ΤΟΤΕ πετάω το άλλο μπαλάκι και γρήγορα περιμένω να υποδεχτώ στο χέρι μου το πρώτο μπαλάκι!</a:t>
            </a:r>
          </a:p>
          <a:p>
            <a:pPr marL="0" indent="0">
              <a:buNone/>
            </a:pPr>
            <a:endParaRPr lang="el-GR" sz="2800" dirty="0"/>
          </a:p>
          <a:p>
            <a:pPr marL="0" indent="0">
              <a:buNone/>
            </a:pPr>
            <a:r>
              <a:rPr lang="el-GR" sz="2800" dirty="0"/>
              <a:t>6) Εάν δεν μπορείς να κάνεις συνεχόμενα 15 φορές τα 2 μπαλάκια ξεκινώντας και από αριστερά και από δεξιά, χωρίς κανένα λάθος ΤΟΤΕ ΜΗΝ ξεκινάς να προσπαθείς να πετάς 3 μπαλάκια!</a:t>
            </a:r>
          </a:p>
        </p:txBody>
      </p:sp>
    </p:spTree>
    <p:extLst>
      <p:ext uri="{BB962C8B-B14F-4D97-AF65-F5344CB8AC3E}">
        <p14:creationId xmlns:p14="http://schemas.microsoft.com/office/powerpoint/2010/main" xmlns="" val="53691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99CD08BB-7368-9D47-B225-3F425B334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3838" y="457199"/>
            <a:ext cx="4014787" cy="1196671"/>
          </a:xfrm>
        </p:spPr>
        <p:txBody>
          <a:bodyPr>
            <a:noAutofit/>
          </a:bodyPr>
          <a:lstStyle/>
          <a:p>
            <a:r>
              <a:rPr lang="el-GR" sz="2000" dirty="0"/>
              <a:t>Πως να </a:t>
            </a:r>
            <a:r>
              <a:rPr lang="el-GR" sz="2000" dirty="0" err="1"/>
              <a:t>φτιαξετε</a:t>
            </a:r>
            <a:r>
              <a:rPr lang="el-GR" sz="2000" dirty="0"/>
              <a:t> τα </a:t>
            </a:r>
            <a:r>
              <a:rPr lang="el-GR" sz="2000" dirty="0" err="1"/>
              <a:t>μπαλακια</a:t>
            </a:r>
            <a:r>
              <a:rPr lang="el-GR" sz="2000" dirty="0"/>
              <a:t> </a:t>
            </a:r>
            <a:r>
              <a:rPr lang="el-GR" sz="2000" dirty="0" err="1"/>
              <a:t>μονοι</a:t>
            </a:r>
            <a:r>
              <a:rPr lang="el-GR" sz="2000" dirty="0"/>
              <a:t> σας στο </a:t>
            </a:r>
            <a:r>
              <a:rPr lang="el-GR" sz="2000" dirty="0" err="1"/>
              <a:t>σπιτι</a:t>
            </a:r>
            <a:r>
              <a:rPr lang="el-GR" sz="2000" dirty="0"/>
              <a:t>!</a:t>
            </a:r>
          </a:p>
        </p:txBody>
      </p:sp>
      <p:pic>
        <p:nvPicPr>
          <p:cNvPr id="5" name="Ηλεκτρονικά πολυμέσα 4" descr="How To Make Juggling Balls | DIY Crafts And Activities For Kids">
            <a:hlinkClick r:id="" action="ppaction://media"/>
            <a:extLst>
              <a:ext uri="{FF2B5EF4-FFF2-40B4-BE49-F238E27FC236}">
                <a16:creationId xmlns:a16="http://schemas.microsoft.com/office/drawing/2014/main" xmlns="" id="{548A8C4D-A18A-9D49-8953-F207D42F8841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65175" y="1104900"/>
            <a:ext cx="6157913" cy="4618038"/>
          </a:xfrm>
          <a:prstGeom prst="rect">
            <a:avLst/>
          </a:prstGeom>
        </p:spPr>
      </p:pic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D38D99B3-E023-9D43-9B51-DF8D6FED686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Θα χρειαστείτε απλά υλικά:</a:t>
            </a:r>
          </a:p>
          <a:p>
            <a:r>
              <a:rPr lang="el-GR" sz="2400" dirty="0"/>
              <a:t>        1) Ρύζι</a:t>
            </a:r>
          </a:p>
          <a:p>
            <a:pPr marL="342900" indent="-342900">
              <a:buAutoNum type="arabicParenR"/>
            </a:pPr>
            <a:r>
              <a:rPr lang="el-GR" sz="2400" dirty="0"/>
              <a:t>2)  Μπαλόνια</a:t>
            </a:r>
          </a:p>
          <a:p>
            <a:pPr marL="342900" indent="-342900">
              <a:buAutoNum type="arabicParenR"/>
            </a:pPr>
            <a:r>
              <a:rPr lang="el-GR" sz="2400" dirty="0"/>
              <a:t>3) Πλαστικές  </a:t>
            </a:r>
          </a:p>
          <a:p>
            <a:pPr marL="342900" indent="-342900">
              <a:buAutoNum type="arabicParenR"/>
            </a:pPr>
            <a:r>
              <a:rPr lang="el-GR" sz="2400" dirty="0"/>
              <a:t>    σακούλες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818355C-CC4D-F341-88B9-9E2BC77038DF}"/>
              </a:ext>
            </a:extLst>
          </p:cNvPr>
          <p:cNvSpPr txBox="1"/>
          <p:nvPr/>
        </p:nvSpPr>
        <p:spPr>
          <a:xfrm>
            <a:off x="468630" y="5989320"/>
            <a:ext cx="67094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video.link/w/rLxBb</a:t>
            </a:r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936749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B272AFE-8E69-B84C-A932-E4D5E9F089ED}"/>
              </a:ext>
            </a:extLst>
          </p:cNvPr>
          <p:cNvSpPr txBox="1"/>
          <p:nvPr/>
        </p:nvSpPr>
        <p:spPr>
          <a:xfrm>
            <a:off x="2328863" y="3059668"/>
            <a:ext cx="9358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000" dirty="0"/>
              <a:t>ΚΑΛΗ ΕΠΙΤΥΧΙΑ !!!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xmlns="" id="{502B15AA-E8C4-AA41-AB6B-7F9D3390C8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2363" y="3059669"/>
            <a:ext cx="3757612" cy="3398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8793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Κάρτα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Κάρτα</Template>
  <TotalTime>671</TotalTime>
  <Words>278</Words>
  <Application>Microsoft Macintosh PowerPoint</Application>
  <PresentationFormat>Προσαρμογή</PresentationFormat>
  <Paragraphs>39</Paragraphs>
  <Slides>6</Slides>
  <Notes>0</Notes>
  <HiddenSlides>0</HiddenSlides>
  <MMClips>2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Κάρτα</vt:lpstr>
      <vt:lpstr>christmas Challenge Φυσικη αγωγη</vt:lpstr>
      <vt:lpstr>Περιγραφη challenge</vt:lpstr>
      <vt:lpstr>εξασκηση</vt:lpstr>
      <vt:lpstr>Καποια μυστικα κολπα </vt:lpstr>
      <vt:lpstr>Πως να φτιαξετε τα μπαλακια μονοι σας στο σπιτι!</vt:lpstr>
      <vt:lpstr>Διαφάνεια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Challenge Φυσικη αγωγη</dc:title>
  <dc:creator>Microsoft Office User</dc:creator>
  <cp:lastModifiedBy>fanis</cp:lastModifiedBy>
  <cp:revision>18</cp:revision>
  <dcterms:created xsi:type="dcterms:W3CDTF">2020-12-14T10:30:47Z</dcterms:created>
  <dcterms:modified xsi:type="dcterms:W3CDTF">2020-12-22T19:01:09Z</dcterms:modified>
</cp:coreProperties>
</file>