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9B0B9-9423-47C4-BC7B-3FC64F50529E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328E4-1908-4E9F-A26E-4EC7559E06E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ΚΥΚΛΟΣ ΝΕΡΟΥ</a:t>
            </a:r>
            <a:endParaRPr lang="el-GR" dirty="0"/>
          </a:p>
        </p:txBody>
      </p:sp>
      <p:pic>
        <p:nvPicPr>
          <p:cNvPr id="3" name="2 - Εικόνα" descr="ΣΤΑΓΟΝΑ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8440" y="1340768"/>
            <a:ext cx="3627120" cy="45266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επο υλικο βροχη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052736"/>
            <a:ext cx="6120680" cy="46085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Προβολή στην οθόνη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ΚΥΚΛΟΣ ΝΕΡΟΥ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ΚΥΚΛΟΣ ΝΕΡΟΥ</dc:title>
  <dc:creator>user</dc:creator>
  <cp:lastModifiedBy>user</cp:lastModifiedBy>
  <cp:revision>1</cp:revision>
  <dcterms:created xsi:type="dcterms:W3CDTF">2024-11-14T14:34:58Z</dcterms:created>
  <dcterms:modified xsi:type="dcterms:W3CDTF">2024-11-14T14:38:41Z</dcterms:modified>
</cp:coreProperties>
</file>