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PAPANTI ARKOULI" userId="5ef56cfdd1fb8589" providerId="LiveId" clId="{449FE072-6A0A-43F7-B86B-BF2EE14E9609}"/>
    <pc:docChg chg="modSld">
      <pc:chgData name="YPAPANTI ARKOULI" userId="5ef56cfdd1fb8589" providerId="LiveId" clId="{449FE072-6A0A-43F7-B86B-BF2EE14E9609}" dt="2024-11-23T14:34:48.258" v="0" actId="14100"/>
      <pc:docMkLst>
        <pc:docMk/>
      </pc:docMkLst>
      <pc:sldChg chg="modSp mod">
        <pc:chgData name="YPAPANTI ARKOULI" userId="5ef56cfdd1fb8589" providerId="LiveId" clId="{449FE072-6A0A-43F7-B86B-BF2EE14E9609}" dt="2024-11-23T14:34:48.258" v="0" actId="14100"/>
        <pc:sldMkLst>
          <pc:docMk/>
          <pc:sldMk cId="1639713700" sldId="258"/>
        </pc:sldMkLst>
        <pc:picChg chg="mod">
          <ac:chgData name="YPAPANTI ARKOULI" userId="5ef56cfdd1fb8589" providerId="LiveId" clId="{449FE072-6A0A-43F7-B86B-BF2EE14E9609}" dt="2024-11-23T14:34:48.258" v="0" actId="14100"/>
          <ac:picMkLst>
            <pc:docMk/>
            <pc:sldMk cId="1639713700" sldId="258"/>
            <ac:picMk id="3" creationId="{E463BDF2-C032-1933-8A27-D18B2E0B780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1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8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0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1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9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7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8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0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4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45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 Fill">
            <a:extLst>
              <a:ext uri="{FF2B5EF4-FFF2-40B4-BE49-F238E27FC236}">
                <a16:creationId xmlns:a16="http://schemas.microsoft.com/office/drawing/2014/main" id="{B6D694DB-A3FC-4F14-A225-17BEBA44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529E3-AB36-6A62-C83F-512EBA51233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20193" r="-1" b="-1"/>
          <a:stretch/>
        </p:blipFill>
        <p:spPr>
          <a:xfrm>
            <a:off x="20" y="10"/>
            <a:ext cx="12188921" cy="68579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B5C9A1D1-D9C7-7C3B-31EE-3AA566FCE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233" y="686020"/>
            <a:ext cx="8630138" cy="2742980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Η ζωή  στα  βουνά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E879DAE-0D7E-DE8B-164B-3FBEAF586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233" y="3602038"/>
            <a:ext cx="8630138" cy="2569942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Οι δυσκολίες που αντιμετωπίζουν οι κάτοικοι </a:t>
            </a:r>
          </a:p>
          <a:p>
            <a:r>
              <a:rPr lang="el-GR">
                <a:solidFill>
                  <a:srgbClr val="FFFFFF"/>
                </a:solidFill>
              </a:rPr>
              <a:t>των ορεινών περιοχών της Ελλάδας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4433877-8295-4A0D-94F7-BFD8A6336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1FD208E-0612-408E-9D15-241B45325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0005FEAC-EF53-4E59-AFAA-B72D0F702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0D9F4E7-B583-4E44-AE18-421B268FB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C41D6DC-5CB2-4929-AAA8-328E7AA84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810D7DDE-644B-4D22-86B4-C3FEDF985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5777DB78-76A6-4C7E-884B-AE5A8540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7011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681F9FCB-1E38-43E9-8567-6292F4842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774C59F6-927E-4017-B42A-7B08AAE14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ure">
            <a:extLst>
              <a:ext uri="{FF2B5EF4-FFF2-40B4-BE49-F238E27FC236}">
                <a16:creationId xmlns:a16="http://schemas.microsoft.com/office/drawing/2014/main" id="{064CAD89-5878-4459-A99B-CF8550B25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Εικόνα 2" descr="Εικόνα που περιέχει κείμενο, δέντρο, ουρανός, στιγμιότυπο οθόνης&#10;&#10;Περιγραφή που δημιουργήθηκε αυτόματα">
            <a:extLst>
              <a:ext uri="{FF2B5EF4-FFF2-40B4-BE49-F238E27FC236}">
                <a16:creationId xmlns:a16="http://schemas.microsoft.com/office/drawing/2014/main" id="{85902388-2582-AB80-8F1B-65A2605768F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46" b="17135"/>
          <a:stretch/>
        </p:blipFill>
        <p:spPr>
          <a:xfrm>
            <a:off x="457201" y="602379"/>
            <a:ext cx="11234056" cy="565324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594EDEB5-1997-4C80-B4FB-8BE063E14D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750" y="4648119"/>
            <a:ext cx="12196564" cy="2214853"/>
            <a:chOff x="-7750" y="4648119"/>
            <a:chExt cx="12196564" cy="2214853"/>
          </a:xfrm>
        </p:grpSpPr>
        <p:sp>
          <p:nvSpPr>
            <p:cNvPr id="15" name="Graphic 9">
              <a:extLst>
                <a:ext uri="{FF2B5EF4-FFF2-40B4-BE49-F238E27FC236}">
                  <a16:creationId xmlns:a16="http://schemas.microsoft.com/office/drawing/2014/main" id="{3D9CE55D-D24E-4FB6-8A08-A2E92BA9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7750" y="5288896"/>
              <a:ext cx="1574076" cy="1574076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F4EEE36-46C2-4F59-8DEE-CF8EFB4F1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5540" y="4914495"/>
              <a:ext cx="146424" cy="14642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21D55103-D0B5-4D7E-9C95-B9C642C639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52362" y="4807292"/>
              <a:ext cx="1574076" cy="157407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1">
                  <a:lumMod val="5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1A43BB1F-9FA1-4CB3-9845-2EAE7AAF5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10343" y="4648119"/>
              <a:ext cx="2208912" cy="22089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C6F84F98-94B5-48AC-B327-0C37C1BC7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146496" y="4804469"/>
              <a:ext cx="1941285" cy="194128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623E1EB-630B-4610-8AE8-C7B2EF25E8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2268" y="6414763"/>
              <a:ext cx="1492406" cy="445044"/>
            </a:xfrm>
            <a:custGeom>
              <a:avLst/>
              <a:gdLst>
                <a:gd name="connsiteX0" fmla="*/ 1024272 w 2163589"/>
                <a:gd name="connsiteY0" fmla="*/ 0 h 645194"/>
                <a:gd name="connsiteX1" fmla="*/ 2163589 w 2163589"/>
                <a:gd name="connsiteY1" fmla="*/ 0 h 645194"/>
                <a:gd name="connsiteX2" fmla="*/ 2163589 w 2163589"/>
                <a:gd name="connsiteY2" fmla="*/ 645194 h 645194"/>
                <a:gd name="connsiteX3" fmla="*/ 0 w 2163589"/>
                <a:gd name="connsiteY3" fmla="*/ 645194 h 645194"/>
                <a:gd name="connsiteX4" fmla="*/ 76751 w 2163589"/>
                <a:gd name="connsiteY4" fmla="*/ 503789 h 645194"/>
                <a:gd name="connsiteX5" fmla="*/ 1024272 w 2163589"/>
                <a:gd name="connsiteY5" fmla="*/ 0 h 64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3589" h="645194">
                  <a:moveTo>
                    <a:pt x="1024272" y="0"/>
                  </a:moveTo>
                  <a:lnTo>
                    <a:pt x="2163589" y="0"/>
                  </a:lnTo>
                  <a:lnTo>
                    <a:pt x="2163589" y="645194"/>
                  </a:lnTo>
                  <a:lnTo>
                    <a:pt x="0" y="645194"/>
                  </a:lnTo>
                  <a:lnTo>
                    <a:pt x="76751" y="503789"/>
                  </a:lnTo>
                  <a:cubicBezTo>
                    <a:pt x="282096" y="199838"/>
                    <a:pt x="629843" y="0"/>
                    <a:pt x="1024272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07F543E-C32D-465A-9489-9F2A104E3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19255" y="5528841"/>
              <a:ext cx="969559" cy="1330964"/>
            </a:xfrm>
            <a:custGeom>
              <a:avLst/>
              <a:gdLst>
                <a:gd name="connsiteX0" fmla="*/ 636044 w 1068022"/>
                <a:gd name="connsiteY0" fmla="*/ 0 h 1392461"/>
                <a:gd name="connsiteX1" fmla="*/ 954067 w 1068022"/>
                <a:gd name="connsiteY1" fmla="*/ 283924 h 1392461"/>
                <a:gd name="connsiteX2" fmla="*/ 1068022 w 1068022"/>
                <a:gd name="connsiteY2" fmla="*/ 423925 h 1392461"/>
                <a:gd name="connsiteX3" fmla="*/ 1068022 w 1068022"/>
                <a:gd name="connsiteY3" fmla="*/ 1392461 h 1392461"/>
                <a:gd name="connsiteX4" fmla="*/ 127703 w 1068022"/>
                <a:gd name="connsiteY4" fmla="*/ 1392461 h 1392461"/>
                <a:gd name="connsiteX5" fmla="*/ 99382 w 1068022"/>
                <a:gd name="connsiteY5" fmla="*/ 1346683 h 1392461"/>
                <a:gd name="connsiteX6" fmla="*/ 0 w 1068022"/>
                <a:gd name="connsiteY6" fmla="*/ 969366 h 1392461"/>
                <a:gd name="connsiteX7" fmla="*/ 636044 w 1068022"/>
                <a:gd name="connsiteY7" fmla="*/ 0 h 1392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8022" h="1392461">
                  <a:moveTo>
                    <a:pt x="636044" y="0"/>
                  </a:moveTo>
                  <a:cubicBezTo>
                    <a:pt x="636044" y="0"/>
                    <a:pt x="795055" y="108502"/>
                    <a:pt x="954067" y="283924"/>
                  </a:cubicBezTo>
                  <a:lnTo>
                    <a:pt x="1068022" y="423925"/>
                  </a:lnTo>
                  <a:lnTo>
                    <a:pt x="1068022" y="1392461"/>
                  </a:lnTo>
                  <a:lnTo>
                    <a:pt x="127703" y="1392461"/>
                  </a:lnTo>
                  <a:lnTo>
                    <a:pt x="99382" y="1346683"/>
                  </a:lnTo>
                  <a:cubicBezTo>
                    <a:pt x="39753" y="1230710"/>
                    <a:pt x="0" y="1103205"/>
                    <a:pt x="0" y="969366"/>
                  </a:cubicBezTo>
                  <a:cubicBezTo>
                    <a:pt x="0" y="434008"/>
                    <a:pt x="636044" y="0"/>
                    <a:pt x="63604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36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κείμενο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E463BDF2-C032-1933-8A27-D18B2E0B7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83" y="1099037"/>
            <a:ext cx="7438208" cy="191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1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κείμενο, στιγμιότυπο οθόνης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77F5BB89-A71F-147A-E9DE-CF0FA7DD9B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20" y="125730"/>
            <a:ext cx="6865620" cy="660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2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681F9FCB-1E38-43E9-8567-6292F4842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774C59F6-927E-4017-B42A-7B08AAE14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ure">
            <a:extLst>
              <a:ext uri="{FF2B5EF4-FFF2-40B4-BE49-F238E27FC236}">
                <a16:creationId xmlns:a16="http://schemas.microsoft.com/office/drawing/2014/main" id="{7E3C842E-4105-4D87-8535-4EE443361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Εικόνα 2" descr="Εικόνα που περιέχει κείμενο, στιγμιότυπο οθόνης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CB215BBD-0B28-32A1-7E1A-6C023DB690D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51" b="3985"/>
          <a:stretch/>
        </p:blipFill>
        <p:spPr>
          <a:xfrm>
            <a:off x="457201" y="602379"/>
            <a:ext cx="11234056" cy="565324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2D80F3FE-7452-41C4-92BE-A16969A27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9318509-E4F0-4CDC-82F1-38412FC69A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0E589523-F7FF-4734-BECA-520B0ED555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AF6530-FA32-432D-BB1A-2223B09419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0B5941-5610-4E41-871F-C8AEA84398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61FA8E74-CFFB-42B8-B7BC-84961FF76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DF6D987D-05B6-49E8-A9AF-641FF3DFB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0740697-DBFA-B7B2-D1B2-7B8C2D1DFC81}"/>
              </a:ext>
            </a:extLst>
          </p:cNvPr>
          <p:cNvSpPr txBox="1"/>
          <p:nvPr/>
        </p:nvSpPr>
        <p:spPr>
          <a:xfrm>
            <a:off x="834012" y="974690"/>
            <a:ext cx="4041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>
                <a:solidFill>
                  <a:schemeClr val="accent6">
                    <a:lumMod val="50000"/>
                  </a:schemeClr>
                </a:solidFill>
              </a:rPr>
              <a:t>Αγροτουρισμός</a:t>
            </a:r>
            <a:endParaRPr lang="el-GR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12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κείμενο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FCE0141E-B7DF-1753-CEEC-7584E7494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64" y="979671"/>
            <a:ext cx="7671414" cy="39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66970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AnalogousFromLightSeedRightStep">
      <a:dk1>
        <a:srgbClr val="000000"/>
      </a:dk1>
      <a:lt1>
        <a:srgbClr val="FFFFFF"/>
      </a:lt1>
      <a:dk2>
        <a:srgbClr val="412924"/>
      </a:dk2>
      <a:lt2>
        <a:srgbClr val="E2E7E8"/>
      </a:lt2>
      <a:accent1>
        <a:srgbClr val="CA9893"/>
      </a:accent1>
      <a:accent2>
        <a:srgbClr val="BE9D7B"/>
      </a:accent2>
      <a:accent3>
        <a:srgbClr val="A9A57B"/>
      </a:accent3>
      <a:accent4>
        <a:srgbClr val="97AB6F"/>
      </a:accent4>
      <a:accent5>
        <a:srgbClr val="8AAE7E"/>
      </a:accent5>
      <a:accent6>
        <a:srgbClr val="73B17D"/>
      </a:accent6>
      <a:hlink>
        <a:srgbClr val="588C91"/>
      </a:hlink>
      <a:folHlink>
        <a:srgbClr val="7F7F7F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</Words>
  <Application>Microsoft Office PowerPoint</Application>
  <PresentationFormat>Ευρεία οθόνη</PresentationFormat>
  <Paragraphs>4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Arial</vt:lpstr>
      <vt:lpstr>Gill Sans Nova</vt:lpstr>
      <vt:lpstr>TropicVTI</vt:lpstr>
      <vt:lpstr>Η ζωή  στα  βουνά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YPAPANTI ARKOULI</dc:creator>
  <cp:lastModifiedBy>YPAPANTI ARKOULI</cp:lastModifiedBy>
  <cp:revision>1</cp:revision>
  <dcterms:created xsi:type="dcterms:W3CDTF">2024-11-23T14:26:07Z</dcterms:created>
  <dcterms:modified xsi:type="dcterms:W3CDTF">2024-11-23T14:34:57Z</dcterms:modified>
</cp:coreProperties>
</file>