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62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PAPANTI ARKOULI" userId="5ef56cfdd1fb8589" providerId="LiveId" clId="{449FE072-6A0A-43F7-B86B-BF2EE14E9609}"/>
    <pc:docChg chg="modSld">
      <pc:chgData name="YPAPANTI ARKOULI" userId="5ef56cfdd1fb8589" providerId="LiveId" clId="{449FE072-6A0A-43F7-B86B-BF2EE14E9609}" dt="2024-11-23T14:34:48.258" v="0" actId="14100"/>
      <pc:docMkLst>
        <pc:docMk/>
      </pc:docMkLst>
      <pc:sldChg chg="modSp mod">
        <pc:chgData name="YPAPANTI ARKOULI" userId="5ef56cfdd1fb8589" providerId="LiveId" clId="{449FE072-6A0A-43F7-B86B-BF2EE14E9609}" dt="2024-11-23T14:34:48.258" v="0" actId="14100"/>
        <pc:sldMkLst>
          <pc:docMk/>
          <pc:sldMk cId="1639713700" sldId="258"/>
        </pc:sldMkLst>
        <pc:picChg chg="mod">
          <ac:chgData name="YPAPANTI ARKOULI" userId="5ef56cfdd1fb8589" providerId="LiveId" clId="{449FE072-6A0A-43F7-B86B-BF2EE14E9609}" dt="2024-11-23T14:34:48.258" v="0" actId="14100"/>
          <ac:picMkLst>
            <pc:docMk/>
            <pc:sldMk cId="1639713700" sldId="258"/>
            <ac:picMk id="3" creationId="{E463BDF2-C032-1933-8A27-D18B2E0B780C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0F28B-45E3-4585-87E3-73838692A7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668049"/>
            <a:ext cx="7626795" cy="2841914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F755B0-E17A-4B52-A99D-C35BB18BB2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3602038"/>
            <a:ext cx="7626795" cy="2501728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390C28-805B-4DA6-A10E-651C0FD01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11/23/2024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5EBBA9-C52F-4628-AE0D-DCD1772F9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5BAC57-F8E1-4B54-A111-CB53B3203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116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A5B40-C529-41A6-8D06-07AF9430A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B5A354-E2A8-4A91-9D7A-36D9E0915C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5D3944-2E3D-42BC-B83D-7630699D4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11/23/2024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FC57FA-204E-4A7A-BAE2-DF17BB0FF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BDA36D-49FF-495A-8E25-4CCC98E39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485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544ECD05-4E94-4A60-8FDA-700BF100B0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Color Fill">
            <a:extLst>
              <a:ext uri="{FF2B5EF4-FFF2-40B4-BE49-F238E27FC236}">
                <a16:creationId xmlns:a16="http://schemas.microsoft.com/office/drawing/2014/main" id="{8BCB0EB2-4067-418C-9465-9D4C71240E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4E37999-41E7-446D-8C53-B904C3CE87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300855" y="0"/>
            <a:ext cx="1891145" cy="5600700"/>
            <a:chOff x="10300855" y="0"/>
            <a:chExt cx="1891145" cy="5600700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438A90E8-87F8-4150-B5EB-E19C8A01AFB9}"/>
                </a:ext>
              </a:extLst>
            </p:cNvPr>
            <p:cNvSpPr/>
            <p:nvPr/>
          </p:nvSpPr>
          <p:spPr>
            <a:xfrm>
              <a:off x="11783194" y="2943021"/>
              <a:ext cx="246527" cy="2465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0" name="Graphic 9">
              <a:extLst>
                <a:ext uri="{FF2B5EF4-FFF2-40B4-BE49-F238E27FC236}">
                  <a16:creationId xmlns:a16="http://schemas.microsoft.com/office/drawing/2014/main" id="{724DCA1C-A8E8-4F90-8FAE-85B1426C108A}"/>
                </a:ext>
              </a:extLst>
            </p:cNvPr>
            <p:cNvSpPr/>
            <p:nvPr/>
          </p:nvSpPr>
          <p:spPr>
            <a:xfrm>
              <a:off x="10330568" y="2199078"/>
              <a:ext cx="1195288" cy="119528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lumMod val="75000"/>
                <a:alpha val="65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158D6291-6756-44E3-9FCE-0B2ECA5EE664}"/>
                </a:ext>
              </a:extLst>
            </p:cNvPr>
            <p:cNvSpPr/>
            <p:nvPr/>
          </p:nvSpPr>
          <p:spPr>
            <a:xfrm flipV="1">
              <a:off x="11151383" y="4336822"/>
              <a:ext cx="1040617" cy="1263878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C37CA96E-9DD9-4172-B63B-50DF43B576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1638492" y="2767655"/>
              <a:ext cx="553508" cy="1567713"/>
            </a:xfrm>
            <a:custGeom>
              <a:avLst/>
              <a:gdLst>
                <a:gd name="connsiteX0" fmla="*/ 612019 w 612019"/>
                <a:gd name="connsiteY0" fmla="*/ 0 h 1733435"/>
                <a:gd name="connsiteX1" fmla="*/ 612019 w 612019"/>
                <a:gd name="connsiteY1" fmla="*/ 1733435 h 1733435"/>
                <a:gd name="connsiteX2" fmla="*/ 180103 w 612019"/>
                <a:gd name="connsiteY2" fmla="*/ 1301519 h 1733435"/>
                <a:gd name="connsiteX3" fmla="*/ 180103 w 612019"/>
                <a:gd name="connsiteY3" fmla="*/ 431916 h 173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2019" h="1733435">
                  <a:moveTo>
                    <a:pt x="612019" y="0"/>
                  </a:moveTo>
                  <a:lnTo>
                    <a:pt x="612019" y="1733435"/>
                  </a:lnTo>
                  <a:lnTo>
                    <a:pt x="180103" y="1301519"/>
                  </a:lnTo>
                  <a:cubicBezTo>
                    <a:pt x="-60034" y="1061382"/>
                    <a:pt x="-60034" y="672053"/>
                    <a:pt x="180103" y="4319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3" name="Graphic 9">
              <a:extLst>
                <a:ext uri="{FF2B5EF4-FFF2-40B4-BE49-F238E27FC236}">
                  <a16:creationId xmlns:a16="http://schemas.microsoft.com/office/drawing/2014/main" id="{B335AFFE-BF3D-491C-8255-692B9DAC6775}"/>
                </a:ext>
              </a:extLst>
            </p:cNvPr>
            <p:cNvSpPr/>
            <p:nvPr/>
          </p:nvSpPr>
          <p:spPr>
            <a:xfrm flipH="1">
              <a:off x="10300855" y="0"/>
              <a:ext cx="1891145" cy="1891145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14" name="Graphic 9">
              <a:extLst>
                <a:ext uri="{FF2B5EF4-FFF2-40B4-BE49-F238E27FC236}">
                  <a16:creationId xmlns:a16="http://schemas.microsoft.com/office/drawing/2014/main" id="{AA052AAF-7A7C-4EDB-AE2C-FCA3A756C4E5}"/>
                </a:ext>
              </a:extLst>
            </p:cNvPr>
            <p:cNvSpPr/>
            <p:nvPr/>
          </p:nvSpPr>
          <p:spPr>
            <a:xfrm flipH="1">
              <a:off x="10424367" y="122795"/>
              <a:ext cx="1644119" cy="164411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sp>
        <p:nvSpPr>
          <p:cNvPr id="20" name="Texture">
            <a:extLst>
              <a:ext uri="{FF2B5EF4-FFF2-40B4-BE49-F238E27FC236}">
                <a16:creationId xmlns:a16="http://schemas.microsoft.com/office/drawing/2014/main" id="{31F99E9D-6528-47AC-B178-7032D0E17D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4DD302-622D-4E42-BD6F-FAAA98B372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06311" y="668049"/>
            <a:ext cx="2628900" cy="55089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70D9F5-C907-405F-BE11-571C61745E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668049"/>
            <a:ext cx="6689098" cy="55089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FD860-3FBD-4FE7-A9FD-1D4A4D10A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11/23/2024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0A367B-81B3-4BD3-9C95-18EC0710A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7D8E54-346D-4D66-BF99-96DA43F80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303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A2C84-1247-4534-81D1-136C3E1EB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48D490-CEA6-4844-A537-F749658D37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DAEFC9-887F-4E73-9938-6032D5286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11/23/2024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FCF0CF-134A-404E-A177-9FAAA039F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A1B0DC-2D2C-408B-A577-904A2385C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918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55431-EF88-4771-9699-27EF70A55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50"/>
            <a:ext cx="7673389" cy="3816588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AF57C3-A928-4093-B3FC-ECC2194AE9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4589463"/>
            <a:ext cx="7673389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BFD625-A893-46D3-A518-9E969CB4F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11/23/2024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CAD37A-B380-4B65-9FB9-3FB914120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E773B6-CD13-4451-9BF3-C4102BA5E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898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C1FBD0A-9F7B-4EBB-9982-B55F5F9806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olor Fill">
            <a:extLst>
              <a:ext uri="{FF2B5EF4-FFF2-40B4-BE49-F238E27FC236}">
                <a16:creationId xmlns:a16="http://schemas.microsoft.com/office/drawing/2014/main" id="{88CFF0B8-0BA9-4DD9-B7B2-0655DC8419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77B910E-9B87-4291-987B-6883212CBA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1151383" y="2767655"/>
            <a:ext cx="1040617" cy="2833045"/>
            <a:chOff x="11151383" y="2767655"/>
            <a:chExt cx="1040617" cy="2833045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05596CF7-55B3-409D-A36C-F5BE9D625628}"/>
                </a:ext>
              </a:extLst>
            </p:cNvPr>
            <p:cNvSpPr/>
            <p:nvPr/>
          </p:nvSpPr>
          <p:spPr>
            <a:xfrm>
              <a:off x="11783194" y="2943021"/>
              <a:ext cx="246527" cy="2465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92245D23-45D8-474C-8A38-633E99962676}"/>
                </a:ext>
              </a:extLst>
            </p:cNvPr>
            <p:cNvSpPr/>
            <p:nvPr/>
          </p:nvSpPr>
          <p:spPr>
            <a:xfrm flipV="1">
              <a:off x="11151383" y="4336822"/>
              <a:ext cx="1040617" cy="1263878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18A8D14-28CA-4095-B2FA-E48B3150AD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1638492" y="2767655"/>
              <a:ext cx="553508" cy="1567713"/>
            </a:xfrm>
            <a:custGeom>
              <a:avLst/>
              <a:gdLst>
                <a:gd name="connsiteX0" fmla="*/ 612019 w 612019"/>
                <a:gd name="connsiteY0" fmla="*/ 0 h 1733435"/>
                <a:gd name="connsiteX1" fmla="*/ 612019 w 612019"/>
                <a:gd name="connsiteY1" fmla="*/ 1733435 h 1733435"/>
                <a:gd name="connsiteX2" fmla="*/ 180103 w 612019"/>
                <a:gd name="connsiteY2" fmla="*/ 1301519 h 1733435"/>
                <a:gd name="connsiteX3" fmla="*/ 180103 w 612019"/>
                <a:gd name="connsiteY3" fmla="*/ 431916 h 173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2019" h="1733435">
                  <a:moveTo>
                    <a:pt x="612019" y="0"/>
                  </a:moveTo>
                  <a:lnTo>
                    <a:pt x="612019" y="1733435"/>
                  </a:lnTo>
                  <a:lnTo>
                    <a:pt x="180103" y="1301519"/>
                  </a:lnTo>
                  <a:cubicBezTo>
                    <a:pt x="-60034" y="1061382"/>
                    <a:pt x="-60034" y="672053"/>
                    <a:pt x="180103" y="4319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</p:grpSp>
      <p:sp>
        <p:nvSpPr>
          <p:cNvPr id="13" name="Texture">
            <a:extLst>
              <a:ext uri="{FF2B5EF4-FFF2-40B4-BE49-F238E27FC236}">
                <a16:creationId xmlns:a16="http://schemas.microsoft.com/office/drawing/2014/main" id="{1D1F176A-19F1-4537-800D-210F29EC1A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04C26-6125-4D95-9FC0-50DEB9419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49"/>
            <a:ext cx="10451534" cy="159174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35401A-13E5-4CED-864F-06D6EECCBC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2341329"/>
            <a:ext cx="5562600" cy="38356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513523-8F78-4766-91D7-03E329B683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341329"/>
            <a:ext cx="4736534" cy="38356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5B757F-BAD2-4343-BD57-FC02D0BE1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11/23/2024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30EF3C-A61E-4F43-9C8F-BC9A6455C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19D947-1DC8-4CE9-A031-6EEB776BD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87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C5BFA9BB-A51E-4D09-8602-5AD9010463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olor Fill">
            <a:extLst>
              <a:ext uri="{FF2B5EF4-FFF2-40B4-BE49-F238E27FC236}">
                <a16:creationId xmlns:a16="http://schemas.microsoft.com/office/drawing/2014/main" id="{A60257A1-779B-4048-BC0D-1EA579B5B1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38F4B5D0-AA24-4702-9C01-FC1A03E7B6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1151383" y="2767655"/>
            <a:ext cx="1040617" cy="2833045"/>
            <a:chOff x="11151383" y="2767655"/>
            <a:chExt cx="1040617" cy="2833045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29CBF9BD-1EB2-4122-98FE-F2B5DF8771C9}"/>
                </a:ext>
              </a:extLst>
            </p:cNvPr>
            <p:cNvSpPr/>
            <p:nvPr/>
          </p:nvSpPr>
          <p:spPr>
            <a:xfrm>
              <a:off x="11783194" y="2943021"/>
              <a:ext cx="246527" cy="2465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7C41FF89-01DF-4236-AA4D-243CB8A464B3}"/>
                </a:ext>
              </a:extLst>
            </p:cNvPr>
            <p:cNvSpPr/>
            <p:nvPr/>
          </p:nvSpPr>
          <p:spPr>
            <a:xfrm flipV="1">
              <a:off x="11151383" y="4336822"/>
              <a:ext cx="1040617" cy="1263878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D03BB88-350D-4DE0-BB34-870F643568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1638492" y="2767655"/>
              <a:ext cx="553508" cy="1567713"/>
            </a:xfrm>
            <a:custGeom>
              <a:avLst/>
              <a:gdLst>
                <a:gd name="connsiteX0" fmla="*/ 612019 w 612019"/>
                <a:gd name="connsiteY0" fmla="*/ 0 h 1733435"/>
                <a:gd name="connsiteX1" fmla="*/ 612019 w 612019"/>
                <a:gd name="connsiteY1" fmla="*/ 1733435 h 1733435"/>
                <a:gd name="connsiteX2" fmla="*/ 180103 w 612019"/>
                <a:gd name="connsiteY2" fmla="*/ 1301519 h 1733435"/>
                <a:gd name="connsiteX3" fmla="*/ 180103 w 612019"/>
                <a:gd name="connsiteY3" fmla="*/ 431916 h 173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2019" h="1733435">
                  <a:moveTo>
                    <a:pt x="612019" y="0"/>
                  </a:moveTo>
                  <a:lnTo>
                    <a:pt x="612019" y="1733435"/>
                  </a:lnTo>
                  <a:lnTo>
                    <a:pt x="180103" y="1301519"/>
                  </a:lnTo>
                  <a:cubicBezTo>
                    <a:pt x="-60034" y="1061382"/>
                    <a:pt x="-60034" y="672053"/>
                    <a:pt x="180103" y="4319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</p:grpSp>
      <p:sp>
        <p:nvSpPr>
          <p:cNvPr id="15" name="Texture">
            <a:extLst>
              <a:ext uri="{FF2B5EF4-FFF2-40B4-BE49-F238E27FC236}">
                <a16:creationId xmlns:a16="http://schemas.microsoft.com/office/drawing/2014/main" id="{4A8025C0-8995-4863-A847-7ED1F8CCE8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162335-6445-435C-A1C6-9F090B965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49"/>
            <a:ext cx="10450629" cy="13255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074B3D-418F-464D-91E7-993D0B4801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086" y="2182814"/>
            <a:ext cx="50215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904709-9362-4AB5-9AA2-32F51BF06A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086" y="3115949"/>
            <a:ext cx="5021512" cy="3073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083836-1CF5-406F-B0CB-643F37066C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90597" y="2182814"/>
            <a:ext cx="501723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4A8670-0F33-4222-AAC9-96A21C47C3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90597" y="3115949"/>
            <a:ext cx="5017232" cy="3073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1E6970-4A96-4519-9C0E-11E245D56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11/23/2024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FEE249-70F5-4359-B699-23D68A503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2AE510-A38C-45EE-B061-CB02E4E3D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279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A9D1A-F943-4838-BA2F-6DF4F2EC9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49"/>
            <a:ext cx="7685037" cy="13638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FEE401-3424-4696-A6FC-BBEE79379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11/23/2024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E9D767-A30A-4508-B510-99AB91737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0979DC-F3D5-43AB-8A0F-9C8A14E0C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49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DCDA0B-9BEE-4B57-8F97-96D5645D0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11/23/2024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282AF2-09A1-4A1C-AEB6-577962B71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4D99D9-82B1-496C-ABBC-4FF0C375D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789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7D9AFA4-EB8E-4091-A5E2-1B9D163A07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olor Fill">
            <a:extLst>
              <a:ext uri="{FF2B5EF4-FFF2-40B4-BE49-F238E27FC236}">
                <a16:creationId xmlns:a16="http://schemas.microsoft.com/office/drawing/2014/main" id="{F25018FE-FB44-4E2E-A181-B3476F3E85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6C7CD4B-70DE-49E2-A336-B6F43F58F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300855" y="0"/>
            <a:ext cx="1891145" cy="5600700"/>
            <a:chOff x="10300855" y="0"/>
            <a:chExt cx="1891145" cy="5600700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B4B8BFC9-6F67-47CB-BAE4-45260FBAF397}"/>
                </a:ext>
              </a:extLst>
            </p:cNvPr>
            <p:cNvSpPr/>
            <p:nvPr/>
          </p:nvSpPr>
          <p:spPr>
            <a:xfrm>
              <a:off x="11783194" y="2943021"/>
              <a:ext cx="246527" cy="2465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6" name="Graphic 9">
              <a:extLst>
                <a:ext uri="{FF2B5EF4-FFF2-40B4-BE49-F238E27FC236}">
                  <a16:creationId xmlns:a16="http://schemas.microsoft.com/office/drawing/2014/main" id="{40F836E5-3C5B-4DE7-B09A-AE00DEE730A9}"/>
                </a:ext>
              </a:extLst>
            </p:cNvPr>
            <p:cNvSpPr/>
            <p:nvPr/>
          </p:nvSpPr>
          <p:spPr>
            <a:xfrm>
              <a:off x="10330568" y="2199078"/>
              <a:ext cx="1195288" cy="119528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lumMod val="75000"/>
                <a:alpha val="65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8E1B8E4-080E-4F43-B33F-59DD21B6B658}"/>
                </a:ext>
              </a:extLst>
            </p:cNvPr>
            <p:cNvSpPr/>
            <p:nvPr/>
          </p:nvSpPr>
          <p:spPr>
            <a:xfrm flipV="1">
              <a:off x="11151383" y="4336822"/>
              <a:ext cx="1040617" cy="1263878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07639D4-740A-4B71-8393-99CA375EB4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1638492" y="2767655"/>
              <a:ext cx="553508" cy="1567713"/>
            </a:xfrm>
            <a:custGeom>
              <a:avLst/>
              <a:gdLst>
                <a:gd name="connsiteX0" fmla="*/ 612019 w 612019"/>
                <a:gd name="connsiteY0" fmla="*/ 0 h 1733435"/>
                <a:gd name="connsiteX1" fmla="*/ 612019 w 612019"/>
                <a:gd name="connsiteY1" fmla="*/ 1733435 h 1733435"/>
                <a:gd name="connsiteX2" fmla="*/ 180103 w 612019"/>
                <a:gd name="connsiteY2" fmla="*/ 1301519 h 1733435"/>
                <a:gd name="connsiteX3" fmla="*/ 180103 w 612019"/>
                <a:gd name="connsiteY3" fmla="*/ 431916 h 173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2019" h="1733435">
                  <a:moveTo>
                    <a:pt x="612019" y="0"/>
                  </a:moveTo>
                  <a:lnTo>
                    <a:pt x="612019" y="1733435"/>
                  </a:lnTo>
                  <a:lnTo>
                    <a:pt x="180103" y="1301519"/>
                  </a:lnTo>
                  <a:cubicBezTo>
                    <a:pt x="-60034" y="1061382"/>
                    <a:pt x="-60034" y="672053"/>
                    <a:pt x="180103" y="4319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9" name="Graphic 9">
              <a:extLst>
                <a:ext uri="{FF2B5EF4-FFF2-40B4-BE49-F238E27FC236}">
                  <a16:creationId xmlns:a16="http://schemas.microsoft.com/office/drawing/2014/main" id="{AE7E56E5-1F6A-442B-B5E0-ED19F815D2E2}"/>
                </a:ext>
              </a:extLst>
            </p:cNvPr>
            <p:cNvSpPr/>
            <p:nvPr/>
          </p:nvSpPr>
          <p:spPr>
            <a:xfrm flipH="1">
              <a:off x="10300855" y="0"/>
              <a:ext cx="1891145" cy="1891145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20" name="Graphic 9">
              <a:extLst>
                <a:ext uri="{FF2B5EF4-FFF2-40B4-BE49-F238E27FC236}">
                  <a16:creationId xmlns:a16="http://schemas.microsoft.com/office/drawing/2014/main" id="{3774E986-8FE2-4670-A4C0-96E213269BD7}"/>
                </a:ext>
              </a:extLst>
            </p:cNvPr>
            <p:cNvSpPr/>
            <p:nvPr/>
          </p:nvSpPr>
          <p:spPr>
            <a:xfrm flipH="1">
              <a:off x="10424367" y="122795"/>
              <a:ext cx="1644119" cy="164411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sp>
        <p:nvSpPr>
          <p:cNvPr id="13" name="Texture">
            <a:extLst>
              <a:ext uri="{FF2B5EF4-FFF2-40B4-BE49-F238E27FC236}">
                <a16:creationId xmlns:a16="http://schemas.microsoft.com/office/drawing/2014/main" id="{3A5846DF-A106-4887-BE2C-DCD89DAA65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67E81C-AA51-44A0-B21C-757B2F3B9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49"/>
            <a:ext cx="4314825" cy="1957828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A0438A-298D-4466-B55D-F466C345C3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668049"/>
            <a:ext cx="4875212" cy="523125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143104-0579-4974-88D2-61DF1A30D3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2749024"/>
            <a:ext cx="4314825" cy="311996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A32755-0632-47CB-AA69-7EFB212FA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11/23/2024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ED0B4F-5B59-4064-A88B-E9938A40F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512E7F-93B8-4E93-BCB3-ADE74FC15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007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F3C1870-4E69-4DE7-BF2F-DE8A7881C6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olor Fill">
            <a:extLst>
              <a:ext uri="{FF2B5EF4-FFF2-40B4-BE49-F238E27FC236}">
                <a16:creationId xmlns:a16="http://schemas.microsoft.com/office/drawing/2014/main" id="{7439AB1C-A8A1-4745-9625-B18FE9160B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ADDC4D-D9AA-48F8-BD10-2D20F14607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300855" y="0"/>
            <a:ext cx="1891145" cy="5600700"/>
            <a:chOff x="10300855" y="0"/>
            <a:chExt cx="1891145" cy="5600700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C1136312-3085-4615-A743-4EE531585B11}"/>
                </a:ext>
              </a:extLst>
            </p:cNvPr>
            <p:cNvSpPr/>
            <p:nvPr/>
          </p:nvSpPr>
          <p:spPr>
            <a:xfrm>
              <a:off x="11783194" y="2943021"/>
              <a:ext cx="246527" cy="2465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6" name="Graphic 9">
              <a:extLst>
                <a:ext uri="{FF2B5EF4-FFF2-40B4-BE49-F238E27FC236}">
                  <a16:creationId xmlns:a16="http://schemas.microsoft.com/office/drawing/2014/main" id="{29539FE4-376B-4187-A80A-C98EBA23DA30}"/>
                </a:ext>
              </a:extLst>
            </p:cNvPr>
            <p:cNvSpPr/>
            <p:nvPr/>
          </p:nvSpPr>
          <p:spPr>
            <a:xfrm>
              <a:off x="10330568" y="2199078"/>
              <a:ext cx="1195288" cy="119528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lumMod val="75000"/>
                <a:alpha val="65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11DC5D7-2276-4A57-8783-A0EFB00416E9}"/>
                </a:ext>
              </a:extLst>
            </p:cNvPr>
            <p:cNvSpPr/>
            <p:nvPr/>
          </p:nvSpPr>
          <p:spPr>
            <a:xfrm flipV="1">
              <a:off x="11151383" y="4336822"/>
              <a:ext cx="1040617" cy="1263878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7D5B578-4971-4ADC-97D8-B9CEF52AA7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1638492" y="2767655"/>
              <a:ext cx="553508" cy="1567713"/>
            </a:xfrm>
            <a:custGeom>
              <a:avLst/>
              <a:gdLst>
                <a:gd name="connsiteX0" fmla="*/ 612019 w 612019"/>
                <a:gd name="connsiteY0" fmla="*/ 0 h 1733435"/>
                <a:gd name="connsiteX1" fmla="*/ 612019 w 612019"/>
                <a:gd name="connsiteY1" fmla="*/ 1733435 h 1733435"/>
                <a:gd name="connsiteX2" fmla="*/ 180103 w 612019"/>
                <a:gd name="connsiteY2" fmla="*/ 1301519 h 1733435"/>
                <a:gd name="connsiteX3" fmla="*/ 180103 w 612019"/>
                <a:gd name="connsiteY3" fmla="*/ 431916 h 173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2019" h="1733435">
                  <a:moveTo>
                    <a:pt x="612019" y="0"/>
                  </a:moveTo>
                  <a:lnTo>
                    <a:pt x="612019" y="1733435"/>
                  </a:lnTo>
                  <a:lnTo>
                    <a:pt x="180103" y="1301519"/>
                  </a:lnTo>
                  <a:cubicBezTo>
                    <a:pt x="-60034" y="1061382"/>
                    <a:pt x="-60034" y="672053"/>
                    <a:pt x="180103" y="4319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9" name="Graphic 9">
              <a:extLst>
                <a:ext uri="{FF2B5EF4-FFF2-40B4-BE49-F238E27FC236}">
                  <a16:creationId xmlns:a16="http://schemas.microsoft.com/office/drawing/2014/main" id="{2D968E77-E43D-4870-93BC-CBF1947336B3}"/>
                </a:ext>
              </a:extLst>
            </p:cNvPr>
            <p:cNvSpPr/>
            <p:nvPr/>
          </p:nvSpPr>
          <p:spPr>
            <a:xfrm flipH="1">
              <a:off x="10300855" y="0"/>
              <a:ext cx="1891145" cy="1891145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20" name="Graphic 9">
              <a:extLst>
                <a:ext uri="{FF2B5EF4-FFF2-40B4-BE49-F238E27FC236}">
                  <a16:creationId xmlns:a16="http://schemas.microsoft.com/office/drawing/2014/main" id="{1221D41A-E71E-4587-A876-F8778E7C03E1}"/>
                </a:ext>
              </a:extLst>
            </p:cNvPr>
            <p:cNvSpPr/>
            <p:nvPr/>
          </p:nvSpPr>
          <p:spPr>
            <a:xfrm flipH="1">
              <a:off x="10424367" y="122795"/>
              <a:ext cx="1644119" cy="164411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sp>
        <p:nvSpPr>
          <p:cNvPr id="13" name="Texture">
            <a:extLst>
              <a:ext uri="{FF2B5EF4-FFF2-40B4-BE49-F238E27FC236}">
                <a16:creationId xmlns:a16="http://schemas.microsoft.com/office/drawing/2014/main" id="{50457195-385D-490A-91AB-30B969C619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06FF6D-24FA-4E04-90ED-7DBE228B2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49"/>
            <a:ext cx="4314825" cy="2235711"/>
          </a:xfrm>
        </p:spPr>
        <p:txBody>
          <a:bodyPr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32D78B-0E21-420F-9DFF-6131CB0F7E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68049"/>
            <a:ext cx="4958436" cy="523125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AC2A57-1064-4391-B96B-4D04305E0B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2941222"/>
            <a:ext cx="4314825" cy="2927765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D04EB0-850A-4256-8D12-E01A201A4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11/23/2024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9CF4AF-C757-4552-AB8A-3B89C3746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62A368-F12B-4B5E-82F0-A6AEE6AF2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745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F358BAA-9C8A-4E17-BAD8-32FD6FFEA7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olor Fill">
            <a:extLst>
              <a:ext uri="{FF2B5EF4-FFF2-40B4-BE49-F238E27FC236}">
                <a16:creationId xmlns:a16="http://schemas.microsoft.com/office/drawing/2014/main" id="{4D6F41A4-BEE3-4935-9371-4ADEA67A22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726F010-956A-40BC-8A1F-8002DC729B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351566" y="0"/>
            <a:ext cx="3840434" cy="6858000"/>
            <a:chOff x="8351565" y="0"/>
            <a:chExt cx="3840434" cy="6858000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D386E468-0048-46C4-ADDD-FBE7A6AE9F31}"/>
                </a:ext>
              </a:extLst>
            </p:cNvPr>
            <p:cNvSpPr/>
            <p:nvPr/>
          </p:nvSpPr>
          <p:spPr>
            <a:xfrm>
              <a:off x="11260165" y="519204"/>
              <a:ext cx="474635" cy="47463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5B35ED4-0C31-4C8C-A45E-6A3EDEAB2867}"/>
                </a:ext>
              </a:extLst>
            </p:cNvPr>
            <p:cNvSpPr/>
            <p:nvPr/>
          </p:nvSpPr>
          <p:spPr>
            <a:xfrm>
              <a:off x="8385871" y="0"/>
              <a:ext cx="2955657" cy="679194"/>
            </a:xfrm>
            <a:custGeom>
              <a:avLst/>
              <a:gdLst>
                <a:gd name="connsiteX0" fmla="*/ 0 w 2955657"/>
                <a:gd name="connsiteY0" fmla="*/ 0 h 679194"/>
                <a:gd name="connsiteX1" fmla="*/ 2955657 w 2955657"/>
                <a:gd name="connsiteY1" fmla="*/ 0 h 679194"/>
                <a:gd name="connsiteX2" fmla="*/ 2892839 w 2955657"/>
                <a:gd name="connsiteY2" fmla="*/ 84007 h 679194"/>
                <a:gd name="connsiteX3" fmla="*/ 1630760 w 2955657"/>
                <a:gd name="connsiteY3" fmla="*/ 679194 h 679194"/>
                <a:gd name="connsiteX4" fmla="*/ 0 w 2955657"/>
                <a:gd name="connsiteY4" fmla="*/ 679194 h 679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55657" h="679194">
                  <a:moveTo>
                    <a:pt x="0" y="0"/>
                  </a:moveTo>
                  <a:lnTo>
                    <a:pt x="2955657" y="0"/>
                  </a:lnTo>
                  <a:lnTo>
                    <a:pt x="2892839" y="84007"/>
                  </a:lnTo>
                  <a:cubicBezTo>
                    <a:pt x="2592855" y="447504"/>
                    <a:pt x="2138868" y="679194"/>
                    <a:pt x="1630760" y="679194"/>
                  </a:cubicBezTo>
                  <a:lnTo>
                    <a:pt x="0" y="679194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40A1EF3-FA93-48F4-9F82-BC0C79635750}"/>
                </a:ext>
              </a:extLst>
            </p:cNvPr>
            <p:cNvSpPr/>
            <p:nvPr/>
          </p:nvSpPr>
          <p:spPr>
            <a:xfrm>
              <a:off x="8351565" y="4121414"/>
              <a:ext cx="3266317" cy="2736586"/>
            </a:xfrm>
            <a:custGeom>
              <a:avLst/>
              <a:gdLst>
                <a:gd name="connsiteX0" fmla="*/ 1635557 w 3266317"/>
                <a:gd name="connsiteY0" fmla="*/ 0 h 2736586"/>
                <a:gd name="connsiteX1" fmla="*/ 3266317 w 3266317"/>
                <a:gd name="connsiteY1" fmla="*/ 0 h 2736586"/>
                <a:gd name="connsiteX2" fmla="*/ 3266317 w 3266317"/>
                <a:gd name="connsiteY2" fmla="*/ 1630760 h 2736586"/>
                <a:gd name="connsiteX3" fmla="*/ 2892838 w 3266317"/>
                <a:gd name="connsiteY3" fmla="*/ 2671131 h 2736586"/>
                <a:gd name="connsiteX4" fmla="*/ 2833348 w 3266317"/>
                <a:gd name="connsiteY4" fmla="*/ 2736586 h 2736586"/>
                <a:gd name="connsiteX5" fmla="*/ 0 w 3266317"/>
                <a:gd name="connsiteY5" fmla="*/ 2736586 h 2736586"/>
                <a:gd name="connsiteX6" fmla="*/ 0 w 3266317"/>
                <a:gd name="connsiteY6" fmla="*/ 1635558 h 2736586"/>
                <a:gd name="connsiteX7" fmla="*/ 1635557 w 3266317"/>
                <a:gd name="connsiteY7" fmla="*/ 0 h 27365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66317" h="2736586">
                  <a:moveTo>
                    <a:pt x="1635557" y="0"/>
                  </a:moveTo>
                  <a:lnTo>
                    <a:pt x="3266317" y="0"/>
                  </a:lnTo>
                  <a:lnTo>
                    <a:pt x="3266317" y="1630760"/>
                  </a:lnTo>
                  <a:cubicBezTo>
                    <a:pt x="3266317" y="2025955"/>
                    <a:pt x="3126159" y="2388411"/>
                    <a:pt x="2892838" y="2671131"/>
                  </a:cubicBezTo>
                  <a:lnTo>
                    <a:pt x="2833348" y="2736586"/>
                  </a:lnTo>
                  <a:lnTo>
                    <a:pt x="0" y="2736586"/>
                  </a:lnTo>
                  <a:lnTo>
                    <a:pt x="0" y="1635558"/>
                  </a:lnTo>
                  <a:cubicBezTo>
                    <a:pt x="0" y="732255"/>
                    <a:pt x="732254" y="0"/>
                    <a:pt x="1635557" y="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985F09D-6969-44D0-B04F-4EDE0FEDAF63}"/>
                </a:ext>
              </a:extLst>
            </p:cNvPr>
            <p:cNvSpPr/>
            <p:nvPr/>
          </p:nvSpPr>
          <p:spPr>
            <a:xfrm>
              <a:off x="11755674" y="3386384"/>
              <a:ext cx="436325" cy="1309674"/>
            </a:xfrm>
            <a:custGeom>
              <a:avLst/>
              <a:gdLst>
                <a:gd name="connsiteX0" fmla="*/ 470325 w 477612"/>
                <a:gd name="connsiteY0" fmla="*/ 0 h 1433600"/>
                <a:gd name="connsiteX1" fmla="*/ 475607 w 477612"/>
                <a:gd name="connsiteY1" fmla="*/ 3701 h 1433600"/>
                <a:gd name="connsiteX2" fmla="*/ 477612 w 477612"/>
                <a:gd name="connsiteY2" fmla="*/ 5160 h 1433600"/>
                <a:gd name="connsiteX3" fmla="*/ 477612 w 477612"/>
                <a:gd name="connsiteY3" fmla="*/ 1428441 h 1433600"/>
                <a:gd name="connsiteX4" fmla="*/ 475607 w 477612"/>
                <a:gd name="connsiteY4" fmla="*/ 1429900 h 1433600"/>
                <a:gd name="connsiteX5" fmla="*/ 470325 w 477612"/>
                <a:gd name="connsiteY5" fmla="*/ 1433600 h 1433600"/>
                <a:gd name="connsiteX6" fmla="*/ 0 w 477612"/>
                <a:gd name="connsiteY6" fmla="*/ 716800 h 1433600"/>
                <a:gd name="connsiteX7" fmla="*/ 470325 w 477612"/>
                <a:gd name="connsiteY7" fmla="*/ 0 h 1433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77612" h="1433600">
                  <a:moveTo>
                    <a:pt x="470325" y="0"/>
                  </a:moveTo>
                  <a:cubicBezTo>
                    <a:pt x="470325" y="0"/>
                    <a:pt x="472162" y="1254"/>
                    <a:pt x="475607" y="3701"/>
                  </a:cubicBezTo>
                  <a:lnTo>
                    <a:pt x="477612" y="5160"/>
                  </a:lnTo>
                  <a:lnTo>
                    <a:pt x="477612" y="1428441"/>
                  </a:lnTo>
                  <a:lnTo>
                    <a:pt x="475607" y="1429900"/>
                  </a:lnTo>
                  <a:cubicBezTo>
                    <a:pt x="472162" y="1432347"/>
                    <a:pt x="470325" y="1433600"/>
                    <a:pt x="470325" y="1433600"/>
                  </a:cubicBezTo>
                  <a:cubicBezTo>
                    <a:pt x="470325" y="1433600"/>
                    <a:pt x="0" y="1112672"/>
                    <a:pt x="0" y="716800"/>
                  </a:cubicBezTo>
                  <a:cubicBezTo>
                    <a:pt x="0" y="320929"/>
                    <a:pt x="470325" y="0"/>
                    <a:pt x="470325" y="0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20000"/>
                  <a:lumOff val="80000"/>
                </a:schemeClr>
              </a:fgClr>
              <a:bgClr>
                <a:schemeClr val="accent4">
                  <a:lumMod val="60000"/>
                  <a:lumOff val="40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 dirty="0"/>
            </a:p>
          </p:txBody>
        </p:sp>
        <p:sp>
          <p:nvSpPr>
            <p:cNvPr id="18" name="Graphic 9">
              <a:extLst>
                <a:ext uri="{FF2B5EF4-FFF2-40B4-BE49-F238E27FC236}">
                  <a16:creationId xmlns:a16="http://schemas.microsoft.com/office/drawing/2014/main" id="{003913A0-A3C0-4ED8-8920-318068FBC46F}"/>
                </a:ext>
              </a:extLst>
            </p:cNvPr>
            <p:cNvSpPr/>
            <p:nvPr/>
          </p:nvSpPr>
          <p:spPr>
            <a:xfrm>
              <a:off x="8385870" y="791588"/>
              <a:ext cx="3232012" cy="3232012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</p:grpSp>
      <p:sp>
        <p:nvSpPr>
          <p:cNvPr id="12" name="Texture">
            <a:extLst>
              <a:ext uri="{FF2B5EF4-FFF2-40B4-BE49-F238E27FC236}">
                <a16:creationId xmlns:a16="http://schemas.microsoft.com/office/drawing/2014/main" id="{7FE1D329-7CB2-4DF5-B0C0-36DD19EBC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13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3083B5-1505-44FE-894D-AA1AB6D60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49"/>
            <a:ext cx="7685037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3F3930-F8C8-43B1-BC1A-6264F4ACB2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2096713"/>
            <a:ext cx="7685037" cy="4080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F4F2F7-3ECA-43D7-BFF3-FBB407AEAB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spc="11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8048B-57AF-4F53-BC84-8E0A1033FBEC}" type="datetimeFigureOut">
              <a:rPr lang="en-US" smtClean="0"/>
              <a:pPr/>
              <a:t>11/23/2024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A193F-0B61-43DD-8E45-EFEAC43E38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1554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spc="11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25961-D3A8-4945-AEE4-EE1952DBDC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54512" y="6355080"/>
            <a:ext cx="795528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pc="11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A8A1B-4E1E-43EF-8A39-7D4A3879B9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456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ackground Fill">
            <a:extLst>
              <a:ext uri="{FF2B5EF4-FFF2-40B4-BE49-F238E27FC236}">
                <a16:creationId xmlns:a16="http://schemas.microsoft.com/office/drawing/2014/main" id="{B6D694DB-A3FC-4F14-A225-17BEBA441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4B529E3-AB36-6A62-C83F-512EBA512331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60000"/>
          </a:blip>
          <a:srcRect t="20193" r="-1" b="-1"/>
          <a:stretch/>
        </p:blipFill>
        <p:spPr>
          <a:xfrm>
            <a:off x="20" y="10"/>
            <a:ext cx="12188921" cy="6857990"/>
          </a:xfrm>
          <a:prstGeom prst="rect">
            <a:avLst/>
          </a:prstGeom>
        </p:spPr>
      </p:pic>
      <p:sp>
        <p:nvSpPr>
          <p:cNvPr id="2" name="Τίτλος 1">
            <a:extLst>
              <a:ext uri="{FF2B5EF4-FFF2-40B4-BE49-F238E27FC236}">
                <a16:creationId xmlns:a16="http://schemas.microsoft.com/office/drawing/2014/main" id="{B5C9A1D1-D9C7-7C3B-31EE-3AA566FCE8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4233" y="686020"/>
            <a:ext cx="8630138" cy="2742980"/>
          </a:xfrm>
        </p:spPr>
        <p:txBody>
          <a:bodyPr>
            <a:normAutofit/>
          </a:bodyPr>
          <a:lstStyle/>
          <a:p>
            <a:r>
              <a:rPr lang="el-GR">
                <a:solidFill>
                  <a:srgbClr val="FFFFFF"/>
                </a:solidFill>
              </a:rPr>
              <a:t>Η ζωή  στα  βουνά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3E879DAE-0D7E-DE8B-164B-3FBEAF5869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4233" y="3602038"/>
            <a:ext cx="8630138" cy="2569942"/>
          </a:xfrm>
        </p:spPr>
        <p:txBody>
          <a:bodyPr>
            <a:normAutofit/>
          </a:bodyPr>
          <a:lstStyle/>
          <a:p>
            <a:r>
              <a:rPr lang="el-GR">
                <a:solidFill>
                  <a:srgbClr val="FFFFFF"/>
                </a:solidFill>
              </a:rPr>
              <a:t>Οι δυσκολίες που αντιμετωπίζουν οι κάτοικοι </a:t>
            </a:r>
          </a:p>
          <a:p>
            <a:r>
              <a:rPr lang="el-GR">
                <a:solidFill>
                  <a:srgbClr val="FFFFFF"/>
                </a:solidFill>
              </a:rPr>
              <a:t>των ορεινών περιοχών της Ελλάδας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4433877-8295-4A0D-94F7-BFD8A63360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300855" y="0"/>
            <a:ext cx="1891145" cy="5600700"/>
            <a:chOff x="10300855" y="0"/>
            <a:chExt cx="1891145" cy="5600700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51FD208E-0612-408E-9D15-241B453251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783194" y="2943021"/>
              <a:ext cx="246527" cy="2465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3" name="Graphic 9">
              <a:extLst>
                <a:ext uri="{FF2B5EF4-FFF2-40B4-BE49-F238E27FC236}">
                  <a16:creationId xmlns:a16="http://schemas.microsoft.com/office/drawing/2014/main" id="{0005FEAC-EF53-4E59-AFAA-B72D0F702B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0568" y="2199078"/>
              <a:ext cx="1195288" cy="119528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lumMod val="75000"/>
                <a:alpha val="65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20D9F4E7-B583-4E44-AE18-421B268FBA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V="1">
              <a:off x="11151383" y="4336822"/>
              <a:ext cx="1040617" cy="1263878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3C41D6DC-5CB2-4929-AAA8-328E7AA84D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38492" y="2767655"/>
              <a:ext cx="553508" cy="1567713"/>
            </a:xfrm>
            <a:custGeom>
              <a:avLst/>
              <a:gdLst>
                <a:gd name="connsiteX0" fmla="*/ 612019 w 612019"/>
                <a:gd name="connsiteY0" fmla="*/ 0 h 1733435"/>
                <a:gd name="connsiteX1" fmla="*/ 612019 w 612019"/>
                <a:gd name="connsiteY1" fmla="*/ 1733435 h 1733435"/>
                <a:gd name="connsiteX2" fmla="*/ 180103 w 612019"/>
                <a:gd name="connsiteY2" fmla="*/ 1301519 h 1733435"/>
                <a:gd name="connsiteX3" fmla="*/ 180103 w 612019"/>
                <a:gd name="connsiteY3" fmla="*/ 431916 h 173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2019" h="1733435">
                  <a:moveTo>
                    <a:pt x="612019" y="0"/>
                  </a:moveTo>
                  <a:lnTo>
                    <a:pt x="612019" y="1733435"/>
                  </a:lnTo>
                  <a:lnTo>
                    <a:pt x="180103" y="1301519"/>
                  </a:lnTo>
                  <a:cubicBezTo>
                    <a:pt x="-60034" y="1061382"/>
                    <a:pt x="-60034" y="672053"/>
                    <a:pt x="180103" y="4319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6" name="Graphic 9">
              <a:extLst>
                <a:ext uri="{FF2B5EF4-FFF2-40B4-BE49-F238E27FC236}">
                  <a16:creationId xmlns:a16="http://schemas.microsoft.com/office/drawing/2014/main" id="{810D7DDE-644B-4D22-86B4-C3FEDF985A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10300855" y="0"/>
              <a:ext cx="1891145" cy="1891145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17" name="Graphic 9">
              <a:extLst>
                <a:ext uri="{FF2B5EF4-FFF2-40B4-BE49-F238E27FC236}">
                  <a16:creationId xmlns:a16="http://schemas.microsoft.com/office/drawing/2014/main" id="{5777DB78-76A6-4C7E-884B-AE5A8540D7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10424367" y="122795"/>
              <a:ext cx="1644119" cy="164411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970115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Background Fill">
            <a:extLst>
              <a:ext uri="{FF2B5EF4-FFF2-40B4-BE49-F238E27FC236}">
                <a16:creationId xmlns:a16="http://schemas.microsoft.com/office/drawing/2014/main" id="{681F9FCB-1E38-43E9-8567-6292F4842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olor Fill">
            <a:extLst>
              <a:ext uri="{FF2B5EF4-FFF2-40B4-BE49-F238E27FC236}">
                <a16:creationId xmlns:a16="http://schemas.microsoft.com/office/drawing/2014/main" id="{774C59F6-927E-4017-B42A-7B08AAE14C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Texture">
            <a:extLst>
              <a:ext uri="{FF2B5EF4-FFF2-40B4-BE49-F238E27FC236}">
                <a16:creationId xmlns:a16="http://schemas.microsoft.com/office/drawing/2014/main" id="{064CAD89-5878-4459-A99B-CF8550B252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3" name="Εικόνα 2" descr="Εικόνα που περιέχει κείμενο, δέντρο, ουρανός, στιγμιότυπο οθόνης&#10;&#10;Περιγραφή που δημιουργήθηκε αυτόματα">
            <a:extLst>
              <a:ext uri="{FF2B5EF4-FFF2-40B4-BE49-F238E27FC236}">
                <a16:creationId xmlns:a16="http://schemas.microsoft.com/office/drawing/2014/main" id="{85902388-2582-AB80-8F1B-65A2605768F7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646" b="17135"/>
          <a:stretch/>
        </p:blipFill>
        <p:spPr>
          <a:xfrm>
            <a:off x="457201" y="602379"/>
            <a:ext cx="11234056" cy="5653241"/>
          </a:xfrm>
          <a:prstGeom prst="rect">
            <a:avLst/>
          </a:pr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594EDEB5-1997-4C80-B4FB-8BE063E14D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7750" y="4648119"/>
            <a:ext cx="12196564" cy="2214853"/>
            <a:chOff x="-7750" y="4648119"/>
            <a:chExt cx="12196564" cy="2214853"/>
          </a:xfrm>
        </p:grpSpPr>
        <p:sp>
          <p:nvSpPr>
            <p:cNvPr id="15" name="Graphic 9">
              <a:extLst>
                <a:ext uri="{FF2B5EF4-FFF2-40B4-BE49-F238E27FC236}">
                  <a16:creationId xmlns:a16="http://schemas.microsoft.com/office/drawing/2014/main" id="{3D9CE55D-D24E-4FB6-8A08-A2E92BA9BD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7750" y="5288896"/>
              <a:ext cx="1574076" cy="1574076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8F4EEE36-46C2-4F59-8DEE-CF8EFB4F19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5540" y="4914495"/>
              <a:ext cx="146424" cy="14642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Graphic 9">
              <a:extLst>
                <a:ext uri="{FF2B5EF4-FFF2-40B4-BE49-F238E27FC236}">
                  <a16:creationId xmlns:a16="http://schemas.microsoft.com/office/drawing/2014/main" id="{21D55103-D0B5-4D7E-9C95-B9C642C639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52362" y="4807292"/>
              <a:ext cx="1574076" cy="1574075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pattFill prst="pct5">
              <a:fgClr>
                <a:schemeClr val="accent1">
                  <a:lumMod val="5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Graphic 9">
              <a:extLst>
                <a:ext uri="{FF2B5EF4-FFF2-40B4-BE49-F238E27FC236}">
                  <a16:creationId xmlns:a16="http://schemas.microsoft.com/office/drawing/2014/main" id="{1A43BB1F-9FA1-4CB3-9845-2EAE7AAF53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9010343" y="4648119"/>
              <a:ext cx="2208912" cy="2208912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Graphic 9">
              <a:extLst>
                <a:ext uri="{FF2B5EF4-FFF2-40B4-BE49-F238E27FC236}">
                  <a16:creationId xmlns:a16="http://schemas.microsoft.com/office/drawing/2014/main" id="{C6F84F98-94B5-48AC-B327-0C37C1BC77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9146496" y="4804469"/>
              <a:ext cx="1941285" cy="1941285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D623E1EB-630B-4610-8AE8-C7B2EF25E8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2268" y="6414763"/>
              <a:ext cx="1492406" cy="445044"/>
            </a:xfrm>
            <a:custGeom>
              <a:avLst/>
              <a:gdLst>
                <a:gd name="connsiteX0" fmla="*/ 1024272 w 2163589"/>
                <a:gd name="connsiteY0" fmla="*/ 0 h 645194"/>
                <a:gd name="connsiteX1" fmla="*/ 2163589 w 2163589"/>
                <a:gd name="connsiteY1" fmla="*/ 0 h 645194"/>
                <a:gd name="connsiteX2" fmla="*/ 2163589 w 2163589"/>
                <a:gd name="connsiteY2" fmla="*/ 645194 h 645194"/>
                <a:gd name="connsiteX3" fmla="*/ 0 w 2163589"/>
                <a:gd name="connsiteY3" fmla="*/ 645194 h 645194"/>
                <a:gd name="connsiteX4" fmla="*/ 76751 w 2163589"/>
                <a:gd name="connsiteY4" fmla="*/ 503789 h 645194"/>
                <a:gd name="connsiteX5" fmla="*/ 1024272 w 2163589"/>
                <a:gd name="connsiteY5" fmla="*/ 0 h 645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3589" h="645194">
                  <a:moveTo>
                    <a:pt x="1024272" y="0"/>
                  </a:moveTo>
                  <a:lnTo>
                    <a:pt x="2163589" y="0"/>
                  </a:lnTo>
                  <a:lnTo>
                    <a:pt x="2163589" y="645194"/>
                  </a:lnTo>
                  <a:lnTo>
                    <a:pt x="0" y="645194"/>
                  </a:lnTo>
                  <a:lnTo>
                    <a:pt x="76751" y="503789"/>
                  </a:lnTo>
                  <a:cubicBezTo>
                    <a:pt x="282096" y="199838"/>
                    <a:pt x="629843" y="0"/>
                    <a:pt x="1024272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65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207F543E-C32D-465A-9489-9F2A104E31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19255" y="5528841"/>
              <a:ext cx="969559" cy="1330964"/>
            </a:xfrm>
            <a:custGeom>
              <a:avLst/>
              <a:gdLst>
                <a:gd name="connsiteX0" fmla="*/ 636044 w 1068022"/>
                <a:gd name="connsiteY0" fmla="*/ 0 h 1392461"/>
                <a:gd name="connsiteX1" fmla="*/ 954067 w 1068022"/>
                <a:gd name="connsiteY1" fmla="*/ 283924 h 1392461"/>
                <a:gd name="connsiteX2" fmla="*/ 1068022 w 1068022"/>
                <a:gd name="connsiteY2" fmla="*/ 423925 h 1392461"/>
                <a:gd name="connsiteX3" fmla="*/ 1068022 w 1068022"/>
                <a:gd name="connsiteY3" fmla="*/ 1392461 h 1392461"/>
                <a:gd name="connsiteX4" fmla="*/ 127703 w 1068022"/>
                <a:gd name="connsiteY4" fmla="*/ 1392461 h 1392461"/>
                <a:gd name="connsiteX5" fmla="*/ 99382 w 1068022"/>
                <a:gd name="connsiteY5" fmla="*/ 1346683 h 1392461"/>
                <a:gd name="connsiteX6" fmla="*/ 0 w 1068022"/>
                <a:gd name="connsiteY6" fmla="*/ 969366 h 1392461"/>
                <a:gd name="connsiteX7" fmla="*/ 636044 w 1068022"/>
                <a:gd name="connsiteY7" fmla="*/ 0 h 1392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68022" h="1392461">
                  <a:moveTo>
                    <a:pt x="636044" y="0"/>
                  </a:moveTo>
                  <a:cubicBezTo>
                    <a:pt x="636044" y="0"/>
                    <a:pt x="795055" y="108502"/>
                    <a:pt x="954067" y="283924"/>
                  </a:cubicBezTo>
                  <a:lnTo>
                    <a:pt x="1068022" y="423925"/>
                  </a:lnTo>
                  <a:lnTo>
                    <a:pt x="1068022" y="1392461"/>
                  </a:lnTo>
                  <a:lnTo>
                    <a:pt x="127703" y="1392461"/>
                  </a:lnTo>
                  <a:lnTo>
                    <a:pt x="99382" y="1346683"/>
                  </a:lnTo>
                  <a:cubicBezTo>
                    <a:pt x="39753" y="1230710"/>
                    <a:pt x="0" y="1103205"/>
                    <a:pt x="0" y="969366"/>
                  </a:cubicBezTo>
                  <a:cubicBezTo>
                    <a:pt x="0" y="434008"/>
                    <a:pt x="636044" y="0"/>
                    <a:pt x="636044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3367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 descr="Εικόνα που περιέχει κείμενο, γραμματοσειρά&#10;&#10;Περιγραφή που δημιουργήθηκε αυτόματα">
            <a:extLst>
              <a:ext uri="{FF2B5EF4-FFF2-40B4-BE49-F238E27FC236}">
                <a16:creationId xmlns:a16="http://schemas.microsoft.com/office/drawing/2014/main" id="{E463BDF2-C032-1933-8A27-D18B2E0B78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183" y="1099037"/>
            <a:ext cx="7438208" cy="1915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713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 descr="Εικόνα που περιέχει κείμενο, στιγμιότυπο οθόνης, γραμματοσειρά&#10;&#10;Περιγραφή που δημιουργήθηκε αυτόματα">
            <a:extLst>
              <a:ext uri="{FF2B5EF4-FFF2-40B4-BE49-F238E27FC236}">
                <a16:creationId xmlns:a16="http://schemas.microsoft.com/office/drawing/2014/main" id="{77F5BB89-A71F-147A-E9DE-CF0FA7DD9B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520" y="125730"/>
            <a:ext cx="6865620" cy="6606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224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Background Fill">
            <a:extLst>
              <a:ext uri="{FF2B5EF4-FFF2-40B4-BE49-F238E27FC236}">
                <a16:creationId xmlns:a16="http://schemas.microsoft.com/office/drawing/2014/main" id="{681F9FCB-1E38-43E9-8567-6292F4842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olor Fill">
            <a:extLst>
              <a:ext uri="{FF2B5EF4-FFF2-40B4-BE49-F238E27FC236}">
                <a16:creationId xmlns:a16="http://schemas.microsoft.com/office/drawing/2014/main" id="{774C59F6-927E-4017-B42A-7B08AAE14C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Texture">
            <a:extLst>
              <a:ext uri="{FF2B5EF4-FFF2-40B4-BE49-F238E27FC236}">
                <a16:creationId xmlns:a16="http://schemas.microsoft.com/office/drawing/2014/main" id="{7E3C842E-4105-4D87-8535-4EE443361A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3" name="Εικόνα 2" descr="Εικόνα που περιέχει κείμενο, στιγμιότυπο οθόνης, λογότυπο, γραφικά&#10;&#10;Περιγραφή που δημιουργήθηκε αυτόματα">
            <a:extLst>
              <a:ext uri="{FF2B5EF4-FFF2-40B4-BE49-F238E27FC236}">
                <a16:creationId xmlns:a16="http://schemas.microsoft.com/office/drawing/2014/main" id="{CB215BBD-0B28-32A1-7E1A-6C023DB690D9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551" b="3985"/>
          <a:stretch/>
        </p:blipFill>
        <p:spPr>
          <a:xfrm>
            <a:off x="457201" y="602379"/>
            <a:ext cx="11234056" cy="5653241"/>
          </a:xfrm>
          <a:prstGeom prst="rect">
            <a:avLst/>
          </a:pr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2D80F3FE-7452-41C4-92BE-A16969A27E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300855" y="0"/>
            <a:ext cx="1891145" cy="5600700"/>
            <a:chOff x="10300855" y="0"/>
            <a:chExt cx="1891145" cy="5600700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D9318509-E4F0-4CDC-82F1-38412FC69A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783194" y="2943021"/>
              <a:ext cx="246527" cy="2465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Graphic 9">
              <a:extLst>
                <a:ext uri="{FF2B5EF4-FFF2-40B4-BE49-F238E27FC236}">
                  <a16:creationId xmlns:a16="http://schemas.microsoft.com/office/drawing/2014/main" id="{0E589523-F7FF-4734-BECA-520B0ED555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0568" y="2199078"/>
              <a:ext cx="1195288" cy="119528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lumMod val="75000"/>
                <a:alpha val="65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3AF6530-FA32-432D-BB1A-2223B09419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V="1">
              <a:off x="11151383" y="4336822"/>
              <a:ext cx="1040617" cy="1263878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7C0B5941-5610-4E41-871F-C8AEA84398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38492" y="2767655"/>
              <a:ext cx="553508" cy="1567713"/>
            </a:xfrm>
            <a:custGeom>
              <a:avLst/>
              <a:gdLst>
                <a:gd name="connsiteX0" fmla="*/ 612019 w 612019"/>
                <a:gd name="connsiteY0" fmla="*/ 0 h 1733435"/>
                <a:gd name="connsiteX1" fmla="*/ 612019 w 612019"/>
                <a:gd name="connsiteY1" fmla="*/ 1733435 h 1733435"/>
                <a:gd name="connsiteX2" fmla="*/ 180103 w 612019"/>
                <a:gd name="connsiteY2" fmla="*/ 1301519 h 1733435"/>
                <a:gd name="connsiteX3" fmla="*/ 180103 w 612019"/>
                <a:gd name="connsiteY3" fmla="*/ 431916 h 173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2019" h="1733435">
                  <a:moveTo>
                    <a:pt x="612019" y="0"/>
                  </a:moveTo>
                  <a:lnTo>
                    <a:pt x="612019" y="1733435"/>
                  </a:lnTo>
                  <a:lnTo>
                    <a:pt x="180103" y="1301519"/>
                  </a:lnTo>
                  <a:cubicBezTo>
                    <a:pt x="-60034" y="1061382"/>
                    <a:pt x="-60034" y="672053"/>
                    <a:pt x="180103" y="4319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  <p:sp>
          <p:nvSpPr>
            <p:cNvPr id="19" name="Graphic 9">
              <a:extLst>
                <a:ext uri="{FF2B5EF4-FFF2-40B4-BE49-F238E27FC236}">
                  <a16:creationId xmlns:a16="http://schemas.microsoft.com/office/drawing/2014/main" id="{61FA8E74-CFFB-42B8-B7BC-84961FF76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10300855" y="0"/>
              <a:ext cx="1891145" cy="1891145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Graphic 9">
              <a:extLst>
                <a:ext uri="{FF2B5EF4-FFF2-40B4-BE49-F238E27FC236}">
                  <a16:creationId xmlns:a16="http://schemas.microsoft.com/office/drawing/2014/main" id="{DF6D987D-05B6-49E8-A9AF-641FF3DFBF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10424367" y="122795"/>
              <a:ext cx="1644119" cy="164411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C0740697-DBFA-B7B2-D1B2-7B8C2D1DFC81}"/>
              </a:ext>
            </a:extLst>
          </p:cNvPr>
          <p:cNvSpPr txBox="1"/>
          <p:nvPr/>
        </p:nvSpPr>
        <p:spPr>
          <a:xfrm>
            <a:off x="834012" y="974690"/>
            <a:ext cx="40414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err="1">
                <a:solidFill>
                  <a:schemeClr val="accent6">
                    <a:lumMod val="50000"/>
                  </a:schemeClr>
                </a:solidFill>
              </a:rPr>
              <a:t>Αγροτουρισμός</a:t>
            </a:r>
            <a:endParaRPr lang="el-GR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128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 descr="Εικόνα που περιέχει κείμενο, γραμματοσειρά&#10;&#10;Περιγραφή που δημιουργήθηκε αυτόματα">
            <a:extLst>
              <a:ext uri="{FF2B5EF4-FFF2-40B4-BE49-F238E27FC236}">
                <a16:creationId xmlns:a16="http://schemas.microsoft.com/office/drawing/2014/main" id="{FCE0141E-B7DF-1753-CEEC-7584E7494E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364" y="979671"/>
            <a:ext cx="7671414" cy="3974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3866970"/>
      </p:ext>
    </p:extLst>
  </p:cSld>
  <p:clrMapOvr>
    <a:masterClrMapping/>
  </p:clrMapOvr>
</p:sld>
</file>

<file path=ppt/theme/theme1.xml><?xml version="1.0" encoding="utf-8"?>
<a:theme xmlns:a="http://schemas.openxmlformats.org/drawingml/2006/main" name="TropicVTI">
  <a:themeElements>
    <a:clrScheme name="AnalogousFromLightSeedRightStep">
      <a:dk1>
        <a:srgbClr val="000000"/>
      </a:dk1>
      <a:lt1>
        <a:srgbClr val="FFFFFF"/>
      </a:lt1>
      <a:dk2>
        <a:srgbClr val="412924"/>
      </a:dk2>
      <a:lt2>
        <a:srgbClr val="E2E7E8"/>
      </a:lt2>
      <a:accent1>
        <a:srgbClr val="CA9893"/>
      </a:accent1>
      <a:accent2>
        <a:srgbClr val="BE9D7B"/>
      </a:accent2>
      <a:accent3>
        <a:srgbClr val="A9A57B"/>
      </a:accent3>
      <a:accent4>
        <a:srgbClr val="97AB6F"/>
      </a:accent4>
      <a:accent5>
        <a:srgbClr val="8AAE7E"/>
      </a:accent5>
      <a:accent6>
        <a:srgbClr val="73B17D"/>
      </a:accent6>
      <a:hlink>
        <a:srgbClr val="588C91"/>
      </a:hlink>
      <a:folHlink>
        <a:srgbClr val="7F7F7F"/>
      </a:folHlink>
    </a:clrScheme>
    <a:fontScheme name="Tropic">
      <a:majorFont>
        <a:latin typeface="Gill Sans Nova"/>
        <a:ea typeface=""/>
        <a:cs typeface=""/>
      </a:majorFont>
      <a:minorFont>
        <a:latin typeface="Gill Sans No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ropicVTI" id="{DE8751F2-0439-4D1D-A674-AFC241C9701D}" vid="{C41D9140-98E0-4A26-97C4-97FDCB8D6E0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16</Words>
  <Application>Microsoft Office PowerPoint</Application>
  <PresentationFormat>Ευρεία οθόνη</PresentationFormat>
  <Paragraphs>4</Paragraphs>
  <Slides>6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9" baseType="lpstr">
      <vt:lpstr>Arial</vt:lpstr>
      <vt:lpstr>Gill Sans Nova</vt:lpstr>
      <vt:lpstr>TropicVTI</vt:lpstr>
      <vt:lpstr>Η ζωή  στα  βουνά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YPAPANTI ARKOULI</dc:creator>
  <cp:lastModifiedBy>YPAPANTI ARKOULI</cp:lastModifiedBy>
  <cp:revision>1</cp:revision>
  <dcterms:created xsi:type="dcterms:W3CDTF">2024-11-23T14:26:07Z</dcterms:created>
  <dcterms:modified xsi:type="dcterms:W3CDTF">2024-11-23T14:34:57Z</dcterms:modified>
</cp:coreProperties>
</file>