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0ED43-F4D6-4486-B039-3645D66B1589}" type="datetimeFigureOut">
              <a:rPr lang="el-GR" smtClean="0"/>
              <a:t>23/11/2024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46D5-79F6-4B4E-8A06-C02F0AE819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7207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0ED43-F4D6-4486-B039-3645D66B1589}" type="datetimeFigureOut">
              <a:rPr lang="el-GR" smtClean="0"/>
              <a:t>23/11/2024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46D5-79F6-4B4E-8A06-C02F0AE819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91092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0ED43-F4D6-4486-B039-3645D66B1589}" type="datetimeFigureOut">
              <a:rPr lang="el-GR" smtClean="0"/>
              <a:t>23/11/2024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46D5-79F6-4B4E-8A06-C02F0AE819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8699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0ED43-F4D6-4486-B039-3645D66B1589}" type="datetimeFigureOut">
              <a:rPr lang="el-GR" smtClean="0"/>
              <a:t>23/11/2024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46D5-79F6-4B4E-8A06-C02F0AE819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6866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0ED43-F4D6-4486-B039-3645D66B1589}" type="datetimeFigureOut">
              <a:rPr lang="el-GR" smtClean="0"/>
              <a:t>23/11/2024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46D5-79F6-4B4E-8A06-C02F0AE819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0887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0ED43-F4D6-4486-B039-3645D66B1589}" type="datetimeFigureOut">
              <a:rPr lang="el-GR" smtClean="0"/>
              <a:t>23/11/2024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46D5-79F6-4B4E-8A06-C02F0AE819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9644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0ED43-F4D6-4486-B039-3645D66B1589}" type="datetimeFigureOut">
              <a:rPr lang="el-GR" smtClean="0"/>
              <a:t>23/11/2024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46D5-79F6-4B4E-8A06-C02F0AE819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45302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0ED43-F4D6-4486-B039-3645D66B1589}" type="datetimeFigureOut">
              <a:rPr lang="el-GR" smtClean="0"/>
              <a:t>23/11/2024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46D5-79F6-4B4E-8A06-C02F0AE819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7485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0ED43-F4D6-4486-B039-3645D66B1589}" type="datetimeFigureOut">
              <a:rPr lang="el-GR" smtClean="0"/>
              <a:t>23/11/2024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46D5-79F6-4B4E-8A06-C02F0AE819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203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0ED43-F4D6-4486-B039-3645D66B1589}" type="datetimeFigureOut">
              <a:rPr lang="el-GR" smtClean="0"/>
              <a:t>23/11/2024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46D5-79F6-4B4E-8A06-C02F0AE819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5134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0ED43-F4D6-4486-B039-3645D66B1589}" type="datetimeFigureOut">
              <a:rPr lang="el-GR" smtClean="0"/>
              <a:t>23/11/2024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346D5-79F6-4B4E-8A06-C02F0AE819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3719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0ED43-F4D6-4486-B039-3645D66B1589}" type="datetimeFigureOut">
              <a:rPr lang="el-GR" smtClean="0"/>
              <a:t>23/11/2024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346D5-79F6-4B4E-8A06-C02F0AE819F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04129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9</a:t>
            </a:r>
            <a:r>
              <a:rPr lang="el-GR" baseline="30000" dirty="0" smtClean="0"/>
              <a:t>η</a:t>
            </a:r>
            <a:r>
              <a:rPr lang="el-GR" dirty="0" smtClean="0"/>
              <a:t> ΕΝΟΤΗΤΑ</a:t>
            </a:r>
            <a:br>
              <a:rPr lang="el-GR" dirty="0" smtClean="0"/>
            </a:br>
            <a:r>
              <a:rPr lang="el-GR" dirty="0" smtClean="0"/>
              <a:t>ΓΛΩΣΣΑ Β ΤΑΞΗ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7295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Διδάσκουσα </a:t>
            </a:r>
            <a:br>
              <a:rPr lang="el-GR" dirty="0" smtClean="0"/>
            </a:br>
            <a:r>
              <a:rPr lang="el-GR" dirty="0" smtClean="0"/>
              <a:t>Όλγα </a:t>
            </a:r>
            <a:r>
              <a:rPr lang="el-GR" dirty="0" err="1" smtClean="0"/>
              <a:t>Χρυσοβαλάντου</a:t>
            </a:r>
            <a:r>
              <a:rPr lang="el-GR" dirty="0" smtClean="0"/>
              <a:t> </a:t>
            </a:r>
            <a:br>
              <a:rPr lang="el-GR" dirty="0" smtClean="0"/>
            </a:br>
            <a:r>
              <a:rPr lang="el-GR" dirty="0" err="1" smtClean="0"/>
              <a:t>Κουρελάκου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54837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Στόχος της ενότητας αυτής είναι να διδαχθούν οι μαθητές </a:t>
            </a:r>
            <a:r>
              <a:rPr lang="el-GR" dirty="0" err="1" smtClean="0"/>
              <a:t>αρέχκετά</a:t>
            </a:r>
            <a:r>
              <a:rPr lang="el-GR" dirty="0" smtClean="0"/>
              <a:t> γραμματικά φαινόμενα. Πιο συγκεκριμένα έχουν  να μάθουν την χρήση και λειτουργία των επιθέτων, τον Συγκριτικό βαθμό επιθέτων , τα αρσενικά ουσιαστικά σε –ας. Επίσης έχουν να μάθουν αντίθετες και συνώνυμες λέξεις, χρήση παρομοιώσεων. Διάκριση του τον από το των. </a:t>
            </a:r>
          </a:p>
          <a:p>
            <a:pPr marL="0" indent="0">
              <a:buNone/>
            </a:pPr>
            <a:r>
              <a:rPr lang="el-GR" dirty="0" smtClean="0"/>
              <a:t>Ακόμα έχουν να δουν απόσπασμα με κείμενο που αναφέρεται στον Εορτασμό του Πολυτεχνείου. Να κατανοήσουν μέσα από απλά παραδείγματα την έννοια της Δημοκρατίας και της Δικτατορίας.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36509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>
          <a:xfrm>
            <a:off x="1524000" y="1079863"/>
            <a:ext cx="9144000" cy="24301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Όσον αφορά την παραγωγή γραπτού λόγου στόχος είναι η κατανόηση και η παραγωγή περιγραφικού κειμένου.</a:t>
            </a:r>
            <a:endParaRPr lang="el-GR" dirty="0"/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50444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Μέσα από απλά παραδείγματα και πολλή εξάσκηση θα ανταποκριθούν οι μαθητές στους στόχους </a:t>
            </a:r>
            <a:r>
              <a:rPr lang="el-GR" smtClean="0"/>
              <a:t>της ενότητας.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504794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119</Words>
  <Application>Microsoft Office PowerPoint</Application>
  <PresentationFormat>Ευρεία οθόνη</PresentationFormat>
  <Paragraphs>6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Θέμα του Office</vt:lpstr>
      <vt:lpstr>9η ΕΝΟΤΗΤΑ ΓΛΩΣΣΑ Β ΤΑΞΗ </vt:lpstr>
      <vt:lpstr>Διδάσκουσα  Όλγα Χρυσοβαλάντου  Κουρελάκου</vt:lpstr>
      <vt:lpstr>Παρουσίαση του PowerPoint</vt:lpstr>
      <vt:lpstr>Όσον αφορά την παραγωγή γραπτού λόγου στόχος είναι η κατανόηση και η παραγωγή περιγραφικού κειμένου.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9η ΕΝΟΤΗΤΑ ΓΛΩΣΣΑ Β ΤΑΞΗ</dc:title>
  <dc:creator>User1</dc:creator>
  <cp:lastModifiedBy>User1</cp:lastModifiedBy>
  <cp:revision>2</cp:revision>
  <dcterms:created xsi:type="dcterms:W3CDTF">2024-11-23T13:38:17Z</dcterms:created>
  <dcterms:modified xsi:type="dcterms:W3CDTF">2024-11-23T13:43:51Z</dcterms:modified>
</cp:coreProperties>
</file>