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DD1EC-E948-44A5-84F5-4F53AAFAC7D2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E8630-4CA0-43D5-9821-EEC11B6E915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E8630-4CA0-43D5-9821-EEC11B6E915D}" type="slidenum">
              <a:rPr lang="el-GR" smtClean="0"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</a:t>
            </a:r>
            <a:r>
              <a:rPr lang="el-GR" baseline="0" dirty="0" smtClean="0"/>
              <a:t> </a:t>
            </a:r>
            <a:r>
              <a:rPr lang="el-GR" baseline="0" dirty="0" err="1" smtClean="0"/>
              <a:t>φωτοφραφίες</a:t>
            </a:r>
            <a:r>
              <a:rPr lang="el-GR" baseline="0" dirty="0" smtClean="0"/>
              <a:t> έχουν αντληθεί από το </a:t>
            </a:r>
            <a:r>
              <a:rPr lang="en-US" baseline="0" dirty="0" smtClean="0"/>
              <a:t>Sway </a:t>
            </a:r>
            <a:r>
              <a:rPr lang="el-GR" baseline="0" dirty="0" smtClean="0"/>
              <a:t>της </a:t>
            </a:r>
            <a:r>
              <a:rPr lang="el-GR" baseline="0" dirty="0" err="1" smtClean="0"/>
              <a:t>Μάνεση</a:t>
            </a:r>
            <a:r>
              <a:rPr lang="el-GR" baseline="0" dirty="0" smtClean="0"/>
              <a:t> ‘’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Σώστε τη θάλασσα που κινδυνεύει ..... Το πλαστικό δεν είναι </a:t>
            </a:r>
            <a:r>
              <a:rPr lang="el-GR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τόσο φανταστικό’’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E8630-4CA0-43D5-9821-EEC11B6E915D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Admin\Desktop\udyyvdsCoCHNOw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Users\Admin\Desktop\iyvbNNCwBQ1qEP.jf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C:\Users\Admin\Desktop\qtWSfi41gxaME6.jf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Πως πιστεύεις ότι αισθάνεται η χελώνα;</a:t>
            </a:r>
            <a:endParaRPr lang="el-GR" sz="1800" dirty="0"/>
          </a:p>
        </p:txBody>
      </p:sp>
      <p:pic>
        <p:nvPicPr>
          <p:cNvPr id="4098" name="Picture 2" descr="C:\Users\Admin\Desktop\vFXzZlSEi_CxR8.jf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5405" y="1600200"/>
            <a:ext cx="679319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Τι μπορούμε να κάνουμε;</a:t>
            </a:r>
            <a:endParaRPr lang="el-GR" sz="1800" dirty="0"/>
          </a:p>
        </p:txBody>
      </p:sp>
      <p:pic>
        <p:nvPicPr>
          <p:cNvPr id="5122" name="Picture 2" descr="C:\Users\Admin\Desktop\0xj6hWouQ33XN8.jf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77527" y="1600200"/>
            <a:ext cx="6788945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146" name="Picture 2" descr="C:\Users\Admin\Desktop\eqvhTTBjowFXKy.jf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024856"/>
            <a:ext cx="5905500" cy="3676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170" name="Picture 2" descr="C:\Users\Admin\Desktop\IRN3KM9y13qnMz.jf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</Words>
  <PresentationFormat>Προβολή στην οθόνη (4:3)</PresentationFormat>
  <Paragraphs>5</Paragraphs>
  <Slides>7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Πως πιστεύεις ότι αισθάνεται η χελώνα;</vt:lpstr>
      <vt:lpstr>Τι μπορούμε να κάνουμε;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Admin</dc:creator>
  <cp:lastModifiedBy>Admin</cp:lastModifiedBy>
  <cp:revision>9</cp:revision>
  <dcterms:created xsi:type="dcterms:W3CDTF">2024-11-18T17:01:12Z</dcterms:created>
  <dcterms:modified xsi:type="dcterms:W3CDTF">2024-11-18T17:11:49Z</dcterms:modified>
</cp:coreProperties>
</file>