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lagia goni" initials="pg" lastIdx="2" clrIdx="0">
    <p:extLst>
      <p:ext uri="{19B8F6BF-5375-455C-9EA6-DF929625EA0E}">
        <p15:presenceInfo xmlns:p15="http://schemas.microsoft.com/office/powerpoint/2012/main" userId="3a571a0bf104eb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3C0C93-D3F6-FE5A-061A-0F7B287BD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D2E05C-769B-D442-8F50-A6DBC897F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441B87-43B6-CC44-6FE9-5C966CF3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7827AB-7D13-9178-530D-DBD1B210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6D30BC-8FAD-7260-DE2F-8F56AE5E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6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088188-B54F-84A0-1E8D-C51DC4A3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60FA8D6-343A-78AA-1FC2-8E3805856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801F34-6875-4B9D-39D9-F3C0E4C0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F9CC04-0C7A-B093-F8AC-C14364ED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6776C4-3A0B-EED4-A404-9E13A7DE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904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757CB84-79CE-19D2-7FF6-857014F6E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FC143CB-5C2B-077D-D15C-11404EF63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79D83B-D109-2106-EC1C-29745687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A458B1-B3D1-BF94-B925-6622E639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34D801-3484-548C-CA81-27328C97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54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D35385-443B-35F1-3B03-A516A9C1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9AB97D-AF2F-6429-810B-333985EFD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7734F2-50F9-F6D7-6DF9-C51F5C94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9AB8D6-482C-539C-F161-C5E5A1E1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0EA7D-3B2D-76BF-1E42-35CA7FCA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69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B68BBD-5180-C01B-991E-FF8DDDD7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1C9B63-2A8F-3C29-906D-9BEBBE1A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6F35CF-12F4-63CB-9C8E-DF019CCC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C46D19-1BFA-DA37-AB37-FF7CAA86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834965-96D4-1D8A-7BAC-2389D8F9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55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DEEC67-E475-F9B7-93CB-FE3F2A93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685FCF-1DCC-A636-44BD-BE7734E2E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61B307-8C11-93C5-38E8-E61CAFBA5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C92E9D7-7919-6FDD-7D3D-6663C8D4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0DA865-7941-527B-C55C-F621BCA7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B1E823-F9E7-CE6A-8F53-0EBD295C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8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6D2738-520C-A03C-E908-6AC0E04D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CE941C-7482-4C77-71BB-3B908F0A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C9F0CE-7546-692A-CB41-9A37CDD81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3BBC06D-E8A8-EDFE-7E32-F69905215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8812B63-560B-0C5A-9443-6334DEA9E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F00E173-F5FB-D3E5-AD0E-F5D56A9C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F4AC463-7CC3-44FD-D19B-F174E6A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06A7B99-65DB-683E-18C1-099B5763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82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D170F3-B76C-531B-9893-4DE41CC0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D7ACCDC-437A-B45A-A040-6B37EE04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5B2D2F2-B361-DD22-104F-E4B2FC63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390EADE-61C4-F8A0-D1F1-281D4B2B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815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8063540-443D-F054-42BD-4AC52AA7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7B6C8CE-0DEE-D88F-3602-ADF79F29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F4B92F7-18FE-E0A1-5856-D1F61CBB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75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0D8EEB-604D-1D03-2280-EE763350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60147E-389D-D838-F3FB-3CFFC5F21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579D9A-0724-77BA-C70E-22106D961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CC1661-BC23-D97D-A72B-86A6E574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365D60-5896-3CF5-AB23-C4FD9739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23FCE3-55C8-7246-6195-2A0A5CD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6BCED8-0514-12D7-22DE-0BD70F70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72004D6-1354-99D5-3194-53F7AF72A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539D81C-E366-7FAB-F2E6-B08B98AC3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665FF11-28B2-F870-4451-1F4DF343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2CC021E-0603-C2A6-F8CE-6F592142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C088D0-2E04-F3FE-E67F-5C0256FF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FA584FE-52C7-5CFA-1B10-73245374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D5B75F-5F49-36D4-110A-08482B3BC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5F54AA-F77B-1608-94CC-F0AE325C8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8786-9911-48DB-980D-7F0A13FB3F33}" type="datetimeFigureOut">
              <a:rPr lang="el-GR" smtClean="0"/>
              <a:t>16/11/2024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DA39FE-6879-9F22-80E1-1DD23C57E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6733D8-9FBA-701C-22FB-D73F7CAF3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9008-798D-4B1C-8839-4AF6C5AD5D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78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eb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AE801D-8BC3-45EA-CEDE-65E1469D3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07787"/>
            <a:ext cx="9144000" cy="2387600"/>
          </a:xfrm>
        </p:spPr>
        <p:txBody>
          <a:bodyPr/>
          <a:lstStyle/>
          <a:p>
            <a:r>
              <a:rPr lang="el-GR" dirty="0"/>
              <a:t>Το Κόκκινο Χρώμα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E3575E0-9151-5633-91E0-5DA4C03C5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5863"/>
            <a:ext cx="9144000" cy="544660"/>
          </a:xfrm>
        </p:spPr>
        <p:txBody>
          <a:bodyPr/>
          <a:lstStyle/>
          <a:p>
            <a:r>
              <a:rPr lang="el-GR" dirty="0"/>
              <a:t>Ανακαλύπτουμε το κόκκινο χρώμα!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02D76F-BA49-003C-506F-ADD4BA94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0" y="3552480"/>
            <a:ext cx="1865920" cy="170999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88CC632-229A-DA0E-39A4-56314DD8A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80" y="3129555"/>
            <a:ext cx="2182008" cy="221363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C0C27F7-468A-B5E4-B9B0-5E5145D0C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08" y="3349818"/>
            <a:ext cx="1941471" cy="206962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9DD2D1B-1898-E127-7254-0D7139DF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29" y="3129555"/>
            <a:ext cx="2245919" cy="25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4057FA-F4FE-DFCE-50E8-1102FACD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/>
              <a:t>Εισαγωγή στο Κόκκινο Χρώμα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CD6DCC-BD56-779F-3E30-4F780167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Το κόκκινο είναι ένα από τα βασικά χρώματα. Είναι φωτεινό και ζωντανό! </a:t>
            </a:r>
          </a:p>
          <a:p>
            <a:r>
              <a:rPr lang="el-GR" sz="3200" dirty="0"/>
              <a:t>Δραστηριότητα: </a:t>
            </a:r>
            <a:r>
              <a:rPr lang="el-GR" sz="2000" dirty="0"/>
              <a:t>Βλέπουμε γύρω μας. </a:t>
            </a:r>
          </a:p>
          <a:p>
            <a:pPr marL="0" indent="0">
              <a:buNone/>
            </a:pPr>
            <a:r>
              <a:rPr lang="el-GR" sz="2000" dirty="0"/>
              <a:t>     Ποια αντικείμενα είναι κόκκινα;</a:t>
            </a:r>
            <a:endParaRPr lang="el-GR" sz="32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5D08FD2-51D2-A62A-8F44-30E9D93CD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67" y="2842748"/>
            <a:ext cx="3286584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2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2F28B-4720-106A-8A2F-C8B09C0C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Ας συνδυάσουμε το κόκκινο χρώμα με τα σχήματα!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CA3A70-D268-4A72-5D16-DCA969726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Δείξτε σχήματα με κόκκινο χρώμα.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Ποιο σχήμα είναι το αγαπημένο σας;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732B775-9DF7-82DA-3981-35DA92ADA273}"/>
              </a:ext>
            </a:extLst>
          </p:cNvPr>
          <p:cNvSpPr/>
          <p:nvPr/>
        </p:nvSpPr>
        <p:spPr>
          <a:xfrm>
            <a:off x="271429" y="2848067"/>
            <a:ext cx="2057400" cy="19130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4D313A0-9B1D-A93B-6D7F-7E2608C3AF35}"/>
              </a:ext>
            </a:extLst>
          </p:cNvPr>
          <p:cNvSpPr/>
          <p:nvPr/>
        </p:nvSpPr>
        <p:spPr>
          <a:xfrm>
            <a:off x="3035970" y="2970335"/>
            <a:ext cx="1756610" cy="16964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Ισοσκελές τρίγωνο 8">
            <a:extLst>
              <a:ext uri="{FF2B5EF4-FFF2-40B4-BE49-F238E27FC236}">
                <a16:creationId xmlns:a16="http://schemas.microsoft.com/office/drawing/2014/main" id="{16C314DA-5D33-DF3C-7F58-7206D7705D75}"/>
              </a:ext>
            </a:extLst>
          </p:cNvPr>
          <p:cNvSpPr/>
          <p:nvPr/>
        </p:nvSpPr>
        <p:spPr>
          <a:xfrm>
            <a:off x="9873412" y="2753766"/>
            <a:ext cx="2021305" cy="191302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Καρδιά 9">
            <a:extLst>
              <a:ext uri="{FF2B5EF4-FFF2-40B4-BE49-F238E27FC236}">
                <a16:creationId xmlns:a16="http://schemas.microsoft.com/office/drawing/2014/main" id="{932C1E79-48F7-3B6E-6F82-CC61D8425EF4}"/>
              </a:ext>
            </a:extLst>
          </p:cNvPr>
          <p:cNvSpPr/>
          <p:nvPr/>
        </p:nvSpPr>
        <p:spPr>
          <a:xfrm>
            <a:off x="5094730" y="2970335"/>
            <a:ext cx="2021305" cy="191302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στέρι: 5 ακτίνες 10">
            <a:extLst>
              <a:ext uri="{FF2B5EF4-FFF2-40B4-BE49-F238E27FC236}">
                <a16:creationId xmlns:a16="http://schemas.microsoft.com/office/drawing/2014/main" id="{186C3C20-A437-C4D3-D76C-225D21378110}"/>
              </a:ext>
            </a:extLst>
          </p:cNvPr>
          <p:cNvSpPr/>
          <p:nvPr/>
        </p:nvSpPr>
        <p:spPr>
          <a:xfrm>
            <a:off x="7376122" y="3003339"/>
            <a:ext cx="2209800" cy="159180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46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B7643C-3036-E36F-862E-7D7690F7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Κόκκινο Χρώμα στην Φύση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92B8C8-D763-573E-3A6D-07CA08CC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κόκκινο χρώμα υπάρχει παντού στη φύση!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Έχετε δει κόκκινα λουλούδια ή φρούτα στον κήπο ή στο πάρκο;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FE19B2-C87F-063F-A1B5-D521D117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1475"/>
            <a:ext cx="2143125" cy="21431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192EEFF-2DDF-AE83-8349-AD5EFE6FE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8" y="2876216"/>
            <a:ext cx="2143125" cy="21431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271BA50-E3AA-A199-EEAA-1C35204F7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76" y="2761475"/>
            <a:ext cx="2381250" cy="219075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8B0B67A-9AAC-E837-727B-2DE9DB374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2959727"/>
            <a:ext cx="2488787" cy="18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9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244D5D-C860-DE4D-F0ED-C887170B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Κόκκινο Χρώμα στην Τέχνη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257201-FF23-EDD9-3CE9-C2355B75C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02895" y="1367522"/>
            <a:ext cx="95647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 καλλιτέχνες χρησιμοποιούν το κόκκινο χρώμα για να δημιουργήσουν όμορφες εικόνες!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24D79-914E-AE6D-AE83-FD36F95872E5}"/>
              </a:ext>
            </a:extLst>
          </p:cNvPr>
          <p:cNvSpPr txBox="1"/>
          <p:nvPr/>
        </p:nvSpPr>
        <p:spPr>
          <a:xfrm>
            <a:off x="676776" y="612354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Ζωγραφίστε κάτι χρησιμοποιώντας το κόκκινο χρώμα.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F65C8CB-DF88-13DF-88A1-AD100640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89" y="2384072"/>
            <a:ext cx="3296944" cy="272292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6F2C3F2-804B-FD45-EAD0-34D34EC48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69" y="2263120"/>
            <a:ext cx="2951648" cy="2964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6AAAB0-8DC8-9DEA-5D1A-727A9C537B19}"/>
              </a:ext>
            </a:extLst>
          </p:cNvPr>
          <p:cNvSpPr txBox="1"/>
          <p:nvPr/>
        </p:nvSpPr>
        <p:spPr>
          <a:xfrm>
            <a:off x="1867489" y="5245936"/>
            <a:ext cx="32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Matisse </a:t>
            </a:r>
            <a:r>
              <a:rPr lang="el-GR" dirty="0"/>
              <a:t>«το κόκκινο δωμάτιο»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E1889-0F3D-BCDA-A2DA-FEF46CE74F8E}"/>
              </a:ext>
            </a:extLst>
          </p:cNvPr>
          <p:cNvSpPr txBox="1"/>
          <p:nvPr/>
        </p:nvSpPr>
        <p:spPr>
          <a:xfrm>
            <a:off x="6419250" y="5341011"/>
            <a:ext cx="424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Ζωγραφική σε καμβά «κόκκινο δέντρο»</a:t>
            </a:r>
          </a:p>
        </p:txBody>
      </p:sp>
    </p:spTree>
    <p:extLst>
      <p:ext uri="{BB962C8B-B14F-4D97-AF65-F5344CB8AC3E}">
        <p14:creationId xmlns:p14="http://schemas.microsoft.com/office/powerpoint/2010/main" val="411302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FB203A-5CF0-ED3B-24E1-7B6C6F57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Παιχνίδι με Κόκκινα Χρώματα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D0F952-ECF4-2297-5941-9AABCFAE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1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Πάμε να παίξουμε ένα παιχνίδι με κόκκινα αντικείμενα!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sz="2400" b="1" dirty="0"/>
              <a:t>Περιγραφή Παιχνιδιών</a:t>
            </a:r>
            <a:r>
              <a:rPr lang="el-GR" sz="2400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Οδηγούμε ένα κόκκινο αυτοκίνητο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πετάμε μια κόκκινη μπάλα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 πηδούμε πάνω από κόκκινα εμπόδια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95C816-FDE8-F1F6-3F22-1753920DA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9" y="2280984"/>
            <a:ext cx="3150773" cy="210051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1375A4F-004D-C5D8-6610-8414D7A40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11" y="2540154"/>
            <a:ext cx="1841345" cy="184134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1E2E55E-9D32-779A-2801-4CBEEFF36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24" y="2651593"/>
            <a:ext cx="1521702" cy="15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246D84-E48E-9D8B-BC1B-A87CF46F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Κόκκινο Χρώμα στις Ιστορίες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476A57-82C2-6D10-09AB-191FA5D5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Ιστορίες με ήρωες με κόκκινα ρούχα!</a:t>
            </a:r>
          </a:p>
          <a:p>
            <a:r>
              <a:rPr lang="el-GR" dirty="0"/>
              <a:t>Ποιήματα που χρησιμοποιούν το κόκκινο χρώμα.</a:t>
            </a:r>
          </a:p>
          <a:p>
            <a:pPr marL="0" indent="0" algn="l">
              <a:buNone/>
            </a:pPr>
            <a:endParaRPr lang="el-GR" sz="1800" dirty="0">
              <a:solidFill>
                <a:srgbClr val="121212"/>
              </a:solidFill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l-GR" sz="1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Κόκκινη κλωστή δεμένη,</a:t>
            </a:r>
          </a:p>
          <a:p>
            <a:pPr marL="0" indent="0" algn="l">
              <a:buNone/>
            </a:pPr>
            <a:r>
              <a:rPr lang="el-GR" sz="1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στην ανέμη τυλιγμένη,</a:t>
            </a:r>
          </a:p>
          <a:p>
            <a:pPr marL="0" indent="0" algn="l">
              <a:buNone/>
            </a:pPr>
            <a:r>
              <a:rPr lang="el-GR" sz="1800" b="0" i="0" dirty="0" err="1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δώσ</a:t>
            </a:r>
            <a:r>
              <a:rPr lang="el-GR" sz="1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’ της </a:t>
            </a:r>
            <a:r>
              <a:rPr lang="el-GR" sz="1800" b="0" i="0" dirty="0" err="1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κλώτσο</a:t>
            </a:r>
            <a:r>
              <a:rPr lang="el-GR" sz="1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 να γυρίσει,</a:t>
            </a:r>
          </a:p>
          <a:p>
            <a:pPr marL="0" indent="0" algn="l">
              <a:buNone/>
            </a:pPr>
            <a:r>
              <a:rPr lang="el-GR" sz="1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παραμύθι ν’ </a:t>
            </a:r>
            <a:r>
              <a:rPr lang="el-GR" sz="1800" b="0" i="0" dirty="0" err="1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αρχινίσει</a:t>
            </a:r>
            <a:r>
              <a:rPr lang="el-GR" sz="1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l-GR" dirty="0"/>
            </a:br>
            <a:endParaRPr lang="el-GR" dirty="0"/>
          </a:p>
          <a:p>
            <a:r>
              <a:rPr lang="el-GR" sz="2000" b="1" dirty="0"/>
              <a:t>Δραστηριότητα</a:t>
            </a:r>
            <a:r>
              <a:rPr lang="el-GR" sz="2000" dirty="0"/>
              <a:t>: Διάβασμα ή συζήτηση </a:t>
            </a:r>
          </a:p>
          <a:p>
            <a:pPr marL="0" indent="0" algn="l">
              <a:buNone/>
            </a:pPr>
            <a:r>
              <a:rPr lang="el-GR" sz="2000" dirty="0"/>
              <a:t>για την Κοκκινοσκουφίτσα.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782C361-D227-09E7-2F8D-9DE5B709E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51" y="3126247"/>
            <a:ext cx="1657350" cy="15335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D661534-DB71-819C-2CA0-DE468D5C8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42" y="2999205"/>
            <a:ext cx="3035968" cy="3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8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A3640-2F32-8924-C17B-FF3624DA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F9A57C-E8E2-32F2-2063-B9A7F2620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κόκκινο χρώμα είναι παντού γύρω μας και μπορούμε να το βρούμε σε πολλά διαφορετικά μέρη!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Δραστηριότητα</a:t>
            </a:r>
            <a:r>
              <a:rPr lang="el-GR" dirty="0"/>
              <a:t>: Ας σκεφτούμε κάτι καινούργιο που μάθαμε για το κόκκινο χρώμα σήμερα!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9DDB29-73A9-EF22-E8A5-91CDB4016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34494"/>
            <a:ext cx="2133600" cy="21336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7F7B63D-E0CD-4C25-BA25-CB5DF8E4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2577968"/>
            <a:ext cx="4250473" cy="255028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2879953-2D15-E302-149E-EC3A32840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5" y="2819399"/>
            <a:ext cx="2221831" cy="22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CB1AF5-0489-C936-4741-34883BA3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Ευχαριστούμε!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E94602-FA13-F9E7-0134-114B322A4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Σας ευχαριστούμε για τη συμμετοχή σας! Συνεχίζουμε να μαθαίνουμε τα χρώματα!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Επόμενο χρώμα: Το κίτρινο!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62D4A2-7D6F-6F32-03D0-738F6C444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15" y="2659692"/>
            <a:ext cx="2739189" cy="30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020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Ευρεία οθόνη</PresentationFormat>
  <Paragraphs>69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Wingdings</vt:lpstr>
      <vt:lpstr>Θέμα του Office</vt:lpstr>
      <vt:lpstr>Το Κόκκινο Χρώμα</vt:lpstr>
      <vt:lpstr>Εισαγωγή στο Κόκκινο Χρώμα</vt:lpstr>
      <vt:lpstr>Ας συνδυάσουμε το κόκκινο χρώμα με τα σχήματα! </vt:lpstr>
      <vt:lpstr>Το Κόκκινο Χρώμα στην Φύση</vt:lpstr>
      <vt:lpstr>Το Κόκκινο Χρώμα στην Τέχνη</vt:lpstr>
      <vt:lpstr>Παιχνίδι με Κόκκινα Χρώματα</vt:lpstr>
      <vt:lpstr>Το Κόκκινο Χρώμα στις Ιστορίες</vt:lpstr>
      <vt:lpstr>Συμπεράσματα</vt:lpstr>
      <vt:lpstr>Ευχαριστούμε!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pelagia goni</dc:creator>
  <cp:lastModifiedBy>pelagia goni</cp:lastModifiedBy>
  <cp:revision>1</cp:revision>
  <dcterms:created xsi:type="dcterms:W3CDTF">2024-11-16T08:35:17Z</dcterms:created>
  <dcterms:modified xsi:type="dcterms:W3CDTF">2024-11-16T08:35:22Z</dcterms:modified>
</cp:coreProperties>
</file>