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8CB8F8-D77E-4CC9-B7D7-2592B368971E}" v="4" dt="2024-11-17T09:21:20.9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0D8D64D-2F7C-02A2-13F9-7353725473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1D29645-1D13-412E-1F97-737F2617FD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A6FA9E2-5D24-9405-6161-974D8035F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81E1-FB21-4735-8753-AC97590CC6B5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63E7253-71A8-C573-14C9-F01612128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23BC1F4-525F-6BE9-886A-DBB623E49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58478-555F-4906-91EC-D97FBE366E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0930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D90716-3035-112D-E601-69F93BD17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FADD6F7-48F3-9365-A565-B047A5548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0564DE1-7061-CC7A-288D-AE9EB48D3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81E1-FB21-4735-8753-AC97590CC6B5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D235D59-EA9F-5DEB-FF92-188D1F0E1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DB5D7EA-F89F-15B5-DEAC-4DD1BBE89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58478-555F-4906-91EC-D97FBE366E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2678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A5A5D2F1-7B03-18BB-A9ED-99F65265D5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4562AA9-0A4A-F84D-AE07-77BCE3D13D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3FCF921-5594-22EC-79DC-241197987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81E1-FB21-4735-8753-AC97590CC6B5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C14C8AF-2C7A-3EFE-1B32-BBDE6ED07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DF7CA7E-AE14-4873-44BB-EBAE41C19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58478-555F-4906-91EC-D97FBE366E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1822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0294964-1F0E-93BD-B621-2FD5A88FD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65B62F2-BBB7-34FE-E5A7-E42D059E8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B7ADA2A-0015-4FAF-D514-0871B5776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81E1-FB21-4735-8753-AC97590CC6B5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E48D0C4-003C-09C9-E9A7-1FB439BC3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C711290-4C6A-C011-2514-5638EA6F1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58478-555F-4906-91EC-D97FBE366E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3929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28151D-A17C-638A-F024-B42ADFACD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2095CE2-2A4F-FA77-7749-D675774A9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6D24E86-2322-B1AE-81F8-C560B4D9C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81E1-FB21-4735-8753-AC97590CC6B5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D782485-E7DB-01F7-4827-038A72D5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DE49F76-5384-95D8-197E-BC13E2AD6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58478-555F-4906-91EC-D97FBE366E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7991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F00E8C5-2648-C267-45C1-78D6331CF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D8EF391-8DB8-0E75-855D-D6094961ED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5EA8E18-A1E4-B0B0-6818-C0F3BBA1D5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BF68880-6CFF-935F-9FD7-4ACC703C1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81E1-FB21-4735-8753-AC97590CC6B5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75D0B7F-8AFE-8D05-5FE2-AB1C96D9E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E4D84F4-44B9-9856-5E83-00D24D44B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58478-555F-4906-91EC-D97FBE366E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2217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EA9A441-EE45-3AD3-2DC2-DA91564B4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DC47231-20FF-D0A6-4383-A749AEC90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BEAC65D-40DC-7431-7B3D-E4A15981D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B0BC03A0-04C1-1595-2136-66D26AD5AC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3E0F990-6B80-7D9C-CD6F-1602C19E49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27DB8312-0EAB-6404-247D-853CA576C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81E1-FB21-4735-8753-AC97590CC6B5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80E18B23-798A-7741-97FB-54E1F61E1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B604501F-41E0-1678-8F1D-3012E51C9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58478-555F-4906-91EC-D97FBE366E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387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5FC3E4D-0BF3-AAE9-2FB5-5604C4174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02B3C7B7-BE3F-A5BD-1A75-1B96C1195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81E1-FB21-4735-8753-AC97590CC6B5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E94EA14-C91E-EC07-597C-F79FA3171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3763BB5-8236-359E-B3D2-9B45FA25F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58478-555F-4906-91EC-D97FBE366E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36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462FC8AE-E91C-B2CF-955D-C336BA7DB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81E1-FB21-4735-8753-AC97590CC6B5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30B74718-AECA-8C62-D521-E7A8B78E7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38ADB48-0BF1-217C-3AB7-AF0AF5B8B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58478-555F-4906-91EC-D97FBE366E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5378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ED9505-3494-F5EC-A9CF-D8A8A0F64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AEDF919-2C4B-BCDB-A250-095751C8D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0E9223F-DA2F-C54E-49B6-6A99C4A256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8159F55-D037-9F89-C3C0-892F27B62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81E1-FB21-4735-8753-AC97590CC6B5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31AB1E1-85B4-C253-C5E4-F173B3171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F116647-501D-A741-DB87-82ECF4922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58478-555F-4906-91EC-D97FBE366E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4178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C0314D-1B1C-8813-D0F2-84B67F551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146CA777-E1B1-385D-F0DA-635A3EE156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E09A86D-FB70-FF43-B8E4-6622AF49CC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627A7A1-AD72-D8A4-A0C6-D19715A18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81E1-FB21-4735-8753-AC97590CC6B5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EE3AD37-7CB0-3160-141A-502F0839A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7FEC5DC-4E65-E009-EE81-0490DAEDB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58478-555F-4906-91EC-D97FBE366E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876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8C73909C-408D-5191-B363-0D0ED33A3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63BADDB-74C4-643B-DE66-DECE584FF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941370D-10D3-18CE-070B-A6185956D3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CE81E1-FB21-4735-8753-AC97590CC6B5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BD10AE7-B988-AE77-F1D8-28FB92B2BA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48F28CC-BD23-9863-45D6-2895F88DC0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858478-555F-4906-91EC-D97FBE366E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7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545E59-6BC4-BA2A-A3FB-F515F8935B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54199"/>
            <a:ext cx="10668000" cy="16557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Internet friends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97CBF70-D99F-9F18-B061-B175AE7C7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10668000" cy="18288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e-pals</a:t>
            </a:r>
            <a:endParaRPr lang="el-GR" sz="4000" dirty="0">
              <a:solidFill>
                <a:srgbClr val="FF0000"/>
              </a:solidFill>
            </a:endParaRPr>
          </a:p>
        </p:txBody>
      </p:sp>
      <p:pic>
        <p:nvPicPr>
          <p:cNvPr id="5" name="Εικόνα 4" descr="Εικόνα που περιέχει σκίτσο/σχέδιο, τέχνη με γραμμές, ζωγραφιά, Βιβλίο ζωγραφικής&#10;&#10;Περιγραφή που δημιουργήθηκε αυτόματα">
            <a:extLst>
              <a:ext uri="{FF2B5EF4-FFF2-40B4-BE49-F238E27FC236}">
                <a16:creationId xmlns:a16="http://schemas.microsoft.com/office/drawing/2014/main" id="{7B7ECE12-0F3C-91A1-FA67-882AD16929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5" b="6507"/>
          <a:stretch/>
        </p:blipFill>
        <p:spPr>
          <a:xfrm flipH="1">
            <a:off x="8167605" y="918691"/>
            <a:ext cx="3642101" cy="4453209"/>
          </a:xfrm>
          <a:prstGeom prst="rect">
            <a:avLst/>
          </a:prstGeom>
          <a:gradFill>
            <a:gsLst>
              <a:gs pos="44000">
                <a:srgbClr val="85CBEC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/>
        </p:spPr>
      </p:pic>
    </p:spTree>
    <p:extLst>
      <p:ext uri="{BB962C8B-B14F-4D97-AF65-F5344CB8AC3E}">
        <p14:creationId xmlns:p14="http://schemas.microsoft.com/office/powerpoint/2010/main" val="376711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03A45A-467B-31AC-D82E-856E96028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916" y="3735092"/>
            <a:ext cx="9562453" cy="1115877"/>
          </a:xfrm>
        </p:spPr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>
                    <a:lumMod val="90000"/>
                    <a:lumOff val="10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Writing an e-mail to an e-pal</a:t>
            </a:r>
            <a:br>
              <a:rPr lang="en-US" b="1" dirty="0">
                <a:solidFill>
                  <a:schemeClr val="tx2">
                    <a:lumMod val="90000"/>
                    <a:lumOff val="10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b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 with</a:t>
            </a:r>
            <a:r>
              <a:rPr lang="el-GR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Η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…,  Dear….,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lang="el-GR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colloquial language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     contracted forms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I’m, he’s got)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     set phrases (I hope you’re fine)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Finish with</a:t>
            </a:r>
            <a:r>
              <a:rPr lang="el-GR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Yours….,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Kisses….,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With love…..,</a:t>
            </a:r>
            <a:br>
              <a:rPr lang="en-US" dirty="0"/>
            </a:br>
            <a:r>
              <a:rPr lang="en-US" dirty="0"/>
              <a:t>                         </a:t>
            </a:r>
            <a:br>
              <a:rPr lang="en-US" dirty="0"/>
            </a:br>
            <a:r>
              <a:rPr lang="en-US" dirty="0"/>
              <a:t>                         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1167132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65</Words>
  <Application>Microsoft Office PowerPoint</Application>
  <PresentationFormat>Ευρεία οθόνη</PresentationFormat>
  <Paragraphs>3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Cavolini</vt:lpstr>
      <vt:lpstr>Θέμα του Office</vt:lpstr>
      <vt:lpstr>Internet friends</vt:lpstr>
      <vt:lpstr>Writing an e-mail to an e-pal  Start with: Ηi …,  Dear….,  Use:   colloquial language             contracted forms (I’m, he’s got)            set phrases (I hope you’re fine)  Finish with:    Yours….,                          Kisses….,                          With love…..,                                      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Kalogeropoulou</dc:creator>
  <cp:lastModifiedBy>Anna Kalogeropoulou</cp:lastModifiedBy>
  <cp:revision>2</cp:revision>
  <dcterms:created xsi:type="dcterms:W3CDTF">2024-11-17T09:00:36Z</dcterms:created>
  <dcterms:modified xsi:type="dcterms:W3CDTF">2024-11-17T09:26:18Z</dcterms:modified>
</cp:coreProperties>
</file>