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3DBC-2266-4913-9038-98F05C729705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5100-4D7B-4F60-A76A-F705DFC5C70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3DBC-2266-4913-9038-98F05C729705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5100-4D7B-4F60-A76A-F705DFC5C70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3DBC-2266-4913-9038-98F05C729705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5100-4D7B-4F60-A76A-F705DFC5C70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3DBC-2266-4913-9038-98F05C729705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5100-4D7B-4F60-A76A-F705DFC5C70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3DBC-2266-4913-9038-98F05C729705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5100-4D7B-4F60-A76A-F705DFC5C70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3DBC-2266-4913-9038-98F05C729705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5100-4D7B-4F60-A76A-F705DFC5C70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3DBC-2266-4913-9038-98F05C729705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5100-4D7B-4F60-A76A-F705DFC5C70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3DBC-2266-4913-9038-98F05C729705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5100-4D7B-4F60-A76A-F705DFC5C70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3DBC-2266-4913-9038-98F05C729705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5100-4D7B-4F60-A76A-F705DFC5C70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3DBC-2266-4913-9038-98F05C729705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5100-4D7B-4F60-A76A-F705DFC5C70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3DBC-2266-4913-9038-98F05C729705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F5100-4D7B-4F60-A76A-F705DFC5C70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33DBC-2266-4913-9038-98F05C729705}" type="datetimeFigureOut">
              <a:rPr lang="el-GR" smtClean="0"/>
              <a:t>17/11/2022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F5100-4D7B-4F60-A76A-F705DFC5C704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0"/>
            <a:ext cx="730341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 smtClean="0"/>
              <a:t>Όνομα</a:t>
            </a:r>
            <a:r>
              <a:rPr lang="el-GR" sz="1200" dirty="0" smtClean="0"/>
              <a:t>………………………………………………………………………………………</a:t>
            </a:r>
            <a:endParaRPr lang="el-GR" sz="1200" dirty="0" smtClean="0"/>
          </a:p>
          <a:p>
            <a:r>
              <a:rPr lang="el-GR" dirty="0" smtClean="0"/>
              <a:t>6</a:t>
            </a:r>
            <a:r>
              <a:rPr lang="el-GR" sz="1200" dirty="0" smtClean="0"/>
              <a:t> ξυλάκια κάνουν </a:t>
            </a:r>
            <a:r>
              <a:rPr lang="el-GR" dirty="0" smtClean="0"/>
              <a:t>1</a:t>
            </a:r>
            <a:r>
              <a:rPr lang="el-GR" sz="1200" dirty="0" smtClean="0"/>
              <a:t> σπίτι; Συνθέτω το δικό μου σπιτάκι με φυσικά </a:t>
            </a:r>
            <a:r>
              <a:rPr lang="el-GR" sz="1200" dirty="0" smtClean="0"/>
              <a:t>υλικά που βρήκα στην αυλή </a:t>
            </a:r>
            <a:r>
              <a:rPr lang="el-GR" sz="1200" smtClean="0"/>
              <a:t>του σχολείου μου</a:t>
            </a:r>
            <a:endParaRPr lang="el-GR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</Words>
  <Application>Microsoft Office PowerPoint</Application>
  <PresentationFormat>Προβολή στην οθόνη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2</cp:revision>
  <dcterms:created xsi:type="dcterms:W3CDTF">2022-11-17T19:32:35Z</dcterms:created>
  <dcterms:modified xsi:type="dcterms:W3CDTF">2022-11-17T19:33:44Z</dcterms:modified>
</cp:coreProperties>
</file>