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6FC8E-EF41-454B-BBA2-D8A5E2461E7A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AB3F8-FE19-45BC-A31A-15A5A4A0588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6400800" cy="4138626"/>
          </a:xfrm>
        </p:spPr>
        <p:txBody>
          <a:bodyPr>
            <a:noAutofit/>
          </a:bodyPr>
          <a:lstStyle/>
          <a:p>
            <a:r>
              <a:rPr lang="el-GR" sz="7200" dirty="0" smtClean="0">
                <a:solidFill>
                  <a:srgbClr val="FF0000"/>
                </a:solidFill>
              </a:rPr>
              <a:t>5 </a:t>
            </a:r>
            <a:r>
              <a:rPr lang="el-GR" sz="7200" dirty="0" smtClean="0">
                <a:solidFill>
                  <a:schemeClr val="tx1"/>
                </a:solidFill>
              </a:rPr>
              <a:t>=</a:t>
            </a:r>
            <a:r>
              <a:rPr lang="el-GR" sz="7200" dirty="0" smtClean="0">
                <a:solidFill>
                  <a:srgbClr val="FF0000"/>
                </a:solidFill>
              </a:rPr>
              <a:t> 5</a:t>
            </a:r>
          </a:p>
          <a:p>
            <a:r>
              <a:rPr lang="el-GR" sz="7200" dirty="0" smtClean="0">
                <a:solidFill>
                  <a:srgbClr val="FF0000"/>
                </a:solidFill>
              </a:rPr>
              <a:t>6 </a:t>
            </a:r>
            <a:r>
              <a:rPr lang="el-GR" sz="7200" dirty="0" smtClean="0">
                <a:solidFill>
                  <a:schemeClr val="tx1"/>
                </a:solidFill>
              </a:rPr>
              <a:t>&lt;</a:t>
            </a:r>
            <a:r>
              <a:rPr lang="el-GR" sz="7200" dirty="0" smtClean="0">
                <a:solidFill>
                  <a:srgbClr val="FF0000"/>
                </a:solidFill>
              </a:rPr>
              <a:t> 9</a:t>
            </a:r>
          </a:p>
          <a:p>
            <a:r>
              <a:rPr lang="el-GR" sz="7200" dirty="0" smtClean="0">
                <a:solidFill>
                  <a:srgbClr val="FF0000"/>
                </a:solidFill>
              </a:rPr>
              <a:t>9 </a:t>
            </a:r>
            <a:r>
              <a:rPr lang="el-GR" sz="7200" dirty="0" smtClean="0">
                <a:solidFill>
                  <a:schemeClr val="tx1"/>
                </a:solidFill>
              </a:rPr>
              <a:t>&gt;</a:t>
            </a:r>
            <a:r>
              <a:rPr lang="el-GR" sz="7200" dirty="0" smtClean="0">
                <a:solidFill>
                  <a:srgbClr val="FF0000"/>
                </a:solidFill>
              </a:rPr>
              <a:t> 6</a:t>
            </a:r>
            <a:endParaRPr lang="el-GR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70"/>
          </a:xfrm>
        </p:spPr>
        <p:txBody>
          <a:bodyPr>
            <a:noAutofit/>
          </a:bodyPr>
          <a:lstStyle/>
          <a:p>
            <a:r>
              <a:rPr lang="el-GR" sz="9600" dirty="0" smtClean="0">
                <a:solidFill>
                  <a:srgbClr val="92D050"/>
                </a:solidFill>
              </a:rPr>
              <a:t>Δ</a:t>
            </a:r>
            <a:r>
              <a:rPr lang="el-GR" sz="9600" dirty="0" smtClean="0"/>
              <a:t> </a:t>
            </a:r>
            <a:r>
              <a:rPr lang="el-GR" sz="9600" dirty="0" smtClean="0">
                <a:solidFill>
                  <a:srgbClr val="FF0000"/>
                </a:solidFill>
              </a:rPr>
              <a:t>Μ</a:t>
            </a:r>
            <a:r>
              <a:rPr lang="el-GR" sz="9600" dirty="0" smtClean="0"/>
              <a:t>  </a:t>
            </a:r>
            <a:br>
              <a:rPr lang="el-GR" sz="9600" dirty="0" smtClean="0"/>
            </a:br>
            <a:r>
              <a:rPr lang="el-GR" sz="9600" dirty="0" smtClean="0"/>
              <a:t>2   5</a:t>
            </a:r>
            <a:br>
              <a:rPr lang="el-GR" sz="9600" dirty="0" smtClean="0"/>
            </a:br>
            <a:endParaRPr lang="el-GR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11</Words>
  <Application>Microsoft Office PowerPoint</Application>
  <PresentationFormat>Προβολή στην οθόνη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               </vt:lpstr>
      <vt:lpstr>Δ Μ   2   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</dc:title>
  <dc:creator>user</dc:creator>
  <cp:lastModifiedBy>user</cp:lastModifiedBy>
  <cp:revision>1</cp:revision>
  <dcterms:created xsi:type="dcterms:W3CDTF">2024-11-18T13:11:38Z</dcterms:created>
  <dcterms:modified xsi:type="dcterms:W3CDTF">2024-11-18T13:16:58Z</dcterms:modified>
</cp:coreProperties>
</file>