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0" r:id="rId5"/>
    <p:sldId id="261" r:id="rId6"/>
    <p:sldId id="262" r:id="rId7"/>
    <p:sldId id="263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89" d="100"/>
          <a:sy n="89" d="100"/>
        </p:scale>
        <p:origin x="146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E84CD-63F4-4387-8E4D-40CAE571B4CD}" type="datetimeFigureOut">
              <a:rPr lang="el-GR" smtClean="0"/>
              <a:t>30/4/2020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A29F7-E8AD-4ABB-8700-F06AAE8F0C0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70818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E84CD-63F4-4387-8E4D-40CAE571B4CD}" type="datetimeFigureOut">
              <a:rPr lang="el-GR" smtClean="0"/>
              <a:t>30/4/2020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A29F7-E8AD-4ABB-8700-F06AAE8F0C0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06821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E84CD-63F4-4387-8E4D-40CAE571B4CD}" type="datetimeFigureOut">
              <a:rPr lang="el-GR" smtClean="0"/>
              <a:t>30/4/2020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A29F7-E8AD-4ABB-8700-F06AAE8F0C0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27258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E84CD-63F4-4387-8E4D-40CAE571B4CD}" type="datetimeFigureOut">
              <a:rPr lang="el-GR" smtClean="0"/>
              <a:t>30/4/2020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A29F7-E8AD-4ABB-8700-F06AAE8F0C0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35219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E84CD-63F4-4387-8E4D-40CAE571B4CD}" type="datetimeFigureOut">
              <a:rPr lang="el-GR" smtClean="0"/>
              <a:t>30/4/2020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A29F7-E8AD-4ABB-8700-F06AAE8F0C0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51089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E84CD-63F4-4387-8E4D-40CAE571B4CD}" type="datetimeFigureOut">
              <a:rPr lang="el-GR" smtClean="0"/>
              <a:t>30/4/2020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A29F7-E8AD-4ABB-8700-F06AAE8F0C0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8011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E84CD-63F4-4387-8E4D-40CAE571B4CD}" type="datetimeFigureOut">
              <a:rPr lang="el-GR" smtClean="0"/>
              <a:t>30/4/2020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A29F7-E8AD-4ABB-8700-F06AAE8F0C0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4845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E84CD-63F4-4387-8E4D-40CAE571B4CD}" type="datetimeFigureOut">
              <a:rPr lang="el-GR" smtClean="0"/>
              <a:t>30/4/2020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A29F7-E8AD-4ABB-8700-F06AAE8F0C0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80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E84CD-63F4-4387-8E4D-40CAE571B4CD}" type="datetimeFigureOut">
              <a:rPr lang="el-GR" smtClean="0"/>
              <a:t>30/4/2020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A29F7-E8AD-4ABB-8700-F06AAE8F0C0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5652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E84CD-63F4-4387-8E4D-40CAE571B4CD}" type="datetimeFigureOut">
              <a:rPr lang="el-GR" smtClean="0"/>
              <a:t>30/4/2020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A29F7-E8AD-4ABB-8700-F06AAE8F0C0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8471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E84CD-63F4-4387-8E4D-40CAE571B4CD}" type="datetimeFigureOut">
              <a:rPr lang="el-GR" smtClean="0"/>
              <a:t>30/4/2020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A29F7-E8AD-4ABB-8700-F06AAE8F0C0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2740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E84CD-63F4-4387-8E4D-40CAE571B4CD}" type="datetimeFigureOut">
              <a:rPr lang="el-GR" smtClean="0"/>
              <a:t>30/4/2020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A29F7-E8AD-4ABB-8700-F06AAE8F0C0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2151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el.wikipedia.org/wiki/%CE%86%CE%BD%CE%B8%CE%BF%CF%82" TargetMode="External"/><Relationship Id="rId3" Type="http://schemas.openxmlformats.org/officeDocument/2006/relationships/hyperlink" Target="https://sites.google.com/site/texnologosgewponos/riza" TargetMode="External"/><Relationship Id="rId7" Type="http://schemas.openxmlformats.org/officeDocument/2006/relationships/hyperlink" Target="http://votaniki.gr/orologia/anthos/" TargetMode="External"/><Relationship Id="rId2" Type="http://schemas.openxmlformats.org/officeDocument/2006/relationships/hyperlink" Target="https://slideplayer.gr/slide/3120097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l.wikipedia.org/wiki/%CE%92%CE%BB%CE%B1%CF%83%CF%84%CF%8C%CF%82" TargetMode="External"/><Relationship Id="rId5" Type="http://schemas.openxmlformats.org/officeDocument/2006/relationships/hyperlink" Target="https://www.slideshare.net/ilstaurou/ss-32614541" TargetMode="External"/><Relationship Id="rId4" Type="http://schemas.openxmlformats.org/officeDocument/2006/relationships/hyperlink" Target="https://www.vectorstock.com/royalty-free-vector/sunflower-with-roots-underground-vector-685173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974428" y="1595329"/>
            <a:ext cx="5809592" cy="1610327"/>
          </a:xfr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>
              <a:lnSpc>
                <a:spcPct val="250000"/>
              </a:lnSpc>
            </a:pPr>
            <a:r>
              <a:rPr lang="el-GR" dirty="0" smtClean="0">
                <a:solidFill>
                  <a:srgbClr val="92D050"/>
                </a:solidFill>
              </a:rPr>
              <a:t>Τα μέρη του φυτού</a:t>
            </a:r>
            <a:endParaRPr lang="el-GR" dirty="0">
              <a:solidFill>
                <a:srgbClr val="92D050"/>
              </a:solidFill>
            </a:endParaRPr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425"/>
          <a:stretch/>
        </p:blipFill>
        <p:spPr>
          <a:xfrm>
            <a:off x="0" y="4635062"/>
            <a:ext cx="5772150" cy="2222938"/>
          </a:xfrm>
          <a:prstGeom prst="rect">
            <a:avLst/>
          </a:prstGeom>
        </p:spPr>
      </p:pic>
      <p:pic>
        <p:nvPicPr>
          <p:cNvPr id="7" name="Εικόνα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4" t="61425" r="39070"/>
          <a:stretch/>
        </p:blipFill>
        <p:spPr>
          <a:xfrm>
            <a:off x="5709090" y="4635062"/>
            <a:ext cx="3424400" cy="2222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702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154167" y="19815"/>
            <a:ext cx="7886700" cy="1325563"/>
          </a:xfrm>
        </p:spPr>
        <p:txBody>
          <a:bodyPr/>
          <a:lstStyle/>
          <a:p>
            <a:r>
              <a:rPr lang="el-GR" dirty="0" smtClean="0"/>
              <a:t>Τα μέρη του φυτού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339920" y="5672977"/>
            <a:ext cx="2009447" cy="476141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el-GR" dirty="0" smtClean="0"/>
              <a:t>ρίζα</a:t>
            </a:r>
            <a:endParaRPr lang="el-GR" dirty="0"/>
          </a:p>
        </p:txBody>
      </p:sp>
      <p:sp>
        <p:nvSpPr>
          <p:cNvPr id="4" name="Θέση περιεχομένου 2"/>
          <p:cNvSpPr txBox="1">
            <a:spLocks/>
          </p:cNvSpPr>
          <p:nvPr/>
        </p:nvSpPr>
        <p:spPr>
          <a:xfrm>
            <a:off x="1942442" y="4538603"/>
            <a:ext cx="2009447" cy="47614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dirty="0" smtClean="0"/>
              <a:t>βλαστός </a:t>
            </a:r>
            <a:endParaRPr lang="el-GR" dirty="0"/>
          </a:p>
        </p:txBody>
      </p:sp>
      <p:sp>
        <p:nvSpPr>
          <p:cNvPr id="5" name="Θέση περιεχομένου 2"/>
          <p:cNvSpPr txBox="1">
            <a:spLocks/>
          </p:cNvSpPr>
          <p:nvPr/>
        </p:nvSpPr>
        <p:spPr>
          <a:xfrm>
            <a:off x="1133142" y="3007491"/>
            <a:ext cx="2009447" cy="47614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dirty="0" smtClean="0"/>
              <a:t>φύλλα </a:t>
            </a:r>
            <a:endParaRPr lang="el-GR" dirty="0"/>
          </a:p>
        </p:txBody>
      </p:sp>
      <p:sp>
        <p:nvSpPr>
          <p:cNvPr id="6" name="Θέση περιεχομένου 2"/>
          <p:cNvSpPr txBox="1">
            <a:spLocks/>
          </p:cNvSpPr>
          <p:nvPr/>
        </p:nvSpPr>
        <p:spPr>
          <a:xfrm>
            <a:off x="1353862" y="1938364"/>
            <a:ext cx="2009447" cy="47614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dirty="0" smtClean="0"/>
              <a:t>άνθος </a:t>
            </a:r>
            <a:endParaRPr lang="el-GR" dirty="0"/>
          </a:p>
        </p:txBody>
      </p:sp>
      <p:pic>
        <p:nvPicPr>
          <p:cNvPr id="12" name="Εικόνα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43"/>
          <a:stretch/>
        </p:blipFill>
        <p:spPr>
          <a:xfrm>
            <a:off x="4756292" y="1103586"/>
            <a:ext cx="2731322" cy="5985642"/>
          </a:xfrm>
          <a:prstGeom prst="rect">
            <a:avLst/>
          </a:prstGeom>
        </p:spPr>
      </p:pic>
      <p:sp>
        <p:nvSpPr>
          <p:cNvPr id="13" name="Δεξί βέλος 12"/>
          <p:cNvSpPr/>
          <p:nvPr/>
        </p:nvSpPr>
        <p:spPr>
          <a:xfrm>
            <a:off x="4243390" y="4819128"/>
            <a:ext cx="1587062" cy="23807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Δεξί βέλος 13"/>
          <p:cNvSpPr/>
          <p:nvPr/>
        </p:nvSpPr>
        <p:spPr>
          <a:xfrm>
            <a:off x="3510455" y="2058192"/>
            <a:ext cx="1587062" cy="23807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Δεξί βέλος 14"/>
          <p:cNvSpPr/>
          <p:nvPr/>
        </p:nvSpPr>
        <p:spPr>
          <a:xfrm>
            <a:off x="3363308" y="3141964"/>
            <a:ext cx="1587062" cy="23807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Δεξί βέλος 15"/>
          <p:cNvSpPr/>
          <p:nvPr/>
        </p:nvSpPr>
        <p:spPr>
          <a:xfrm>
            <a:off x="3449859" y="5599085"/>
            <a:ext cx="1587062" cy="23807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5303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0621" y="2228193"/>
            <a:ext cx="4056994" cy="304698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 smtClean="0"/>
              <a:t>Βρίσκεται κάτω από το έδαφος </a:t>
            </a:r>
          </a:p>
          <a:p>
            <a:endParaRPr lang="el-GR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 smtClean="0"/>
              <a:t>Στηρίζει το φυτό </a:t>
            </a:r>
          </a:p>
          <a:p>
            <a:endParaRPr lang="el-GR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 smtClean="0"/>
              <a:t>Απορροφά από το έδαφος το νερό και τις θρεπτικές ουσίες</a:t>
            </a:r>
            <a:endParaRPr lang="el-GR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30621" y="662152"/>
            <a:ext cx="1713186" cy="707886"/>
          </a:xfrm>
          <a:prstGeom prst="rect">
            <a:avLst/>
          </a:prstGeom>
          <a:ln w="190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sz="4000" dirty="0" smtClean="0"/>
              <a:t>Η ρίζα</a:t>
            </a:r>
            <a:endParaRPr lang="el-GR" sz="4000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44" t="67678" r="4019"/>
          <a:stretch/>
        </p:blipFill>
        <p:spPr>
          <a:xfrm>
            <a:off x="5132217" y="2543504"/>
            <a:ext cx="3956784" cy="294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241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40827" y="2228193"/>
            <a:ext cx="4771697" cy="34163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 smtClean="0"/>
              <a:t>Βρίσκεται πάνω από το έδαφος </a:t>
            </a:r>
          </a:p>
          <a:p>
            <a:endParaRPr lang="el-GR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 smtClean="0"/>
              <a:t>Αποτελεί συνέχεια της ρίζας</a:t>
            </a:r>
          </a:p>
          <a:p>
            <a:endParaRPr lang="el-GR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 smtClean="0"/>
              <a:t>Στηρίζει τα φύλλα και τα άνθη</a:t>
            </a:r>
          </a:p>
          <a:p>
            <a:endParaRPr lang="el-GR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 smtClean="0"/>
              <a:t>Μεταφέρει το νερό και τις θρεπτικές ουσίες από τη ρίζα στα φύλλα</a:t>
            </a:r>
            <a:endParaRPr lang="el-GR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840827" y="802196"/>
            <a:ext cx="2680139" cy="707886"/>
          </a:xfrm>
          <a:prstGeom prst="rect">
            <a:avLst/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sz="4000" dirty="0" smtClean="0"/>
              <a:t>Ο βλαστός </a:t>
            </a:r>
            <a:endParaRPr lang="el-GR" sz="4000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143" t="25373" r="34898" b="45100"/>
          <a:stretch/>
        </p:blipFill>
        <p:spPr>
          <a:xfrm>
            <a:off x="6614789" y="-1801"/>
            <a:ext cx="2529211" cy="6859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047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40827" y="2228193"/>
            <a:ext cx="4771697" cy="26776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l-GR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 smtClean="0"/>
              <a:t>Δημιουργούν την τροφή του φυτού</a:t>
            </a:r>
          </a:p>
          <a:p>
            <a:endParaRPr lang="el-GR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 smtClean="0"/>
              <a:t>Βοηθούν το φυτό στην αναπνοή και διαπνοή </a:t>
            </a:r>
          </a:p>
          <a:p>
            <a:endParaRPr lang="el-GR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840827" y="802196"/>
            <a:ext cx="2680139" cy="707886"/>
          </a:xfrm>
          <a:prstGeom prst="rect">
            <a:avLst/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sz="4000" dirty="0" smtClean="0"/>
              <a:t>Τα φύλλα  </a:t>
            </a:r>
            <a:endParaRPr lang="el-GR" sz="4000" dirty="0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43" t="26339" r="47574" b="36447"/>
          <a:stretch/>
        </p:blipFill>
        <p:spPr>
          <a:xfrm>
            <a:off x="5690795" y="373850"/>
            <a:ext cx="3432185" cy="6489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326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40827" y="2228193"/>
            <a:ext cx="4771697" cy="378565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 smtClean="0"/>
              <a:t>Είναι το όμορφο και ευωδιαστό μέρος του φυτού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 smtClean="0"/>
              <a:t>Εμφανίζεται </a:t>
            </a:r>
            <a:r>
              <a:rPr lang="el-GR" sz="2400" dirty="0"/>
              <a:t>σε ποικιλία μορφών και μεγεθών</a:t>
            </a:r>
            <a:endParaRPr lang="el-GR" sz="2400" dirty="0" smtClean="0"/>
          </a:p>
          <a:p>
            <a:endParaRPr lang="el-GR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 smtClean="0"/>
              <a:t>Είναι το μέρος του φυτού που θα μετασχηματιστεί σε καρπό για να δημιουργηθούν νέα φυτά  </a:t>
            </a:r>
          </a:p>
          <a:p>
            <a:endParaRPr lang="el-GR" sz="24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840827" y="802196"/>
            <a:ext cx="5129049" cy="707886"/>
          </a:xfrm>
          <a:prstGeom prst="rect">
            <a:avLst/>
          </a:prstGeom>
          <a:ln w="190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sz="4000" dirty="0" smtClean="0"/>
              <a:t>Το άνθος (λουλούδι)</a:t>
            </a:r>
            <a:endParaRPr lang="el-GR" sz="4000" dirty="0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27189" l="8036" r="82143"/>
                    </a14:imgEffect>
                  </a14:imgLayer>
                </a14:imgProps>
              </a:ext>
            </a:extLst>
          </a:blip>
          <a:srcRect r="18060" b="73569"/>
          <a:stretch/>
        </p:blipFill>
        <p:spPr>
          <a:xfrm>
            <a:off x="4928737" y="1914861"/>
            <a:ext cx="4620187" cy="3266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642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8578" y="378372"/>
            <a:ext cx="8006781" cy="523220"/>
          </a:xfrm>
          <a:prstGeom prst="rect">
            <a:avLst/>
          </a:prstGeom>
          <a:ln w="19050">
            <a:solidFill>
              <a:srgbClr val="7030A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sz="2800" dirty="0" smtClean="0"/>
              <a:t>Δημιουργώ το δικό μου βιβλίο με τα μέρη του φυτού </a:t>
            </a:r>
            <a:endParaRPr lang="el-GR" sz="2800" dirty="0"/>
          </a:p>
        </p:txBody>
      </p:sp>
      <p:sp>
        <p:nvSpPr>
          <p:cNvPr id="7" name="Ορθογώνιο 6"/>
          <p:cNvSpPr/>
          <p:nvPr/>
        </p:nvSpPr>
        <p:spPr>
          <a:xfrm>
            <a:off x="4204138" y="1671145"/>
            <a:ext cx="3962400" cy="48347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9" name="Ευθεία γραμμή σύνδεσης 8"/>
          <p:cNvCxnSpPr>
            <a:stCxn id="7" idx="0"/>
            <a:endCxn id="7" idx="2"/>
          </p:cNvCxnSpPr>
          <p:nvPr/>
        </p:nvCxnSpPr>
        <p:spPr>
          <a:xfrm>
            <a:off x="6185338" y="1671145"/>
            <a:ext cx="0" cy="48347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Ευθεία γραμμή σύνδεσης 10"/>
          <p:cNvCxnSpPr/>
          <p:nvPr/>
        </p:nvCxnSpPr>
        <p:spPr>
          <a:xfrm>
            <a:off x="4199869" y="2774731"/>
            <a:ext cx="1981200" cy="9824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4" name="Ευθεία γραμμή σύνδεσης 13"/>
          <p:cNvCxnSpPr/>
          <p:nvPr/>
        </p:nvCxnSpPr>
        <p:spPr>
          <a:xfrm>
            <a:off x="4215552" y="3888141"/>
            <a:ext cx="1981200" cy="9824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" name="Ευθεία γραμμή σύνδεσης 14"/>
          <p:cNvCxnSpPr/>
          <p:nvPr/>
        </p:nvCxnSpPr>
        <p:spPr>
          <a:xfrm>
            <a:off x="4181683" y="5173469"/>
            <a:ext cx="1981200" cy="9824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6" name="Εικόνα 1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43"/>
          <a:stretch/>
        </p:blipFill>
        <p:spPr>
          <a:xfrm>
            <a:off x="6230249" y="1904104"/>
            <a:ext cx="1912433" cy="4601799"/>
          </a:xfrm>
          <a:prstGeom prst="rect">
            <a:avLst/>
          </a:prstGeom>
        </p:spPr>
      </p:pic>
      <p:sp>
        <p:nvSpPr>
          <p:cNvPr id="17" name="Θέση περιεχομένου 2"/>
          <p:cNvSpPr txBox="1">
            <a:spLocks/>
          </p:cNvSpPr>
          <p:nvPr/>
        </p:nvSpPr>
        <p:spPr>
          <a:xfrm>
            <a:off x="4271314" y="2089390"/>
            <a:ext cx="1838309" cy="47614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dirty="0" smtClean="0"/>
              <a:t>άνθος </a:t>
            </a:r>
            <a:endParaRPr lang="el-GR" dirty="0"/>
          </a:p>
        </p:txBody>
      </p:sp>
      <p:sp>
        <p:nvSpPr>
          <p:cNvPr id="18" name="Θέση περιεχομένου 2"/>
          <p:cNvSpPr txBox="1">
            <a:spLocks/>
          </p:cNvSpPr>
          <p:nvPr/>
        </p:nvSpPr>
        <p:spPr>
          <a:xfrm>
            <a:off x="4228539" y="3155288"/>
            <a:ext cx="1911889" cy="47614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dirty="0" smtClean="0"/>
              <a:t>φύλλα </a:t>
            </a:r>
            <a:endParaRPr lang="el-GR" dirty="0"/>
          </a:p>
        </p:txBody>
      </p:sp>
      <p:sp>
        <p:nvSpPr>
          <p:cNvPr id="19" name="Θέση περιεχομένου 2"/>
          <p:cNvSpPr txBox="1">
            <a:spLocks/>
          </p:cNvSpPr>
          <p:nvPr/>
        </p:nvSpPr>
        <p:spPr>
          <a:xfrm>
            <a:off x="4228539" y="4258874"/>
            <a:ext cx="1932943" cy="47614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dirty="0" smtClean="0"/>
              <a:t>βλαστός </a:t>
            </a:r>
            <a:endParaRPr lang="el-GR" dirty="0"/>
          </a:p>
        </p:txBody>
      </p:sp>
      <p:sp>
        <p:nvSpPr>
          <p:cNvPr id="20" name="Θέση περιεχομένου 2"/>
          <p:cNvSpPr txBox="1">
            <a:spLocks/>
          </p:cNvSpPr>
          <p:nvPr/>
        </p:nvSpPr>
        <p:spPr>
          <a:xfrm>
            <a:off x="4249593" y="5534378"/>
            <a:ext cx="1911889" cy="47614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l-GR" smtClean="0"/>
              <a:t>ρίζα</a:t>
            </a:r>
            <a:endParaRPr lang="el-GR" dirty="0"/>
          </a:p>
        </p:txBody>
      </p:sp>
      <p:sp>
        <p:nvSpPr>
          <p:cNvPr id="21" name="TextBox 20"/>
          <p:cNvSpPr txBox="1"/>
          <p:nvPr/>
        </p:nvSpPr>
        <p:spPr>
          <a:xfrm>
            <a:off x="588578" y="1700535"/>
            <a:ext cx="3294933" cy="40934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 smtClean="0"/>
              <a:t>Διπλώνουμε ένα χαρτί Α4 στη μέση </a:t>
            </a:r>
          </a:p>
          <a:p>
            <a:endParaRPr lang="el-GR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 smtClean="0"/>
              <a:t>Στην δεξιά πλευρά ζωγραφίζουμε το φυτό </a:t>
            </a:r>
          </a:p>
          <a:p>
            <a:endParaRPr lang="el-GR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 smtClean="0"/>
              <a:t>Στην αριστερή πλευρά κόβουμε πάνω στις διακεκομμένες γραμμές </a:t>
            </a:r>
          </a:p>
          <a:p>
            <a:endParaRPr lang="el-GR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 smtClean="0"/>
              <a:t>Κόβουμε και κολλάμε τις λέξεις με τα μέρη του φυτού 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931478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64104" y="782133"/>
            <a:ext cx="7886700" cy="4351338"/>
          </a:xfrm>
        </p:spPr>
        <p:txBody>
          <a:bodyPr>
            <a:normAutofit/>
          </a:bodyPr>
          <a:lstStyle/>
          <a:p>
            <a:r>
              <a:rPr lang="en-US" sz="1400" dirty="0">
                <a:hlinkClick r:id="rId2"/>
              </a:rPr>
              <a:t>https://slideplayer.gr/slide/3120097</a:t>
            </a:r>
            <a:r>
              <a:rPr lang="en-US" sz="1400" dirty="0" smtClean="0">
                <a:hlinkClick r:id="rId2"/>
              </a:rPr>
              <a:t>/</a:t>
            </a:r>
            <a:endParaRPr lang="el-GR" sz="1400" dirty="0" smtClean="0"/>
          </a:p>
          <a:p>
            <a:r>
              <a:rPr lang="en-US" sz="1400" dirty="0">
                <a:hlinkClick r:id="rId3"/>
              </a:rPr>
              <a:t>https://</a:t>
            </a:r>
            <a:r>
              <a:rPr lang="en-US" sz="1400" dirty="0" smtClean="0">
                <a:hlinkClick r:id="rId3"/>
              </a:rPr>
              <a:t>sites.google.com/site/texnologosgewponos/riza</a:t>
            </a:r>
            <a:endParaRPr lang="el-GR" sz="1400" dirty="0" smtClean="0"/>
          </a:p>
          <a:p>
            <a:r>
              <a:rPr lang="en-US" sz="1400" dirty="0">
                <a:hlinkClick r:id="rId4"/>
              </a:rPr>
              <a:t>https://</a:t>
            </a:r>
            <a:r>
              <a:rPr lang="en-US" sz="1400" dirty="0" smtClean="0">
                <a:hlinkClick r:id="rId4"/>
              </a:rPr>
              <a:t>www.vectorstock.com/royalty-free-vector/sunflower-with-roots-underground-vector-6851732</a:t>
            </a:r>
            <a:endParaRPr lang="el-GR" sz="1400" dirty="0" smtClean="0"/>
          </a:p>
          <a:p>
            <a:r>
              <a:rPr lang="en-US" sz="1400" dirty="0">
                <a:hlinkClick r:id="rId5"/>
              </a:rPr>
              <a:t>https://</a:t>
            </a:r>
            <a:r>
              <a:rPr lang="en-US" sz="1400" dirty="0" smtClean="0">
                <a:hlinkClick r:id="rId5"/>
              </a:rPr>
              <a:t>www.slideshare.net/ilstaurou/ss-32614541</a:t>
            </a:r>
            <a:endParaRPr lang="el-GR" sz="1400" dirty="0" smtClean="0"/>
          </a:p>
          <a:p>
            <a:r>
              <a:rPr lang="en-US" sz="1400" dirty="0">
                <a:hlinkClick r:id="rId6"/>
              </a:rPr>
              <a:t>https://el.wikipedia.org/wiki/%</a:t>
            </a:r>
            <a:r>
              <a:rPr lang="en-US" sz="1400" dirty="0" smtClean="0">
                <a:hlinkClick r:id="rId6"/>
              </a:rPr>
              <a:t>CE%92%CE%BB%CE%B1%CF%83%CF%84%CF%8C%CF%82</a:t>
            </a:r>
            <a:endParaRPr lang="el-GR" sz="1400" dirty="0" smtClean="0"/>
          </a:p>
          <a:p>
            <a:r>
              <a:rPr lang="en-US" sz="1400" dirty="0">
                <a:hlinkClick r:id="rId7"/>
              </a:rPr>
              <a:t>http://votaniki.gr/orologia/anthos</a:t>
            </a:r>
            <a:r>
              <a:rPr lang="en-US" sz="1400" dirty="0" smtClean="0">
                <a:hlinkClick r:id="rId7"/>
              </a:rPr>
              <a:t>/</a:t>
            </a:r>
            <a:endParaRPr lang="el-GR" sz="1400" dirty="0" smtClean="0"/>
          </a:p>
          <a:p>
            <a:r>
              <a:rPr lang="en-US" sz="1400" dirty="0">
                <a:hlinkClick r:id="rId8"/>
              </a:rPr>
              <a:t>https://el.wikipedia.org/wiki/%CE%86%CE%BD%CE%B8%CE%BF%CF%82</a:t>
            </a:r>
            <a:endParaRPr lang="el-GR" sz="1400" dirty="0"/>
          </a:p>
        </p:txBody>
      </p:sp>
    </p:spTree>
    <p:extLst>
      <p:ext uri="{BB962C8B-B14F-4D97-AF65-F5344CB8AC3E}">
        <p14:creationId xmlns:p14="http://schemas.microsoft.com/office/powerpoint/2010/main" val="8084518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185</TotalTime>
  <Words>180</Words>
  <Application>Microsoft Office PowerPoint</Application>
  <PresentationFormat>Προβολή στην οθόνη (4:3)</PresentationFormat>
  <Paragraphs>50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Θέμα του Office</vt:lpstr>
      <vt:lpstr>Τα μέρη του φυτού</vt:lpstr>
      <vt:lpstr>Τα μέρη του φυτού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Χρήστης των Windows</dc:creator>
  <cp:lastModifiedBy>Χρήστης των Windows</cp:lastModifiedBy>
  <cp:revision>13</cp:revision>
  <dcterms:created xsi:type="dcterms:W3CDTF">2020-04-30T10:37:02Z</dcterms:created>
  <dcterms:modified xsi:type="dcterms:W3CDTF">2020-04-30T13:42:43Z</dcterms:modified>
</cp:coreProperties>
</file>