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7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8" r:id="rId21"/>
    <p:sldId id="259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9F94-E019-4443-8862-2928EA596071}" type="datetimeFigureOut">
              <a:rPr lang="el-GR" smtClean="0"/>
              <a:pPr/>
              <a:t>20/11/2020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9D3F-708C-4351-B80F-E2FBA692CAC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ν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643866" cy="6094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pizap.com14782723409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4876" cy="3536157"/>
          </a:xfrm>
          <a:prstGeom prst="rect">
            <a:avLst/>
          </a:prstGeom>
          <a:noFill/>
        </p:spPr>
      </p:pic>
      <p:pic>
        <p:nvPicPr>
          <p:cNvPr id="9219" name="Picture 3" descr="C:\Users\User\Desktop\pizap.com14782705607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7" y="2845595"/>
            <a:ext cx="5349873" cy="4012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pizap.com14782726427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331667"/>
          </a:xfrm>
          <a:prstGeom prst="rect">
            <a:avLst/>
          </a:prstGeom>
          <a:noFill/>
        </p:spPr>
      </p:pic>
      <p:pic>
        <p:nvPicPr>
          <p:cNvPr id="10243" name="Picture 3" descr="C:\Users\User\Desktop\pizap.com1478274370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5000628" cy="3750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66_large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072494" cy="587579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3" name="2 - Ορθογώνιο"/>
          <p:cNvSpPr/>
          <p:nvPr/>
        </p:nvSpPr>
        <p:spPr>
          <a:xfrm>
            <a:off x="3714744" y="6286520"/>
            <a:ext cx="1785950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  </a:t>
            </a:r>
            <a:r>
              <a:rPr lang="fr-FR" dirty="0" smtClean="0"/>
              <a:t>JOHN </a:t>
            </a:r>
            <a:r>
              <a:rPr lang="fr-FR" dirty="0"/>
              <a:t>SLOANE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pizap.com1446909183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62928" cy="582219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izap.com14456364240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97" y="251166"/>
            <a:ext cx="8096307" cy="5963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pizap.com1445638192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95235"/>
            <a:ext cx="7429552" cy="5991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pizap.com14456376646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1657"/>
            <a:ext cx="7858180" cy="5893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pizap.com14456368962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71530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pizap.com14456358402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3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pizap.com14782693897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86314" cy="3377343"/>
          </a:xfrm>
          <a:prstGeom prst="rect">
            <a:avLst/>
          </a:prstGeom>
          <a:noFill/>
        </p:spPr>
      </p:pic>
      <p:pic>
        <p:nvPicPr>
          <p:cNvPr id="8195" name="Picture 3" descr="C:\Users\User\Desktop\pizap.com14782701126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107529"/>
            <a:ext cx="5000628" cy="3750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</Words>
  <Application>Microsoft Office PowerPoint</Application>
  <PresentationFormat>Προβολή στην οθόνη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nipperbol</cp:lastModifiedBy>
  <cp:revision>19</cp:revision>
  <dcterms:created xsi:type="dcterms:W3CDTF">2020-11-20T07:35:37Z</dcterms:created>
  <dcterms:modified xsi:type="dcterms:W3CDTF">2020-11-20T13:15:56Z</dcterms:modified>
</cp:coreProperties>
</file>