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566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619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142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573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440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84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213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799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089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813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219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3C4B-93B4-4DC1-8420-A1AD240F4A9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E264D-6913-4584-B560-7733C03773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719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irstpalette.com/craft/line-pictures.html" TargetMode="External"/><Relationship Id="rId3" Type="http://schemas.openxmlformats.org/officeDocument/2006/relationships/hyperlink" Target="http://rodostrade.gr/shop/" TargetMode="External"/><Relationship Id="rId7" Type="http://schemas.openxmlformats.org/officeDocument/2006/relationships/hyperlink" Target="https://www.giftofcuriosity.com/20-ideas-for-teaching-shapes-to-kids/" TargetMode="External"/><Relationship Id="rId2" Type="http://schemas.openxmlformats.org/officeDocument/2006/relationships/hyperlink" Target="https://eshop.mymarket.gr/kouzina-mikrosyskeves-spiti/kouzina/kalamakia-odontoglyfides/dims-odontoglyfides-stroggyl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-xantra.gr/shop/" TargetMode="External"/><Relationship Id="rId11" Type="http://schemas.openxmlformats.org/officeDocument/2006/relationships/hyperlink" Target="https://schools.wrdsb.ca/athome/learn/elementary-home/elementary-2/math/math-grades-1-3/games-and-puzzles/math-game-day-part-two/" TargetMode="External"/><Relationship Id="rId5" Type="http://schemas.openxmlformats.org/officeDocument/2006/relationships/hyperlink" Target="https://butlers.gr/catalogsearch/result/?q=satin+kordela+5m+x+25mm+chrisi+10215992&amp;amnoroute" TargetMode="External"/><Relationship Id="rId10" Type="http://schemas.openxmlformats.org/officeDocument/2006/relationships/hyperlink" Target="https://www.vikalpah.com/2014/05/diy-modern-mobile.html" TargetMode="External"/><Relationship Id="rId4" Type="http://schemas.openxmlformats.org/officeDocument/2006/relationships/hyperlink" Target="https://livingcrueltyfree.gr/%CF%80%CF%81%CE%BF%CF%8A%CF%8C%CE%BD/%CE%BC%CF%80%CE%B1%CF%84%CE%BF%CE%BD%CE%B5%CF%84%CE%B5%CF%82-%CE%B1%CF%80%CF%8C-%CE%BC%CF%80%CE%B1%CE%BC%CF%80%CE%BF%CF%85/" TargetMode="External"/><Relationship Id="rId9" Type="http://schemas.openxmlformats.org/officeDocument/2006/relationships/hyperlink" Target="http://papaioannoufood.gr/product/1600-%CE%BC%CE%B1%CE%BA%CE%B1%CF%81%CE%BF%CE%BD%CE%B9-%CE%BD%CE%BF-3-6-7-1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Κατασκευή με σχήματα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847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4000" dirty="0" smtClean="0"/>
              <a:t>Υλικά που μπορούμε να χρησιμοποιήσουμε …</a:t>
            </a:r>
            <a:endParaRPr lang="el-GR" sz="4000" dirty="0"/>
          </a:p>
        </p:txBody>
      </p:sp>
      <p:pic>
        <p:nvPicPr>
          <p:cNvPr id="1026" name="Picture 2" descr="Dim's Οδοντογλυφίδες Στρογγυλές Βαρελάκι 190τεμ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23" y="1784199"/>
            <a:ext cx="2190422" cy="219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ΚΑΛΑΜΑΚΙΑ ΓΡΑΝΙΤΑΣ ΧΡΩΜΑ (10.000τεμ) - rodostrade.g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23" b="22900"/>
          <a:stretch/>
        </p:blipFill>
        <p:spPr bwMode="auto">
          <a:xfrm>
            <a:off x="3323350" y="1969107"/>
            <a:ext cx="2895600" cy="168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Μπατονέτες από μπαμπού και βιολογικό βαμβάκι | Living Cruelty Fre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950" y="2267422"/>
            <a:ext cx="2191488" cy="121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ΧΑΡΤΟΤΑΙΝΙΑ 25mmX38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323" y="4450694"/>
            <a:ext cx="1456997" cy="145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0.gstatic.com/images?q=tbn:ANd9GcQ-kToC_vrUac-THlsJ2syKLsnS-dUswEt6fxTFjwEjg28rtp2__KA-_9R7NqO2NcL2t2hEviWh&amp;usqp=CA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68" y="4068132"/>
            <a:ext cx="204787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0.gstatic.com/images?q=tbn:ANd9GcTgSUhFP3telGgZw1Zn7ZER0ufmH6enPq-W0gD4tCKPvmXpcYvC2oqVBxqBUxY4JmGqI8C9cw&amp;usqp=CAc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484" y="4354074"/>
            <a:ext cx="18669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39265" y="3748660"/>
            <a:ext cx="2070538" cy="3825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οδοντογλυφίδες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3675760" y="3748660"/>
            <a:ext cx="2070538" cy="3825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Καλαμάκια 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6218950" y="3728214"/>
            <a:ext cx="2070538" cy="3825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err="1" smtClean="0"/>
              <a:t>μπατονέτες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6462916" y="6029694"/>
            <a:ext cx="2070538" cy="3825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Κορδέλα 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3426837" y="6029694"/>
            <a:ext cx="2070538" cy="3825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Χρωματιστή ταινία </a:t>
            </a:r>
            <a:endParaRPr lang="el-GR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6064292"/>
            <a:ext cx="2070538" cy="3825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err="1" smtClean="0"/>
              <a:t>Χαρτοταινία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1038" name="Picture 14" descr="Σετ Χάρτινες Λωρίδες Χειροτεχνίας - 144 τμχ. &lt; Χαρτόνια Διάφορα | Jumb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072" y="4394966"/>
            <a:ext cx="1821827" cy="182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9290598" y="5995053"/>
            <a:ext cx="2070538" cy="3825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Λωρίδες χαρτιού </a:t>
            </a:r>
            <a:endParaRPr lang="el-GR" dirty="0"/>
          </a:p>
        </p:txBody>
      </p:sp>
      <p:pic>
        <p:nvPicPr>
          <p:cNvPr id="1040" name="Picture 16" descr="ΜΑΚΑΡΟΝΙ Νο-3-6-7-10 - Papaioannoufood.gr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5503" y="2077351"/>
            <a:ext cx="2228412" cy="167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874440" y="3728214"/>
            <a:ext cx="2070538" cy="3825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dirty="0" smtClean="0"/>
              <a:t>μακαρόνια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982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59221" y="280602"/>
            <a:ext cx="10515600" cy="1043700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Συνθέτουμε με το υλικό που επιλέξαμε τα σχήματα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l-GR" dirty="0" smtClean="0"/>
              <a:t>τρίγωνο</a:t>
            </a:r>
            <a:r>
              <a:rPr lang="en-US" dirty="0" smtClean="0"/>
              <a:t>,</a:t>
            </a:r>
            <a:r>
              <a:rPr lang="el-GR" dirty="0" smtClean="0"/>
              <a:t> τετράγωνο, κύκλο, ορθογώνιο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66" t="45893" r="53693" b="7351"/>
          <a:stretch/>
        </p:blipFill>
        <p:spPr>
          <a:xfrm>
            <a:off x="859221" y="1912882"/>
            <a:ext cx="1663086" cy="2186151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71" t="6741" r="24987" b="66296"/>
          <a:stretch/>
        </p:blipFill>
        <p:spPr>
          <a:xfrm>
            <a:off x="2879835" y="1912882"/>
            <a:ext cx="2538250" cy="1692166"/>
          </a:xfrm>
          <a:prstGeom prst="rect">
            <a:avLst/>
          </a:prstGeom>
        </p:spPr>
      </p:pic>
      <p:pic>
        <p:nvPicPr>
          <p:cNvPr id="2050" name="Picture 2" descr="Line Pictures Craft - Basic Shap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56"/>
          <a:stretch/>
        </p:blipFill>
        <p:spPr bwMode="auto">
          <a:xfrm>
            <a:off x="5969875" y="1912882"/>
            <a:ext cx="5410317" cy="1692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ikalpah: DIY Modern mob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539" y="3867808"/>
            <a:ext cx="3393282" cy="225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Maths – 2D Shape. | James's Blo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582"/>
          <a:stretch/>
        </p:blipFill>
        <p:spPr bwMode="auto">
          <a:xfrm rot="5400000">
            <a:off x="1989572" y="3360455"/>
            <a:ext cx="1145106" cy="3405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Math Game Day: Part Two (WRDSB@Home)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87" b="-4912"/>
          <a:stretch/>
        </p:blipFill>
        <p:spPr bwMode="auto">
          <a:xfrm>
            <a:off x="5418085" y="3867807"/>
            <a:ext cx="2246585" cy="239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54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90448" y="375637"/>
            <a:ext cx="3660228" cy="83305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2400" dirty="0" smtClean="0"/>
              <a:t>Πηγές εικόνων 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hlinkClick r:id="rId2"/>
              </a:rPr>
              <a:t>https://eshop.mymarket.gr/kouzina-mikrosyskeves-spiti/kouzina/kalamakia-odontoglyfides/dims-odontoglyfides-stroggyles</a:t>
            </a:r>
            <a:r>
              <a:rPr lang="el-GR" dirty="0" smtClean="0"/>
              <a:t> </a:t>
            </a:r>
          </a:p>
          <a:p>
            <a:r>
              <a:rPr lang="en-US" dirty="0" smtClean="0">
                <a:hlinkClick r:id="rId3"/>
              </a:rPr>
              <a:t>http://rodostrade.gr/shop/</a:t>
            </a:r>
            <a:r>
              <a:rPr lang="el-GR" dirty="0" smtClean="0"/>
              <a:t> </a:t>
            </a:r>
          </a:p>
          <a:p>
            <a:r>
              <a:rPr lang="en-US" dirty="0" smtClean="0">
                <a:hlinkClick r:id="rId4"/>
              </a:rPr>
              <a:t>https://livingcrueltyfree.gr/%CF%80%CF%81%CE%BF%CF%8A%CF%8C%CE%BD/%CE%BC%CF%80%CE%B1%CF%84%CE%BF%CE%BD%CE%B5%CF%84%CE%B5%CF%82-%CE%B1%CF%80%CF%8C-%CE%BC%CF%80%CE%B1%CE%BC%CF%80%CE%BF%CF%85/</a:t>
            </a:r>
            <a:r>
              <a:rPr lang="el-GR" dirty="0" smtClean="0"/>
              <a:t> </a:t>
            </a:r>
          </a:p>
          <a:p>
            <a:r>
              <a:rPr lang="en-US" dirty="0" smtClean="0">
                <a:hlinkClick r:id="rId5"/>
              </a:rPr>
              <a:t>https://butlers.gr/catalogsearch/result/?q=satin+kordela+5m+x+25mm+chrisi+10215992&amp;amnoroute</a:t>
            </a:r>
            <a:r>
              <a:rPr lang="el-GR" dirty="0" smtClean="0"/>
              <a:t> </a:t>
            </a:r>
          </a:p>
          <a:p>
            <a:r>
              <a:rPr lang="en-US" dirty="0" smtClean="0">
                <a:hlinkClick r:id="rId6"/>
              </a:rPr>
              <a:t>https://e-xantra.gr/shop/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https://www.giftofcuriosity.com/20-ideas-for-teaching-shapes-to-kids/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8"/>
              </a:rPr>
              <a:t>https://www.firstpalette.com/craft/line-pictures.html</a:t>
            </a:r>
            <a:endParaRPr lang="el-GR" dirty="0" smtClean="0"/>
          </a:p>
          <a:p>
            <a:r>
              <a:rPr lang="en-US" dirty="0" smtClean="0">
                <a:hlinkClick r:id="rId9"/>
              </a:rPr>
              <a:t>http://papaioannoufood.gr/product/1600-%CE%BC%CE%B1%CE%BA%CE%B1%CF%81%CE%BF%CE%BD%CE%B9-%CE%BD%CE%BF-3-6-7-10/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10"/>
              </a:rPr>
              <a:t>https://www.vikalpah.com/2014/05/diy-modern-mobile.html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n-US" dirty="0" smtClean="0">
                <a:hlinkClick r:id="rId11"/>
              </a:rPr>
              <a:t>https://schools.wrdsb.ca/athome/learn/elementary-home/elementary-2/math/math-grades-1-3/games-and-puzzles/math-game-day-part-two/</a:t>
            </a:r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46214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88</Words>
  <Application>Microsoft Office PowerPoint</Application>
  <PresentationFormat>Ευρεία οθόνη</PresentationFormat>
  <Paragraphs>23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Κατασκευή με σχήματα </vt:lpstr>
      <vt:lpstr>Υλικά που μπορούμε να χρησιμοποιήσουμε …</vt:lpstr>
      <vt:lpstr>Παρουσίαση του PowerPoint</vt:lpstr>
      <vt:lpstr>Πηγές εικόνων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Χρήστης των Windows</cp:lastModifiedBy>
  <cp:revision>9</cp:revision>
  <dcterms:created xsi:type="dcterms:W3CDTF">2020-11-23T15:22:19Z</dcterms:created>
  <dcterms:modified xsi:type="dcterms:W3CDTF">2020-11-23T16:12:01Z</dcterms:modified>
</cp:coreProperties>
</file>