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0" r:id="rId5"/>
    <p:sldId id="281" r:id="rId6"/>
    <p:sldId id="282" r:id="rId7"/>
    <p:sldId id="284" r:id="rId8"/>
    <p:sldId id="285" r:id="rId9"/>
    <p:sldId id="262" r:id="rId10"/>
    <p:sldId id="272" r:id="rId11"/>
    <p:sldId id="258" r:id="rId12"/>
    <p:sldId id="283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66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19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42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40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84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13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9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13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1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3C4B-93B4-4DC1-8420-A1AD240F4A90}" type="datetimeFigureOut">
              <a:rPr lang="el-GR" smtClean="0"/>
              <a:t>24/3/2021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264D-6913-4584-B560-7733C03773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1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r.pinterest.com/pin/396739048426868976/" TargetMode="External"/><Relationship Id="rId13" Type="http://schemas.openxmlformats.org/officeDocument/2006/relationships/hyperlink" Target="https://gr.pinterest.com/pin/553450241701578544/" TargetMode="External"/><Relationship Id="rId18" Type="http://schemas.openxmlformats.org/officeDocument/2006/relationships/hyperlink" Target="https://www.thetoc.gr/new-life/article/oi-argaleioi-tis-rizareiou-sto-monodendri-zagoriou-ufainoun-to-mellon/" TargetMode="External"/><Relationship Id="rId3" Type="http://schemas.openxmlformats.org/officeDocument/2006/relationships/hyperlink" Target="https://pagonisstudios.weebly.com/piomicronlambdaiotatauiotasigmamu972sigmaf--lambdaalpha970kappa942-tau941chinueta.html" TargetMode="External"/><Relationship Id="rId7" Type="http://schemas.openxmlformats.org/officeDocument/2006/relationships/hyperlink" Target="https://gr.pinterest.com/pin/6473993203635212/" TargetMode="External"/><Relationship Id="rId12" Type="http://schemas.openxmlformats.org/officeDocument/2006/relationships/hyperlink" Target="https://gr.pinterest.com/pin/126030489553555869/" TargetMode="External"/><Relationship Id="rId17" Type="http://schemas.openxmlformats.org/officeDocument/2006/relationships/hyperlink" Target="https://pixabay.com/el/photos/search/%CE%BA%CE%AD%CE%BD%CF%84%CE%B7%CE%BC%CE%B1/" TargetMode="External"/><Relationship Id="rId2" Type="http://schemas.openxmlformats.org/officeDocument/2006/relationships/hyperlink" Target="https://docplayer.gr/70622935-Eisagogi-sti-laiki-tehni.html" TargetMode="External"/><Relationship Id="rId16" Type="http://schemas.openxmlformats.org/officeDocument/2006/relationships/hyperlink" Target="https://www.thinglink.com/scene/562687415349673984" TargetMode="External"/><Relationship Id="rId20" Type="http://schemas.openxmlformats.org/officeDocument/2006/relationships/hyperlink" Target="https://city.sigmalive.com/article/2015/10/30/thes-na-diakosmiseis-diko-soy-keramiko-pia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.pinterest.com/pin/570831321503794627/" TargetMode="External"/><Relationship Id="rId11" Type="http://schemas.openxmlformats.org/officeDocument/2006/relationships/hyperlink" Target="https://gr.pinterest.com/pin/21814379432952195/" TargetMode="External"/><Relationship Id="rId5" Type="http://schemas.openxmlformats.org/officeDocument/2006/relationships/hyperlink" Target="https://gr.pinterest.com/pin/501236633518477601/" TargetMode="External"/><Relationship Id="rId15" Type="http://schemas.openxmlformats.org/officeDocument/2006/relationships/hyperlink" Target="https://gr.pinterest.com/pin/561613016031423508/" TargetMode="External"/><Relationship Id="rId10" Type="http://schemas.openxmlformats.org/officeDocument/2006/relationships/hyperlink" Target="https://gr.pinterest.com/pin/22377329377203752/" TargetMode="External"/><Relationship Id="rId19" Type="http://schemas.openxmlformats.org/officeDocument/2006/relationships/hyperlink" Target="https://www.agiasos.gr/shopping/guide/kelmalis-eyaggelos-giota-soylakelli" TargetMode="External"/><Relationship Id="rId4" Type="http://schemas.openxmlformats.org/officeDocument/2006/relationships/hyperlink" Target="https://gr.pinterest.com/kaselaki/%CE%B5%CE%BB%CE%BB%CE%B7%CE%BD%CE%B9%CE%BA%CE%AE-%CE%BB%CE%B1%CF%8A%CE%BA%CE%AE-%CF%84%CE%AD%CF%87%CE%BD%CE%B7-greek-folk-art/" TargetMode="External"/><Relationship Id="rId9" Type="http://schemas.openxmlformats.org/officeDocument/2006/relationships/hyperlink" Target="https://docplayer.gr/47215875-Laiki-tehni-theodoroy-eleni-v1-ti-einai-i-laiki-tehni.html" TargetMode="External"/><Relationship Id="rId14" Type="http://schemas.openxmlformats.org/officeDocument/2006/relationships/hyperlink" Target="https://gr.pinterest.com/pin/348325352405659965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qsels.com/el/public-domain-photo-schrx" TargetMode="External"/><Relationship Id="rId3" Type="http://schemas.openxmlformats.org/officeDocument/2006/relationships/hyperlink" Target="https://www.pemptousia.gr/2015/08/i-techni-tisamikis-ke-angioplastikis/" TargetMode="External"/><Relationship Id="rId7" Type="http://schemas.openxmlformats.org/officeDocument/2006/relationships/hyperlink" Target="https://www.dreamstime.com/photos-images/lumpy-soil.html" TargetMode="External"/><Relationship Id="rId12" Type="http://schemas.openxmlformats.org/officeDocument/2006/relationships/hyperlink" Target="https://www.enandro.gr/politismos/1712-2015-09-06-06-45-46.html" TargetMode="External"/><Relationship Id="rId2" Type="http://schemas.openxmlformats.org/officeDocument/2006/relationships/hyperlink" Target="http://www.keramika-gagiatsos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in/Organics-Natural-Soil-100-Pure/dp/B08537Y27K" TargetMode="External"/><Relationship Id="rId11" Type="http://schemas.openxmlformats.org/officeDocument/2006/relationships/hyperlink" Target="http://rokar-rokar.blogspot.com/2013/01/blog-post_6.html" TargetMode="External"/><Relationship Id="rId5" Type="http://schemas.openxmlformats.org/officeDocument/2006/relationships/hyperlink" Target="https://www.littlepot.gr/" TargetMode="External"/><Relationship Id="rId10" Type="http://schemas.openxmlformats.org/officeDocument/2006/relationships/hyperlink" Target="http://www.independencefest.org/wall-art-floral-ceramic/" TargetMode="External"/><Relationship Id="rId4" Type="http://schemas.openxmlformats.org/officeDocument/2006/relationships/hyperlink" Target="https://ikastikos-kiklos.com/8842/" TargetMode="External"/><Relationship Id="rId9" Type="http://schemas.openxmlformats.org/officeDocument/2006/relationships/hyperlink" Target="https://www.piqsels.com/el/public-domain-photo-zkly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9" y="160083"/>
            <a:ext cx="4728998" cy="4989494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6117021" y="3972911"/>
            <a:ext cx="6074978" cy="1176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Λαϊκή τέχνη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4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806" y="291115"/>
            <a:ext cx="10103069" cy="11172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/>
              <a:t>Τα διακοσμητικά </a:t>
            </a:r>
            <a:r>
              <a:rPr lang="el-GR" sz="3600" dirty="0" smtClean="0"/>
              <a:t>αγγεία τα χαρακτηρίζουν </a:t>
            </a:r>
            <a:r>
              <a:rPr lang="el-GR" sz="3600" dirty="0"/>
              <a:t>η λεπτότητα, η </a:t>
            </a:r>
            <a:r>
              <a:rPr lang="el-GR" sz="3600" dirty="0" smtClean="0"/>
              <a:t>ζωγραφιά και </a:t>
            </a:r>
            <a:r>
              <a:rPr lang="el-GR" sz="3600" dirty="0"/>
              <a:t>τα ωραία </a:t>
            </a:r>
            <a:r>
              <a:rPr lang="el-GR" sz="3600" dirty="0" smtClean="0"/>
              <a:t>χρώματα. </a:t>
            </a:r>
            <a:endParaRPr lang="el-GR" sz="3600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>
          <a:xfrm>
            <a:off x="6953074" y="1556248"/>
            <a:ext cx="3588801" cy="2549500"/>
          </a:xfrm>
          <a:prstGeom prst="rect">
            <a:avLst/>
          </a:prstGeom>
        </p:spPr>
      </p:pic>
      <p:pic>
        <p:nvPicPr>
          <p:cNvPr id="4100" name="Picture 4" descr="Έκθεση Σκυριανής Παράδοσης, Skýros (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74" y="4171617"/>
            <a:ext cx="3586457" cy="26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Πιάτο της ελληνικής περιόδου του εργοστασίου, με υπογραφή ΙΚΑΡΟΣ ΡΟΔΟΣ (c. 1950-55)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5635" r="26869" b="7806"/>
          <a:stretch/>
        </p:blipFill>
        <p:spPr bwMode="auto">
          <a:xfrm>
            <a:off x="438806" y="1556248"/>
            <a:ext cx="5181600" cy="5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7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0448" y="375637"/>
            <a:ext cx="3660228" cy="8330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400" dirty="0" smtClean="0"/>
              <a:t>Πηγές εικόνων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5118538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docplayer.gr/70622935-Eisagogi-sti-laiki-tehni.html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3"/>
              </a:rPr>
              <a:t>https://pagonisstudios.weebly.com/piomicronlambdaiotatauiotasigmamu972sigmaf--</a:t>
            </a:r>
            <a:r>
              <a:rPr lang="en-US" dirty="0" smtClean="0">
                <a:hlinkClick r:id="rId3"/>
              </a:rPr>
              <a:t>lambdaalpha970kappa942-tau941chinueta.html</a:t>
            </a:r>
            <a:endParaRPr lang="el-GR" dirty="0" smtClean="0"/>
          </a:p>
          <a:p>
            <a:r>
              <a:rPr lang="en-US" dirty="0">
                <a:hlinkClick r:id="rId4"/>
              </a:rPr>
              <a:t>https://gr.pinterest.com/kaselaki/%CE%B5%CE%BB%CE%BB%CE%B7%CE%BD%CE%B9%CE%BA%CE%AE-%CE%BB%CE%B1%CF%8A%CE%BA%CE%AE-%CF%84%CE%AD%CF%87%CE%BD%CE%B7-greek-folk-art</a:t>
            </a:r>
            <a:r>
              <a:rPr lang="en-US" dirty="0" smtClean="0">
                <a:hlinkClick r:id="rId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5"/>
              </a:rPr>
              <a:t>https://gr.pinterest.com/pin/501236633518477601</a:t>
            </a:r>
            <a:r>
              <a:rPr lang="en-US" dirty="0" smtClean="0">
                <a:hlinkClick r:id="rId5"/>
              </a:rPr>
              <a:t>/</a:t>
            </a:r>
            <a:endParaRPr lang="el-GR" dirty="0" smtClean="0"/>
          </a:p>
          <a:p>
            <a:r>
              <a:rPr lang="en-US" dirty="0">
                <a:hlinkClick r:id="rId6"/>
              </a:rPr>
              <a:t>https://gr.pinterest.com/pin/570831321503794627</a:t>
            </a:r>
            <a:r>
              <a:rPr lang="en-US" dirty="0" smtClean="0">
                <a:hlinkClick r:id="rId6"/>
              </a:rPr>
              <a:t>/</a:t>
            </a:r>
            <a:r>
              <a:rPr lang="el-GR" dirty="0" smtClean="0"/>
              <a:t>   </a:t>
            </a:r>
          </a:p>
          <a:p>
            <a:r>
              <a:rPr lang="en-US" dirty="0">
                <a:hlinkClick r:id="rId7"/>
              </a:rPr>
              <a:t>https://gr.pinterest.com/pin/6473993203635212</a:t>
            </a:r>
            <a:r>
              <a:rPr lang="en-US" dirty="0" smtClean="0">
                <a:hlinkClick r:id="rId7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8"/>
              </a:rPr>
              <a:t>https://gr.pinterest.com/pin/396739048426868976</a:t>
            </a:r>
            <a:r>
              <a:rPr lang="en-US" dirty="0" smtClean="0">
                <a:hlinkClick r:id="rId8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docplayer.gr/47215875-Laiki-tehni-theodoroy-eleni-v1-ti-einai-i-laiki-tehni.html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https://gr.pinterest.com/pin/22377329377203752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>
                <a:hlinkClick r:id="rId11"/>
              </a:rPr>
              <a:t>https://gr.pinterest.com/pin/21814379432952195</a:t>
            </a:r>
            <a:r>
              <a:rPr lang="en-US" dirty="0" smtClean="0">
                <a:hlinkClick r:id="rId11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2"/>
              </a:rPr>
              <a:t>https://gr.pinterest.com/pin/126030489553555869</a:t>
            </a:r>
            <a:r>
              <a:rPr lang="en-US" dirty="0" smtClean="0">
                <a:hlinkClick r:id="rId12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3"/>
              </a:rPr>
              <a:t>https://gr.pinterest.com/pin/553450241701578544</a:t>
            </a:r>
            <a:r>
              <a:rPr lang="en-US" dirty="0" smtClean="0">
                <a:hlinkClick r:id="rId13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4"/>
              </a:rPr>
              <a:t>https://gr.pinterest.com/pin/348325352405659965</a:t>
            </a:r>
            <a:r>
              <a:rPr lang="en-US" dirty="0" smtClean="0">
                <a:hlinkClick r:id="rId1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5"/>
              </a:rPr>
              <a:t>https://gr.pinterest.com/pin/561613016031423508</a:t>
            </a:r>
            <a:r>
              <a:rPr lang="en-US" dirty="0" smtClean="0">
                <a:hlinkClick r:id="rId15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www.thinglink.com/scene/562687415349673984</a:t>
            </a:r>
            <a:endParaRPr lang="el-GR" dirty="0" smtClean="0"/>
          </a:p>
          <a:p>
            <a:r>
              <a:rPr lang="en-US" dirty="0">
                <a:hlinkClick r:id="rId17"/>
              </a:rPr>
              <a:t>https://pixabay.com/el/photos/search/%CE%BA%CE%AD%CE%BD%CF%84%CE%B7%CE%BC%CE%B1</a:t>
            </a:r>
            <a:r>
              <a:rPr lang="en-US" dirty="0" smtClean="0">
                <a:hlinkClick r:id="rId17"/>
              </a:rPr>
              <a:t>/</a:t>
            </a:r>
            <a:r>
              <a:rPr lang="el-GR" dirty="0" smtClean="0"/>
              <a:t>  </a:t>
            </a:r>
          </a:p>
          <a:p>
            <a:r>
              <a:rPr lang="en-US" dirty="0">
                <a:hlinkClick r:id="rId18"/>
              </a:rPr>
              <a:t>https://www.thetoc.gr/new-life/article/oi-argaleioi-tis-rizareiou-sto-monodendri-zagoriou-ufainoun-to-mellon</a:t>
            </a:r>
            <a:r>
              <a:rPr lang="en-US" dirty="0" smtClean="0">
                <a:hlinkClick r:id="rId18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www.agiasos.gr/shopping/guide/kelmalis-eyaggelos-giota-soylakelli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20"/>
              </a:rPr>
              <a:t>https://city.sigmalive.com/article/2015/10/30/thes-na-diakosmiseis-diko-soy-keramiko-piato</a:t>
            </a:r>
            <a:r>
              <a:rPr lang="en-US" dirty="0" smtClean="0">
                <a:hlinkClick r:id="rId20"/>
              </a:rPr>
              <a:t>/</a:t>
            </a:r>
            <a:r>
              <a:rPr lang="el-GR" dirty="0" smtClean="0"/>
              <a:t>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3446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0448" y="375637"/>
            <a:ext cx="3660228" cy="8330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400" dirty="0" smtClean="0"/>
              <a:t>Πηγές εικόνων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5118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://www.keramika-gagiatsos.gr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3"/>
              </a:rPr>
              <a:t>https://www.pemptousia.gr/2015/08/i-techni-tisamikis-ke-angioplastikis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4"/>
              </a:rPr>
              <a:t>https://ikastikos-kiklos.com/8842</a:t>
            </a:r>
            <a:r>
              <a:rPr lang="en-US" dirty="0" smtClean="0">
                <a:hlinkClick r:id="rId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5"/>
              </a:rPr>
              <a:t>https://www.littlepot.gr</a:t>
            </a:r>
            <a:r>
              <a:rPr lang="en-US" dirty="0" smtClean="0">
                <a:hlinkClick r:id="rId5"/>
              </a:rPr>
              <a:t>/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www.amazon.in/Organics-Natural-Soil-100-Pure/dp/B08537Y27K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www.dreamstime.com/photos-images/lumpy-soil.html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www.piqsels.com/el/public-domain-photo-schrx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www.piqsels.com/el/public-domain-photo-zklym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http://www.independencefest.org/wall-art-floral-ceramic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rokar-rokar.blogspot.com/2013/01/blog-post_6.html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www.enandro.gr/politismos/1712-2015-09-06-06-45-46.html</a:t>
            </a:r>
            <a:r>
              <a:rPr lang="el-GR" dirty="0" smtClean="0"/>
              <a:t>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61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 αγγειοπλάστης έφτιαχνε τις κεραμικές κανάτες, όπως αυτέ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57" y="477122"/>
            <a:ext cx="3856190" cy="57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87106" y="477122"/>
            <a:ext cx="6000750" cy="7736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dirty="0" smtClean="0"/>
              <a:t>ΚΕΡΑΜΙΚΗ</a:t>
            </a:r>
            <a:endParaRPr lang="el-GR" sz="4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/>
          <a:stretch/>
        </p:blipFill>
        <p:spPr>
          <a:xfrm>
            <a:off x="336331" y="2037305"/>
            <a:ext cx="5820746" cy="39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-1" y="214363"/>
            <a:ext cx="10258097" cy="1467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/>
              <a:t>Όπως </a:t>
            </a:r>
            <a:r>
              <a:rPr lang="el-GR" sz="3600" dirty="0"/>
              <a:t>και αρκετές άλλες τέχνες, η κεραμική χρησίμευε σε δυο πράγματα. </a:t>
            </a:r>
          </a:p>
          <a:p>
            <a:endParaRPr lang="el-GR" sz="4800" dirty="0"/>
          </a:p>
        </p:txBody>
      </p:sp>
      <p:pic>
        <p:nvPicPr>
          <p:cNvPr id="2050" name="Picture 2" descr="Λίγα λόγια για την Κεραμική Τέχνη από το blog του Εικαστικού Κύκλου Si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7172"/>
            <a:ext cx="6201794" cy="41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Χειροποίητα Κεραμικά Little 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80" y="2207172"/>
            <a:ext cx="3281309" cy="412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-2" y="214363"/>
            <a:ext cx="10047891" cy="1109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/>
              <a:t>Πρώτον στην οικιακή </a:t>
            </a:r>
            <a:r>
              <a:rPr lang="el-GR" sz="3600" dirty="0" smtClean="0"/>
              <a:t>χρήση</a:t>
            </a:r>
          </a:p>
          <a:p>
            <a:pPr marL="0" indent="0">
              <a:buNone/>
            </a:pPr>
            <a:r>
              <a:rPr lang="el-GR" sz="3600" dirty="0" smtClean="0"/>
              <a:t> </a:t>
            </a:r>
            <a:r>
              <a:rPr lang="el-GR" sz="3600" dirty="0"/>
              <a:t>(τσουκάλια, κανάτες, σταμνιά, πιάτα, ποτήρια κ.ά.) </a:t>
            </a:r>
            <a:endParaRPr lang="el-GR" sz="3600" dirty="0"/>
          </a:p>
        </p:txBody>
      </p:sp>
      <p:pic>
        <p:nvPicPr>
          <p:cNvPr id="8" name="Picture 2" descr="Ab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1797"/>
            <a:ext cx="7334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keramika-gagiatsos.gr/img/page1-img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04" y="1761797"/>
            <a:ext cx="451003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-1" y="214363"/>
            <a:ext cx="10930760" cy="1109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/>
              <a:t>Τα </a:t>
            </a:r>
            <a:r>
              <a:rPr lang="el-GR" sz="3600" dirty="0"/>
              <a:t>αγγεία που χρησιμοποιούνται για την καθημερινή χρήση γίνονται από απλό, κοινό, κοκκινόχωμα και ασπρόχωμα. </a:t>
            </a:r>
            <a:endParaRPr lang="el-GR" sz="3600" dirty="0"/>
          </a:p>
        </p:txBody>
      </p:sp>
      <p:pic>
        <p:nvPicPr>
          <p:cNvPr id="1030" name="Picture 6" descr="Η τέχνη της κεραμικής και αγγειοπλαστικής | Πεμπτουσ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22492"/>
            <a:ext cx="6327229" cy="47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ite cracked lumpy soil. White arid cracked lumpy dry textured desert soil royalty free stock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19" y="4212622"/>
            <a:ext cx="3371740" cy="22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I Organics Natural red Soil 100% Pure (5 kg): Amazon.in: Garden &amp; Outdo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14" y="1722492"/>
            <a:ext cx="3391745" cy="22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8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-1" y="214363"/>
            <a:ext cx="11376350" cy="11099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/>
              <a:t>Τα </a:t>
            </a:r>
            <a:r>
              <a:rPr lang="el-GR" sz="3600" dirty="0"/>
              <a:t>σχήματά τους είναι απλά, σεμνά και στερεότυπα.</a:t>
            </a:r>
            <a:endParaRPr lang="el-GR" sz="3600" dirty="0"/>
          </a:p>
        </p:txBody>
      </p:sp>
      <p:pic>
        <p:nvPicPr>
          <p:cNvPr id="4098" name="Picture 2" descr="τρία, καφέ, βάζα λάσπης, δοχείο, κεραμικά, πηλός, σκάφος, τέχνη | Piq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0233"/>
            <a:ext cx="5061115" cy="39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χειροποίητα κεραμικά κύπελλα, α7, τέχνη, έργα τέχνης, μπολ, καφέ,  κεραμικός, κεραμικό μπολ | Piq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7" y="2270232"/>
            <a:ext cx="5986622" cy="39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7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806" y="291115"/>
            <a:ext cx="10786242" cy="17373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Δεύτερον, στην διακοσμητική χρήση. </a:t>
            </a:r>
          </a:p>
          <a:p>
            <a:pPr marL="0" indent="0">
              <a:buNone/>
            </a:pPr>
            <a:r>
              <a:rPr lang="el-GR" sz="3600" dirty="0"/>
              <a:t>(διακοσμητικά </a:t>
            </a:r>
            <a:r>
              <a:rPr lang="el-GR" sz="3600" dirty="0" smtClean="0"/>
              <a:t>πιάτα, πλακίδια </a:t>
            </a:r>
            <a:r>
              <a:rPr lang="el-GR" sz="3600" dirty="0"/>
              <a:t>για τα τζάκια, βάζα, φρουτιέρες, κηροπήγια κλπ.)</a:t>
            </a:r>
            <a:endParaRPr lang="el-GR" sz="3600" dirty="0"/>
          </a:p>
        </p:txBody>
      </p:sp>
      <p:pic>
        <p:nvPicPr>
          <p:cNvPr id="5122" name="Picture 2" descr="Wall Art Floral Ceramic - independencefest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55" y="2249214"/>
            <a:ext cx="5802293" cy="43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Σίφνος: από την λαϊκή στην καλλιτεχνική αγγειοπλαστ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" y="2249214"/>
            <a:ext cx="4486309" cy="43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8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806" y="291115"/>
            <a:ext cx="10218683" cy="11172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/>
              <a:t>Τα διακοσμητικά αγγεία μπορούν να διαφέρουν ως προς το υλικό από το οποίο </a:t>
            </a:r>
            <a:r>
              <a:rPr lang="el-GR" sz="3600" dirty="0" smtClean="0"/>
              <a:t>φτιάχνονται.</a:t>
            </a:r>
            <a:endParaRPr lang="el-GR" sz="3600" dirty="0"/>
          </a:p>
        </p:txBody>
      </p:sp>
      <p:pic>
        <p:nvPicPr>
          <p:cNvPr id="6148" name="Picture 4" descr="https://1.bp.blogspot.com/-1-T1GPTNNXA/UOl8FgOvrbI/AAAAAAAAg3s/-OzUnL22xD0/s320/IKA%CE%A1%CE%9F-%CE%A1%CE%9F%CE%94%CE%9F%CE%A3+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33" y="1744730"/>
            <a:ext cx="4946856" cy="49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-xBdGtFssQKY/UOl8kKiIJ4I/AAAAAAAAg8I/2n8OxvXlbIA/s1600/IKA%CE%A1%CE%9F-%CE%A1%CE%9F%CE%94%CE%9F%CE%A3+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" y="1744730"/>
            <a:ext cx="4880266" cy="48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7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-1" y="214363"/>
            <a:ext cx="11198580" cy="11835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/>
              <a:t>Παραστάσεις της λαϊκής τέχνης συναντούμε στη </a:t>
            </a:r>
            <a:r>
              <a:rPr lang="el-GR" sz="3600" dirty="0"/>
              <a:t>διακοσμητική </a:t>
            </a:r>
            <a:r>
              <a:rPr lang="el-GR" sz="3600" dirty="0" smtClean="0"/>
              <a:t>κεραμική.</a:t>
            </a:r>
            <a:endParaRPr lang="el-GR" sz="36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305"/>
            <a:ext cx="4992414" cy="5065584"/>
          </a:xfrm>
          <a:prstGeom prst="rect">
            <a:avLst/>
          </a:prstGeom>
        </p:spPr>
      </p:pic>
      <p:pic>
        <p:nvPicPr>
          <p:cNvPr id="6" name="Picture 4" descr="http://4.bp.blogspot.com/-fnnYRz-JWGU/UOl8AoAxszI/AAAAAAAAg28/iGfsrewihks/s1600/IKA%CE%A1%CE%9F-%CE%A1%CE%9F%CE%94%CE%9F%CE%A3+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49" y="1796305"/>
            <a:ext cx="2548796" cy="50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3.bp.blogspot.com/-LmXdiMhN63o/UOl8LQDwf9I/AAAAAAAAg4c/VH7GhpENPbs/s1600/IKA%CE%A1%CE%9F-%CE%A1%CE%9F%CE%94%CE%9F%CE%A3+(3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90" y="1802214"/>
            <a:ext cx="3295289" cy="50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039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245</Words>
  <Application>Microsoft Office PowerPoint</Application>
  <PresentationFormat>Ευρεία οθόνη</PresentationFormat>
  <Paragraphs>44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 εικόνων </vt:lpstr>
      <vt:lpstr>Πηγές εικόνων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Χρήστης των Windows</cp:lastModifiedBy>
  <cp:revision>99</cp:revision>
  <dcterms:created xsi:type="dcterms:W3CDTF">2020-11-23T15:22:19Z</dcterms:created>
  <dcterms:modified xsi:type="dcterms:W3CDTF">2021-03-24T12:40:16Z</dcterms:modified>
</cp:coreProperties>
</file>