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65" r:id="rId6"/>
    <p:sldId id="273" r:id="rId7"/>
    <p:sldId id="274" r:id="rId8"/>
    <p:sldId id="259" r:id="rId9"/>
    <p:sldId id="268" r:id="rId10"/>
    <p:sldId id="261" r:id="rId11"/>
    <p:sldId id="269" r:id="rId12"/>
    <p:sldId id="260" r:id="rId13"/>
    <p:sldId id="270" r:id="rId14"/>
    <p:sldId id="276" r:id="rId15"/>
    <p:sldId id="275" r:id="rId16"/>
    <p:sldId id="271" r:id="rId17"/>
    <p:sldId id="272" r:id="rId18"/>
    <p:sldId id="258" r:id="rId19"/>
    <p:sldId id="266" r:id="rId20"/>
    <p:sldId id="256" r:id="rId21"/>
    <p:sldId id="26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7B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6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C844-F8D0-4FD4-BF12-0BEB19C32D0C}" type="datetimeFigureOut">
              <a:rPr lang="el-GR" smtClean="0"/>
              <a:pPr/>
              <a:t>1/4/2021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E1C1-B0B4-4631-BEBA-E8744CF4BE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ΑΦΙΣΕΣ\38_sidebar_banner_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4362450" cy="6096000"/>
          </a:xfrm>
          <a:prstGeom prst="rect">
            <a:avLst/>
          </a:prstGeom>
          <a:noFill/>
        </p:spPr>
      </p:pic>
      <p:pic>
        <p:nvPicPr>
          <p:cNvPr id="1027" name="Picture 3" descr="C:\Users\User\Desktop\ΑΦΙΣΕΣ\Afisa_Anakyklosi_10okt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77083" cy="618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ΑΦΙΣΕΣ\1395519396-IBBY poster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4621492" cy="6552728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857752" y="1214422"/>
            <a:ext cx="4071966" cy="255454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ΜΕ ΤΗΝ ΦΑΝΤΑΣΙΑ ΜΟΥ ΟΛΟ ΤΟΝ ΚΟΣΜΟ ΓΥΡΙΖΩ ΑΠ΄ΤΙΣ ΙΣΤΟΡΙΕΣ ΤΟΥΣ ΌΛΑ ΤΑ ΕΘΝΗ ΓΝΩΡΙΖΩ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0" y="1000108"/>
            <a:ext cx="3471858" cy="171451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ΠΟΛΛΟΙ ΠΟΛΙΤΙΣΜΟΙ ΜΙΑ ΙΣΤΟΡΙΑ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ΑΦΙΣΕΣ\1425413479-Afisa IBBY 2015 GR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15" y="142852"/>
            <a:ext cx="455697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ΑΦΙΣΕΣ\1458907495-afisa_ibby_20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4579011" cy="640722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000628" y="1214422"/>
            <a:ext cx="3857652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</a:rPr>
              <a:t>Μια φορά και έναν καιρό…</a:t>
            </a:r>
            <a:endParaRPr lang="el-GR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ΑΦΙΣΕΣ\1489606862-poster pagosmia hmera bibliou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24551" cy="633373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214942" y="1071546"/>
            <a:ext cx="3571900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C00000"/>
                </a:solidFill>
              </a:rPr>
              <a:t>Α</a:t>
            </a:r>
            <a:r>
              <a:rPr lang="el-GR" sz="4000" b="1" dirty="0" smtClean="0">
                <a:solidFill>
                  <a:schemeClr val="accent4">
                    <a:lumMod val="75000"/>
                  </a:schemeClr>
                </a:solidFill>
              </a:rPr>
              <a:t>Σ ΜΕΓΑΛΩΣΟΥΜΕ ΜΕ ΤΟ ΒΙΒΛΙΟ!</a:t>
            </a:r>
            <a:endParaRPr lang="el-GR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7752" y="1357298"/>
            <a:ext cx="4014758" cy="178595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Το μικρό είναι μεγάλο μέσα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σ΄ένα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βιβλίο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56" cy="619823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2066" y="1785926"/>
            <a:ext cx="3614734" cy="142875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E537BC"/>
                </a:solidFill>
              </a:rPr>
              <a:t>Πείνα για λέξεις</a:t>
            </a:r>
            <a:endParaRPr lang="el-GR" sz="4800" b="1" dirty="0">
              <a:solidFill>
                <a:srgbClr val="E537BC"/>
              </a:solidFill>
            </a:endParaRPr>
          </a:p>
        </p:txBody>
      </p:sp>
      <p:pic>
        <p:nvPicPr>
          <p:cNvPr id="3074" name="Picture 2" descr="C:\Users\marip\Desktop\pagkosmia_hmera_paidikou_vivliou_2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49" y="285728"/>
            <a:ext cx="467442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14876" y="1214422"/>
            <a:ext cx="4071966" cy="1500198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Η ΜΟΥΣΙΚΗ ΤΩΝ ΛΕΞΕΩΝ</a:t>
            </a:r>
            <a:endParaRPr lang="el-GR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User\Desktop\ΑΦΙΣΕΣ\afisa_pagkosmia_hmera_vivliou_2021_ibb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18557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86314" y="1857364"/>
            <a:ext cx="3900486" cy="1357322"/>
          </a:xfrm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ΤΑΞΙΔΕΨΤΕ ΜΕ ΕΝΑ ΒΙΒΛΙΟ !</a:t>
            </a:r>
            <a:endParaRPr lang="el-GR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User\Desktop\ΑΦΙΣΕΣ\paidiko_vivli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1629"/>
            <a:ext cx="4393057" cy="65807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ΑΦΙΣΕΣ\paidiko_vivli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36292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ΑΦΙΣΕΣ\paidiko_vivli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0922" cy="6514580"/>
          </a:xfrm>
          <a:prstGeom prst="rect">
            <a:avLst/>
          </a:prstGeom>
          <a:noFill/>
        </p:spPr>
      </p:pic>
      <p:pic>
        <p:nvPicPr>
          <p:cNvPr id="1026" name="Picture 2" descr="C:\Users\User\Desktop\ΑΦΙΣΕΣ\ΤΑ ΜΠΑΛΟΝΙΑ ΤΩΝ ΠΑΙΔΙΩΝ , ΜΙΑ ΙΔΕΑ ΓΙΑ ΤΗ ΔΗΜΙΟΥΡΓΙΑ ΑΦΙΣΑΣ ΓΙΑ ΤΑ ΔΙΚΑΙΩΜΑΤΑ ΤΩΝ ΠΑΙΔΙΩ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48219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ΑΦΙΣΕΣ\50_sidebar_banner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4318000" cy="6096000"/>
          </a:xfrm>
          <a:prstGeom prst="rect">
            <a:avLst/>
          </a:prstGeom>
          <a:noFill/>
        </p:spPr>
      </p:pic>
      <p:pic>
        <p:nvPicPr>
          <p:cNvPr id="2052" name="Picture 4" descr="C:\Users\User\Desktop\ΑΦΙΣΕΣ\49_sidebar_banner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188640"/>
            <a:ext cx="45974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ΑΦΙΣΕΣ\PngItem_2823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7848872" cy="64360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Users\User\Desktop\ΑΦΙΣΕΣ\xlarge_20200219111457_i_skala_tis_agapi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3"/>
            <a:ext cx="790891" cy="86436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218" name="Picture 2" descr="C:\Users\User\Desktop\ΑΦΙΣΕΣ\978-960-501-904-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1008112" cy="122413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 descr="C:\Users\User\Desktop\ΑΦΙΣΕΣ\large_20200219103636_to_mystiko_tis_maxilarothiki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260648"/>
            <a:ext cx="1013098" cy="86721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9220" name="Picture 4" descr="C:\Users\User\Desktop\ΑΦΙΣΕΣ\xlarge_20200219111453_ena_fovismeno_elefantak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48680"/>
            <a:ext cx="1084397" cy="951558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683568" y="1052736"/>
            <a:ext cx="172819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843808" y="1628800"/>
            <a:ext cx="172819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499992" y="116632"/>
            <a:ext cx="1728192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588224" y="404664"/>
            <a:ext cx="1872208" cy="2520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>
            <a:stCxn id="4" idx="4"/>
          </p:cNvCxnSpPr>
          <p:nvPr/>
        </p:nvCxnSpPr>
        <p:spPr>
          <a:xfrm rot="16200000" flipH="1">
            <a:off x="503548" y="4257092"/>
            <a:ext cx="2664296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rot="16200000" flipH="1">
            <a:off x="2375756" y="4833156"/>
            <a:ext cx="2664296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rot="16200000" flipH="1">
            <a:off x="6264188" y="3969060"/>
            <a:ext cx="2664296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6200000" flipH="1">
            <a:off x="4463988" y="3537012"/>
            <a:ext cx="2664296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ΑΦΙΣΕΣ\unnamed_2_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1440160" cy="180020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User\Desktop\ΑΦΙΣΕΣ\20200219105955_tha_s_agapo_oti_ki_an_gine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1460919" cy="191390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User\Desktop\ΑΦΙΣΕΣ\60891_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1512168" cy="187220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User\Desktop\ΑΦΙΣΕΣ\20200219111447_oi_kales_kai_oi_kakes_magiss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92696"/>
            <a:ext cx="1660790" cy="194421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ΑΦΙΣΕΣ\af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648"/>
            <a:ext cx="4343750" cy="6264696"/>
          </a:xfrm>
          <a:prstGeom prst="rect">
            <a:avLst/>
          </a:prstGeom>
          <a:noFill/>
        </p:spPr>
      </p:pic>
      <p:pic>
        <p:nvPicPr>
          <p:cNvPr id="3074" name="Picture 2" descr="C:\Users\User\Desktop\ΑΦΙΣΕΣ\Afisa_Farfanela Nea_Iw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60648"/>
            <a:ext cx="4463844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ΑΦΙΣΕΣ\show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4513684" cy="4513684"/>
          </a:xfrm>
          <a:prstGeom prst="rect">
            <a:avLst/>
          </a:prstGeom>
          <a:noFill/>
        </p:spPr>
      </p:pic>
      <p:pic>
        <p:nvPicPr>
          <p:cNvPr id="3" name="Picture 3" descr="C:\Users\User\Desktop\ΑΦΙΣΕΣ\biblio-af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556792"/>
            <a:ext cx="4248472" cy="503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ΑΦΙΣΕΣ\afissa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60648"/>
            <a:ext cx="4445000" cy="64389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214942" y="1071546"/>
            <a:ext cx="335758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E537BC"/>
                </a:solidFill>
              </a:rPr>
              <a:t>ΕΙΜΑΙ Ο ΚΟΣΜΟΣ</a:t>
            </a:r>
            <a:endParaRPr lang="el-GR" sz="4800" b="1" dirty="0">
              <a:solidFill>
                <a:srgbClr val="E537B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43438" y="1000108"/>
            <a:ext cx="4186238" cy="1928826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«Ένα βιβλίο σε περιμένει. Βρες το!»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arip\Desktop\afisa 2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500562" cy="635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86314" y="1928802"/>
            <a:ext cx="4114800" cy="114300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Το βιβλίο θυμάται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arip\Desktop\afisa 2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285728"/>
            <a:ext cx="447589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ΑΦΙΣΕΣ\1351450975-afisa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77926" cy="607677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286380" y="1214422"/>
            <a:ext cx="3571900" cy="1815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Μια φορά και έναν καιρό ήταν μια ιστορία που την ήξερε όλος ο κόσμος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29124" y="928670"/>
            <a:ext cx="4257676" cy="1143000"/>
          </a:xfrm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«ΒΙΒΛΙΟΧΑΡΑ» </a:t>
            </a:r>
            <a:r>
              <a:rPr lang="el-GR" b="1" dirty="0" smtClean="0">
                <a:solidFill>
                  <a:srgbClr val="00B0F0"/>
                </a:solidFill>
              </a:rPr>
              <a:t>Σ΄ΟΛΗ ΤΗ </a:t>
            </a:r>
            <a:r>
              <a:rPr lang="el-GR" b="1" dirty="0" smtClean="0">
                <a:solidFill>
                  <a:srgbClr val="FF0000"/>
                </a:solidFill>
              </a:rPr>
              <a:t>ΓΗ!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User\Desktop\ΑΦΙΣΕΣ\1364819304-IBBY_poster_2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071934" cy="569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92</Words>
  <Application>Microsoft Office PowerPoint</Application>
  <PresentationFormat>Προβολή στην οθόνη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«Ένα βιβλίο σε περιμένει. Βρες το!»</vt:lpstr>
      <vt:lpstr>Το βιβλίο θυμάται</vt:lpstr>
      <vt:lpstr>Διαφάνεια 8</vt:lpstr>
      <vt:lpstr>«ΒΙΒΛΙΟΧΑΡΑ» Σ΄ΟΛΗ ΤΗ ΓΗ!</vt:lpstr>
      <vt:lpstr>Διαφάνεια 10</vt:lpstr>
      <vt:lpstr>ΠΟΛΛΟΙ ΠΟΛΙΤΙΣΜΟΙ ΜΙΑ ΙΣΤΟΡΙΑ</vt:lpstr>
      <vt:lpstr>Διαφάνεια 12</vt:lpstr>
      <vt:lpstr>Διαφάνεια 13</vt:lpstr>
      <vt:lpstr>Το μικρό είναι μεγάλο μέσα σ΄ένα βιβλίο</vt:lpstr>
      <vt:lpstr>Πείνα για λέξεις</vt:lpstr>
      <vt:lpstr>Η ΜΟΥΣΙΚΗ ΤΩΝ ΛΕΞΕΩΝ</vt:lpstr>
      <vt:lpstr>ΤΑΞΙΔΕΨΤΕ ΜΕ ΕΝΑ ΒΙΒΛΙΟ !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PARISIS KANOUTOS</cp:lastModifiedBy>
  <cp:revision>53</cp:revision>
  <dcterms:created xsi:type="dcterms:W3CDTF">2021-03-30T19:19:21Z</dcterms:created>
  <dcterms:modified xsi:type="dcterms:W3CDTF">2021-04-01T10:42:39Z</dcterms:modified>
</cp:coreProperties>
</file>