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Children One" charset="1" panose="00000000000000000000"/>
      <p:regular r:id="rId18"/>
    </p:embeddedFont>
    <p:embeddedFont>
      <p:font typeface="One Little Font Bold" charset="1" panose="00000800000000000000"/>
      <p:regular r:id="rId19"/>
    </p:embeddedFont>
    <p:embeddedFont>
      <p:font typeface="One Little Font" charset="1" panose="00000500000000000000"/>
      <p:regular r:id="rId20"/>
    </p:embeddedFont>
    <p:embeddedFont>
      <p:font typeface="Marykate" charset="1" panose="00000000000000000000"/>
      <p:regular r:id="rId21"/>
    </p:embeddedFont>
    <p:embeddedFont>
      <p:font typeface="AC Diary Girl" charset="1" panose="02000603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16.pn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38.png" Type="http://schemas.openxmlformats.org/officeDocument/2006/relationships/image"/><Relationship Id="rId5" Target="../media/image39.svg" Type="http://schemas.openxmlformats.org/officeDocument/2006/relationships/image"/><Relationship Id="rId6" Target="../media/image9.png" Type="http://schemas.openxmlformats.org/officeDocument/2006/relationships/image"/><Relationship Id="rId7" Target="../media/image8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11.pn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Relationship Id="rId6" Target="../media/image42.png" Type="http://schemas.openxmlformats.org/officeDocument/2006/relationships/image"/><Relationship Id="rId7" Target="../media/image16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25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5.pn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8.png" Type="http://schemas.openxmlformats.org/officeDocument/2006/relationships/image"/><Relationship Id="rId12" Target="../media/image7.png" Type="http://schemas.openxmlformats.org/officeDocument/2006/relationships/image"/><Relationship Id="rId13" Target="../media/image11.pn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5.png" Type="http://schemas.openxmlformats.org/officeDocument/2006/relationships/image"/><Relationship Id="rId7" Target="../media/image28.png" Type="http://schemas.openxmlformats.org/officeDocument/2006/relationships/image"/><Relationship Id="rId8" Target="../media/image2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11.pn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0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6.pn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5.pn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10.png" Type="http://schemas.openxmlformats.org/officeDocument/2006/relationships/image"/><Relationship Id="rId8" Target="../media/image9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11" Target="../media/image5.pn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7.png" Type="http://schemas.openxmlformats.org/officeDocument/2006/relationships/image"/><Relationship Id="rId7" Target="../media/image9.png" Type="http://schemas.openxmlformats.org/officeDocument/2006/relationships/image"/><Relationship Id="rId8" Target="../media/image11.png" Type="http://schemas.openxmlformats.org/officeDocument/2006/relationships/image"/><Relationship Id="rId9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5.pn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5.png" Type="http://schemas.openxmlformats.org/officeDocument/2006/relationships/image"/><Relationship Id="rId8" Target="../media/image7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4.png" Type="http://schemas.openxmlformats.org/officeDocument/2006/relationships/image"/><Relationship Id="rId13" Target="../media/image15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16.pn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5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38.png" Type="http://schemas.openxmlformats.org/officeDocument/2006/relationships/image"/><Relationship Id="rId9" Target="../media/image3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2" Target="../media/image36.png" Type="http://schemas.openxmlformats.org/officeDocument/2006/relationships/image"/><Relationship Id="rId3" Target="../media/image37.svg" Type="http://schemas.openxmlformats.org/officeDocument/2006/relationships/image"/><Relationship Id="rId4" Target="../media/image5.pn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180204">
            <a:off x="10642321" y="3944055"/>
            <a:ext cx="7196751" cy="8284030"/>
          </a:xfrm>
          <a:custGeom>
            <a:avLst/>
            <a:gdLst/>
            <a:ahLst/>
            <a:cxnLst/>
            <a:rect r="r" b="b" t="t" l="l"/>
            <a:pathLst>
              <a:path h="8284030" w="7196751">
                <a:moveTo>
                  <a:pt x="0" y="0"/>
                </a:moveTo>
                <a:lnTo>
                  <a:pt x="7196751" y="0"/>
                </a:lnTo>
                <a:lnTo>
                  <a:pt x="7196751" y="8284031"/>
                </a:lnTo>
                <a:lnTo>
                  <a:pt x="0" y="8284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430825" y="-4321560"/>
            <a:ext cx="9406113" cy="8994595"/>
          </a:xfrm>
          <a:custGeom>
            <a:avLst/>
            <a:gdLst/>
            <a:ahLst/>
            <a:cxnLst/>
            <a:rect r="r" b="b" t="t" l="l"/>
            <a:pathLst>
              <a:path h="8994595" w="9406113">
                <a:moveTo>
                  <a:pt x="0" y="0"/>
                </a:moveTo>
                <a:lnTo>
                  <a:pt x="9406113" y="0"/>
                </a:lnTo>
                <a:lnTo>
                  <a:pt x="9406113" y="8994596"/>
                </a:lnTo>
                <a:lnTo>
                  <a:pt x="0" y="8994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602275" y="220821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50" y="0"/>
                </a:lnTo>
                <a:lnTo>
                  <a:pt x="79677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968355" y="1709691"/>
            <a:ext cx="9610542" cy="2532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344"/>
              </a:lnSpc>
            </a:pPr>
            <a:r>
              <a:rPr lang="en-US" sz="18423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ΜΑΝΤΕΨΕ</a:t>
            </a:r>
          </a:p>
        </p:txBody>
      </p:sp>
      <p:grpSp>
        <p:nvGrpSpPr>
          <p:cNvPr name="Group 6" id="6"/>
          <p:cNvGrpSpPr/>
          <p:nvPr/>
        </p:nvGrpSpPr>
        <p:grpSpPr>
          <a:xfrm rot="-85448">
            <a:off x="1968355" y="1014692"/>
            <a:ext cx="5609653" cy="834599"/>
            <a:chOff x="0" y="0"/>
            <a:chExt cx="1715616" cy="25524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15615" cy="255248"/>
            </a:xfrm>
            <a:custGeom>
              <a:avLst/>
              <a:gdLst/>
              <a:ahLst/>
              <a:cxnLst/>
              <a:rect r="r" b="b" t="t" l="l"/>
              <a:pathLst>
                <a:path h="255248" w="1715615">
                  <a:moveTo>
                    <a:pt x="11041" y="0"/>
                  </a:moveTo>
                  <a:lnTo>
                    <a:pt x="1704575" y="0"/>
                  </a:lnTo>
                  <a:cubicBezTo>
                    <a:pt x="1707503" y="0"/>
                    <a:pt x="1710311" y="1163"/>
                    <a:pt x="1712382" y="3234"/>
                  </a:cubicBezTo>
                  <a:cubicBezTo>
                    <a:pt x="1714452" y="5304"/>
                    <a:pt x="1715615" y="8113"/>
                    <a:pt x="1715615" y="11041"/>
                  </a:cubicBezTo>
                  <a:lnTo>
                    <a:pt x="1715615" y="244207"/>
                  </a:lnTo>
                  <a:cubicBezTo>
                    <a:pt x="1715615" y="250305"/>
                    <a:pt x="1710672" y="255248"/>
                    <a:pt x="1704575" y="255248"/>
                  </a:cubicBezTo>
                  <a:lnTo>
                    <a:pt x="11041" y="255248"/>
                  </a:lnTo>
                  <a:cubicBezTo>
                    <a:pt x="8113" y="255248"/>
                    <a:pt x="5304" y="254084"/>
                    <a:pt x="3234" y="252014"/>
                  </a:cubicBezTo>
                  <a:cubicBezTo>
                    <a:pt x="1163" y="249943"/>
                    <a:pt x="0" y="247135"/>
                    <a:pt x="0" y="244207"/>
                  </a:cubicBezTo>
                  <a:lnTo>
                    <a:pt x="0" y="11041"/>
                  </a:lnTo>
                  <a:cubicBezTo>
                    <a:pt x="0" y="8113"/>
                    <a:pt x="1163" y="5304"/>
                    <a:pt x="3234" y="3234"/>
                  </a:cubicBezTo>
                  <a:cubicBezTo>
                    <a:pt x="5304" y="1163"/>
                    <a:pt x="8113" y="0"/>
                    <a:pt x="1104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715616" cy="31239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-273704">
            <a:off x="2199087" y="7284989"/>
            <a:ext cx="4427443" cy="990937"/>
            <a:chOff x="0" y="0"/>
            <a:chExt cx="1354057" cy="3030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54057" cy="303061"/>
            </a:xfrm>
            <a:custGeom>
              <a:avLst/>
              <a:gdLst/>
              <a:ahLst/>
              <a:cxnLst/>
              <a:rect r="r" b="b" t="t" l="l"/>
              <a:pathLst>
                <a:path h="303061" w="1354057">
                  <a:moveTo>
                    <a:pt x="13989" y="0"/>
                  </a:moveTo>
                  <a:lnTo>
                    <a:pt x="1340068" y="0"/>
                  </a:lnTo>
                  <a:cubicBezTo>
                    <a:pt x="1343778" y="0"/>
                    <a:pt x="1347337" y="1474"/>
                    <a:pt x="1349960" y="4097"/>
                  </a:cubicBezTo>
                  <a:cubicBezTo>
                    <a:pt x="1352583" y="6721"/>
                    <a:pt x="1354057" y="10279"/>
                    <a:pt x="1354057" y="13989"/>
                  </a:cubicBezTo>
                  <a:lnTo>
                    <a:pt x="1354057" y="289072"/>
                  </a:lnTo>
                  <a:cubicBezTo>
                    <a:pt x="1354057" y="292782"/>
                    <a:pt x="1352583" y="296340"/>
                    <a:pt x="1349960" y="298964"/>
                  </a:cubicBezTo>
                  <a:cubicBezTo>
                    <a:pt x="1347337" y="301587"/>
                    <a:pt x="1343778" y="303061"/>
                    <a:pt x="1340068" y="303061"/>
                  </a:cubicBezTo>
                  <a:lnTo>
                    <a:pt x="13989" y="303061"/>
                  </a:lnTo>
                  <a:cubicBezTo>
                    <a:pt x="10279" y="303061"/>
                    <a:pt x="6721" y="301587"/>
                    <a:pt x="4097" y="298964"/>
                  </a:cubicBezTo>
                  <a:cubicBezTo>
                    <a:pt x="1474" y="296340"/>
                    <a:pt x="0" y="292782"/>
                    <a:pt x="0" y="289072"/>
                  </a:cubicBezTo>
                  <a:lnTo>
                    <a:pt x="0" y="13989"/>
                  </a:lnTo>
                  <a:cubicBezTo>
                    <a:pt x="0" y="10279"/>
                    <a:pt x="1474" y="6721"/>
                    <a:pt x="4097" y="4097"/>
                  </a:cubicBezTo>
                  <a:cubicBezTo>
                    <a:pt x="6721" y="1474"/>
                    <a:pt x="10279" y="0"/>
                    <a:pt x="13989" y="0"/>
                  </a:cubicBezTo>
                  <a:close/>
                </a:path>
              </a:pathLst>
            </a:custGeom>
            <a:solidFill>
              <a:srgbClr val="694432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354057" cy="360211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968355" y="4182609"/>
            <a:ext cx="13714500" cy="2532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9344"/>
              </a:lnSpc>
              <a:spcBef>
                <a:spcPct val="0"/>
              </a:spcBef>
            </a:pPr>
            <a:r>
              <a:rPr lang="en-US" sz="18423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ΤΟ ΦΡΟΥΤΟ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319038">
            <a:off x="11673010" y="1296213"/>
            <a:ext cx="4348345" cy="7070480"/>
          </a:xfrm>
          <a:custGeom>
            <a:avLst/>
            <a:gdLst/>
            <a:ahLst/>
            <a:cxnLst/>
            <a:rect r="r" b="b" t="t" l="l"/>
            <a:pathLst>
              <a:path h="7070480" w="4348345">
                <a:moveTo>
                  <a:pt x="0" y="0"/>
                </a:moveTo>
                <a:lnTo>
                  <a:pt x="4348346" y="0"/>
                </a:lnTo>
                <a:lnTo>
                  <a:pt x="4348346" y="7070480"/>
                </a:lnTo>
                <a:lnTo>
                  <a:pt x="0" y="70704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964778">
            <a:off x="10860443" y="1731008"/>
            <a:ext cx="838857" cy="566228"/>
          </a:xfrm>
          <a:custGeom>
            <a:avLst/>
            <a:gdLst/>
            <a:ahLst/>
            <a:cxnLst/>
            <a:rect r="r" b="b" t="t" l="l"/>
            <a:pathLst>
              <a:path h="566228" w="838857">
                <a:moveTo>
                  <a:pt x="0" y="0"/>
                </a:moveTo>
                <a:lnTo>
                  <a:pt x="838857" y="0"/>
                </a:lnTo>
                <a:lnTo>
                  <a:pt x="838857" y="566228"/>
                </a:lnTo>
                <a:lnTo>
                  <a:pt x="0" y="5662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633635">
            <a:off x="14872549" y="7001373"/>
            <a:ext cx="1102730" cy="1000728"/>
          </a:xfrm>
          <a:custGeom>
            <a:avLst/>
            <a:gdLst/>
            <a:ahLst/>
            <a:cxnLst/>
            <a:rect r="r" b="b" t="t" l="l"/>
            <a:pathLst>
              <a:path h="1000728" w="1102730">
                <a:moveTo>
                  <a:pt x="0" y="0"/>
                </a:moveTo>
                <a:lnTo>
                  <a:pt x="1102730" y="0"/>
                </a:lnTo>
                <a:lnTo>
                  <a:pt x="1102730" y="1000727"/>
                </a:lnTo>
                <a:lnTo>
                  <a:pt x="0" y="10007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159192" y="7337350"/>
            <a:ext cx="1867721" cy="1727642"/>
          </a:xfrm>
          <a:custGeom>
            <a:avLst/>
            <a:gdLst/>
            <a:ahLst/>
            <a:cxnLst/>
            <a:rect r="r" b="b" t="t" l="l"/>
            <a:pathLst>
              <a:path h="1727642" w="1867721">
                <a:moveTo>
                  <a:pt x="0" y="0"/>
                </a:moveTo>
                <a:lnTo>
                  <a:pt x="1867722" y="0"/>
                </a:lnTo>
                <a:lnTo>
                  <a:pt x="1867722" y="1727643"/>
                </a:lnTo>
                <a:lnTo>
                  <a:pt x="0" y="17276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-2043622">
            <a:off x="-159897" y="1141643"/>
            <a:ext cx="1268826" cy="1554457"/>
          </a:xfrm>
          <a:custGeom>
            <a:avLst/>
            <a:gdLst/>
            <a:ahLst/>
            <a:cxnLst/>
            <a:rect r="r" b="b" t="t" l="l"/>
            <a:pathLst>
              <a:path h="1554457" w="1268826">
                <a:moveTo>
                  <a:pt x="0" y="0"/>
                </a:moveTo>
                <a:lnTo>
                  <a:pt x="1268826" y="0"/>
                </a:lnTo>
                <a:lnTo>
                  <a:pt x="1268826" y="1554458"/>
                </a:lnTo>
                <a:lnTo>
                  <a:pt x="0" y="15544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2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8825605" y="429032"/>
            <a:ext cx="1651136" cy="1585090"/>
          </a:xfrm>
          <a:custGeom>
            <a:avLst/>
            <a:gdLst/>
            <a:ahLst/>
            <a:cxnLst/>
            <a:rect r="r" b="b" t="t" l="l"/>
            <a:pathLst>
              <a:path h="1585090" w="1651136">
                <a:moveTo>
                  <a:pt x="0" y="0"/>
                </a:moveTo>
                <a:lnTo>
                  <a:pt x="1651136" y="0"/>
                </a:lnTo>
                <a:lnTo>
                  <a:pt x="165113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076265" y="6714794"/>
            <a:ext cx="2131647" cy="1691994"/>
          </a:xfrm>
          <a:custGeom>
            <a:avLst/>
            <a:gdLst/>
            <a:ahLst/>
            <a:cxnLst/>
            <a:rect r="r" b="b" t="t" l="l"/>
            <a:pathLst>
              <a:path h="1691994" w="2131647">
                <a:moveTo>
                  <a:pt x="0" y="0"/>
                </a:moveTo>
                <a:lnTo>
                  <a:pt x="2131647" y="0"/>
                </a:lnTo>
                <a:lnTo>
                  <a:pt x="2131647" y="1691994"/>
                </a:lnTo>
                <a:lnTo>
                  <a:pt x="0" y="16919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515888" y="2341623"/>
            <a:ext cx="1197811" cy="1550564"/>
          </a:xfrm>
          <a:custGeom>
            <a:avLst/>
            <a:gdLst/>
            <a:ahLst/>
            <a:cxnLst/>
            <a:rect r="r" b="b" t="t" l="l"/>
            <a:pathLst>
              <a:path h="1550564" w="1197811">
                <a:moveTo>
                  <a:pt x="0" y="0"/>
                </a:moveTo>
                <a:lnTo>
                  <a:pt x="1197811" y="0"/>
                </a:lnTo>
                <a:lnTo>
                  <a:pt x="1197811" y="1550563"/>
                </a:lnTo>
                <a:lnTo>
                  <a:pt x="0" y="155056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87128" y="5922249"/>
            <a:ext cx="1679566" cy="1585090"/>
          </a:xfrm>
          <a:custGeom>
            <a:avLst/>
            <a:gdLst/>
            <a:ahLst/>
            <a:cxnLst/>
            <a:rect r="r" b="b" t="t" l="l"/>
            <a:pathLst>
              <a:path h="1585090" w="1679566">
                <a:moveTo>
                  <a:pt x="0" y="0"/>
                </a:moveTo>
                <a:lnTo>
                  <a:pt x="1679566" y="0"/>
                </a:lnTo>
                <a:lnTo>
                  <a:pt x="167956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-273704">
            <a:off x="2611152" y="7446154"/>
            <a:ext cx="3601122" cy="641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7"/>
              </a:lnSpc>
            </a:pPr>
            <a:r>
              <a:rPr lang="en-US" sz="4655">
                <a:solidFill>
                  <a:srgbClr val="FFF2DC"/>
                </a:solidFill>
                <a:latin typeface="Children One"/>
                <a:ea typeface="Children One"/>
                <a:cs typeface="Children One"/>
                <a:sym typeface="Children One"/>
              </a:rPr>
              <a:t>ΞΕΚΙΝΑ</a:t>
            </a:r>
          </a:p>
        </p:txBody>
      </p:sp>
      <p:sp>
        <p:nvSpPr>
          <p:cNvPr name="TextBox 24" id="24"/>
          <p:cNvSpPr txBox="true"/>
          <p:nvPr/>
        </p:nvSpPr>
        <p:spPr>
          <a:xfrm rot="-85448">
            <a:off x="2241743" y="1162985"/>
            <a:ext cx="5064611" cy="646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4"/>
              </a:lnSpc>
              <a:spcBef>
                <a:spcPct val="0"/>
              </a:spcBef>
            </a:pPr>
            <a:r>
              <a:rPr lang="en-US" b="true" sz="3803" spc="380">
                <a:solidFill>
                  <a:srgbClr val="694432"/>
                </a:solidFill>
                <a:latin typeface="One Little Font Bold"/>
                <a:ea typeface="One Little Font Bold"/>
                <a:cs typeface="One Little Font Bold"/>
                <a:sym typeface="One Little Font Bold"/>
              </a:rPr>
              <a:t>ΑΣ ΠΑΙΞΟΥΜΕ!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4160">
            <a:off x="-4129895" y="-1544409"/>
            <a:ext cx="7196751" cy="8284030"/>
          </a:xfrm>
          <a:custGeom>
            <a:avLst/>
            <a:gdLst/>
            <a:ahLst/>
            <a:cxnLst/>
            <a:rect r="r" b="b" t="t" l="l"/>
            <a:pathLst>
              <a:path h="8284030" w="7196751">
                <a:moveTo>
                  <a:pt x="0" y="0"/>
                </a:moveTo>
                <a:lnTo>
                  <a:pt x="7196751" y="0"/>
                </a:lnTo>
                <a:lnTo>
                  <a:pt x="7196751" y="8284030"/>
                </a:lnTo>
                <a:lnTo>
                  <a:pt x="0" y="8284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1456365">
            <a:off x="12539015" y="-968755"/>
            <a:ext cx="9406113" cy="8994595"/>
          </a:xfrm>
          <a:custGeom>
            <a:avLst/>
            <a:gdLst/>
            <a:ahLst/>
            <a:cxnLst/>
            <a:rect r="r" b="b" t="t" l="l"/>
            <a:pathLst>
              <a:path h="8994595" w="9406113">
                <a:moveTo>
                  <a:pt x="0" y="0"/>
                </a:moveTo>
                <a:lnTo>
                  <a:pt x="9406113" y="0"/>
                </a:lnTo>
                <a:lnTo>
                  <a:pt x="9406113" y="8994595"/>
                </a:lnTo>
                <a:lnTo>
                  <a:pt x="0" y="8994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2776837" y="799380"/>
            <a:ext cx="4561589" cy="963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415"/>
              </a:lnSpc>
              <a:spcBef>
                <a:spcPct val="0"/>
              </a:spcBef>
            </a:pPr>
            <a:r>
              <a:rPr lang="en-US" sz="70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ΩΡΑ ΓΙΑ ΤΗΝ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33502" y="799380"/>
            <a:ext cx="7905799" cy="9632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15"/>
              </a:lnSpc>
              <a:spcBef>
                <a:spcPct val="0"/>
              </a:spcBef>
            </a:pPr>
            <a:r>
              <a:rPr lang="en-US" sz="70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ΤΕΛΕΥΤΑΙΑ ΕΡΩΤΗΣΗ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66124" y="7696171"/>
            <a:ext cx="14675945" cy="169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Αυτό το φρούτο αποτελείται απο πολλές μικρές μπαλίτσες, στριμωγμένες η μία δίπλα στην άλλη. Οι μπαλίτσες αυτές πότε είναι πράσινες, πότε είναι μωβ. Ποιό φρούτο είναι;</a:t>
            </a:r>
          </a:p>
        </p:txBody>
      </p:sp>
      <p:grpSp>
        <p:nvGrpSpPr>
          <p:cNvPr name="Group 7" id="7"/>
          <p:cNvGrpSpPr/>
          <p:nvPr/>
        </p:nvGrpSpPr>
        <p:grpSpPr>
          <a:xfrm rot="88735">
            <a:off x="7322195" y="2386937"/>
            <a:ext cx="3644999" cy="4394623"/>
            <a:chOff x="0" y="0"/>
            <a:chExt cx="1154301" cy="139169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54301" cy="1391693"/>
            </a:xfrm>
            <a:custGeom>
              <a:avLst/>
              <a:gdLst/>
              <a:ahLst/>
              <a:cxnLst/>
              <a:rect r="r" b="b" t="t" l="l"/>
              <a:pathLst>
                <a:path h="1391693" w="1154301">
                  <a:moveTo>
                    <a:pt x="16992" y="0"/>
                  </a:moveTo>
                  <a:lnTo>
                    <a:pt x="1137310" y="0"/>
                  </a:lnTo>
                  <a:cubicBezTo>
                    <a:pt x="1146694" y="0"/>
                    <a:pt x="1154301" y="7608"/>
                    <a:pt x="1154301" y="16992"/>
                  </a:cubicBezTo>
                  <a:lnTo>
                    <a:pt x="1154301" y="1374701"/>
                  </a:lnTo>
                  <a:cubicBezTo>
                    <a:pt x="1154301" y="1384085"/>
                    <a:pt x="1146694" y="1391693"/>
                    <a:pt x="1137310" y="1391693"/>
                  </a:cubicBezTo>
                  <a:lnTo>
                    <a:pt x="16992" y="1391693"/>
                  </a:lnTo>
                  <a:cubicBezTo>
                    <a:pt x="7608" y="1391693"/>
                    <a:pt x="0" y="1384085"/>
                    <a:pt x="0" y="1374701"/>
                  </a:cubicBezTo>
                  <a:lnTo>
                    <a:pt x="0" y="16992"/>
                  </a:lnTo>
                  <a:cubicBezTo>
                    <a:pt x="0" y="7608"/>
                    <a:pt x="7608" y="0"/>
                    <a:pt x="1699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54301" cy="1448843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384050">
            <a:off x="11188289" y="2643196"/>
            <a:ext cx="3644999" cy="4394623"/>
            <a:chOff x="0" y="0"/>
            <a:chExt cx="1154301" cy="13916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54301" cy="1391693"/>
            </a:xfrm>
            <a:custGeom>
              <a:avLst/>
              <a:gdLst/>
              <a:ahLst/>
              <a:cxnLst/>
              <a:rect r="r" b="b" t="t" l="l"/>
              <a:pathLst>
                <a:path h="1391693" w="1154301">
                  <a:moveTo>
                    <a:pt x="16992" y="0"/>
                  </a:moveTo>
                  <a:lnTo>
                    <a:pt x="1137310" y="0"/>
                  </a:lnTo>
                  <a:cubicBezTo>
                    <a:pt x="1146694" y="0"/>
                    <a:pt x="1154301" y="7608"/>
                    <a:pt x="1154301" y="16992"/>
                  </a:cubicBezTo>
                  <a:lnTo>
                    <a:pt x="1154301" y="1374701"/>
                  </a:lnTo>
                  <a:cubicBezTo>
                    <a:pt x="1154301" y="1384085"/>
                    <a:pt x="1146694" y="1391693"/>
                    <a:pt x="1137310" y="1391693"/>
                  </a:cubicBezTo>
                  <a:lnTo>
                    <a:pt x="16992" y="1391693"/>
                  </a:lnTo>
                  <a:cubicBezTo>
                    <a:pt x="7608" y="1391693"/>
                    <a:pt x="0" y="1384085"/>
                    <a:pt x="0" y="1374701"/>
                  </a:cubicBezTo>
                  <a:lnTo>
                    <a:pt x="0" y="16992"/>
                  </a:lnTo>
                  <a:cubicBezTo>
                    <a:pt x="0" y="7608"/>
                    <a:pt x="7608" y="0"/>
                    <a:pt x="1699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154301" cy="1448843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365777">
            <a:off x="3361604" y="2661080"/>
            <a:ext cx="3644999" cy="4394623"/>
            <a:chOff x="0" y="0"/>
            <a:chExt cx="1154301" cy="139169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54301" cy="1391693"/>
            </a:xfrm>
            <a:custGeom>
              <a:avLst/>
              <a:gdLst/>
              <a:ahLst/>
              <a:cxnLst/>
              <a:rect r="r" b="b" t="t" l="l"/>
              <a:pathLst>
                <a:path h="1391693" w="1154301">
                  <a:moveTo>
                    <a:pt x="16992" y="0"/>
                  </a:moveTo>
                  <a:lnTo>
                    <a:pt x="1137310" y="0"/>
                  </a:lnTo>
                  <a:cubicBezTo>
                    <a:pt x="1146694" y="0"/>
                    <a:pt x="1154301" y="7608"/>
                    <a:pt x="1154301" y="16992"/>
                  </a:cubicBezTo>
                  <a:lnTo>
                    <a:pt x="1154301" y="1374701"/>
                  </a:lnTo>
                  <a:cubicBezTo>
                    <a:pt x="1154301" y="1384085"/>
                    <a:pt x="1146694" y="1391693"/>
                    <a:pt x="1137310" y="1391693"/>
                  </a:cubicBezTo>
                  <a:lnTo>
                    <a:pt x="16992" y="1391693"/>
                  </a:lnTo>
                  <a:cubicBezTo>
                    <a:pt x="7608" y="1391693"/>
                    <a:pt x="0" y="1384085"/>
                    <a:pt x="0" y="1374701"/>
                  </a:cubicBezTo>
                  <a:lnTo>
                    <a:pt x="0" y="16992"/>
                  </a:lnTo>
                  <a:cubicBezTo>
                    <a:pt x="0" y="7608"/>
                    <a:pt x="7608" y="0"/>
                    <a:pt x="16992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154301" cy="1448843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768831" y="5604146"/>
            <a:ext cx="751639" cy="751639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694432"/>
            </a:solidFill>
            <a:ln cap="sq">
              <a:noFill/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8971330" y="5783766"/>
            <a:ext cx="346642" cy="48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8"/>
              </a:lnSpc>
              <a:spcBef>
                <a:spcPct val="0"/>
              </a:spcBef>
            </a:pPr>
            <a:r>
              <a:rPr lang="en-US" sz="3598">
                <a:solidFill>
                  <a:srgbClr val="FFFAF2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Β</a:t>
            </a:r>
          </a:p>
        </p:txBody>
      </p:sp>
      <p:grpSp>
        <p:nvGrpSpPr>
          <p:cNvPr name="Group 20" id="20"/>
          <p:cNvGrpSpPr/>
          <p:nvPr/>
        </p:nvGrpSpPr>
        <p:grpSpPr>
          <a:xfrm rot="-365777">
            <a:off x="5025606" y="5863016"/>
            <a:ext cx="751639" cy="7516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694432"/>
            </a:solidFill>
            <a:ln cap="sq">
              <a:noFill/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-365777">
            <a:off x="5228118" y="6022665"/>
            <a:ext cx="346642" cy="48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8"/>
              </a:lnSpc>
              <a:spcBef>
                <a:spcPct val="0"/>
              </a:spcBef>
            </a:pPr>
            <a:r>
              <a:rPr lang="en-US" sz="3598">
                <a:solidFill>
                  <a:srgbClr val="FFFAF2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Α</a:t>
            </a:r>
          </a:p>
        </p:txBody>
      </p:sp>
      <p:grpSp>
        <p:nvGrpSpPr>
          <p:cNvPr name="Group 24" id="24"/>
          <p:cNvGrpSpPr/>
          <p:nvPr/>
        </p:nvGrpSpPr>
        <p:grpSpPr>
          <a:xfrm rot="384050">
            <a:off x="12486328" y="5852485"/>
            <a:ext cx="751639" cy="751639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694432"/>
            </a:solidFill>
            <a:ln cap="sq">
              <a:noFill/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384050">
            <a:off x="12688813" y="6023408"/>
            <a:ext cx="346642" cy="48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8"/>
              </a:lnSpc>
              <a:spcBef>
                <a:spcPct val="0"/>
              </a:spcBef>
            </a:pPr>
            <a:r>
              <a:rPr lang="en-US" sz="3598">
                <a:solidFill>
                  <a:srgbClr val="FFFAF2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Γ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0">
            <a:off x="2347479" y="5153025"/>
            <a:ext cx="1582155" cy="1508942"/>
          </a:xfrm>
          <a:custGeom>
            <a:avLst/>
            <a:gdLst/>
            <a:ahLst/>
            <a:cxnLst/>
            <a:rect r="r" b="b" t="t" l="l"/>
            <a:pathLst>
              <a:path h="1508942" w="1582155">
                <a:moveTo>
                  <a:pt x="0" y="0"/>
                </a:moveTo>
                <a:lnTo>
                  <a:pt x="1582155" y="0"/>
                </a:lnTo>
                <a:lnTo>
                  <a:pt x="1582155" y="1508942"/>
                </a:lnTo>
                <a:lnTo>
                  <a:pt x="0" y="15089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false" flipV="false" rot="-671927">
            <a:off x="2822490" y="1490922"/>
            <a:ext cx="580792" cy="527069"/>
          </a:xfrm>
          <a:custGeom>
            <a:avLst/>
            <a:gdLst/>
            <a:ahLst/>
            <a:cxnLst/>
            <a:rect r="r" b="b" t="t" l="l"/>
            <a:pathLst>
              <a:path h="527069" w="580792">
                <a:moveTo>
                  <a:pt x="0" y="0"/>
                </a:moveTo>
                <a:lnTo>
                  <a:pt x="580791" y="0"/>
                </a:lnTo>
                <a:lnTo>
                  <a:pt x="580791" y="527069"/>
                </a:lnTo>
                <a:lnTo>
                  <a:pt x="0" y="5270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-2043622">
            <a:off x="15467055" y="-380121"/>
            <a:ext cx="1086873" cy="1331544"/>
          </a:xfrm>
          <a:custGeom>
            <a:avLst/>
            <a:gdLst/>
            <a:ahLst/>
            <a:cxnLst/>
            <a:rect r="r" b="b" t="t" l="l"/>
            <a:pathLst>
              <a:path h="1331544" w="1086873">
                <a:moveTo>
                  <a:pt x="0" y="0"/>
                </a:moveTo>
                <a:lnTo>
                  <a:pt x="1086872" y="0"/>
                </a:lnTo>
                <a:lnTo>
                  <a:pt x="1086872" y="1331543"/>
                </a:lnTo>
                <a:lnTo>
                  <a:pt x="0" y="13315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1" id="31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9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2" id="32"/>
          <p:cNvSpPr/>
          <p:nvPr/>
        </p:nvSpPr>
        <p:spPr>
          <a:xfrm flipH="false" flipV="false" rot="-10800000">
            <a:off x="15276441" y="-6981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3" id="33"/>
          <p:cNvSpPr/>
          <p:nvPr/>
        </p:nvSpPr>
        <p:spPr>
          <a:xfrm flipH="false" flipV="false" rot="-10800000">
            <a:off x="-4729858" y="-2675259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4" id="34"/>
          <p:cNvSpPr/>
          <p:nvPr/>
        </p:nvSpPr>
        <p:spPr>
          <a:xfrm flipH="false" flipV="false" rot="0">
            <a:off x="4032821" y="3472030"/>
            <a:ext cx="2433170" cy="1931329"/>
          </a:xfrm>
          <a:custGeom>
            <a:avLst/>
            <a:gdLst/>
            <a:ahLst/>
            <a:cxnLst/>
            <a:rect r="r" b="b" t="t" l="l"/>
            <a:pathLst>
              <a:path h="1931329" w="2433170">
                <a:moveTo>
                  <a:pt x="0" y="0"/>
                </a:moveTo>
                <a:lnTo>
                  <a:pt x="2433170" y="0"/>
                </a:lnTo>
                <a:lnTo>
                  <a:pt x="2433170" y="1931329"/>
                </a:lnTo>
                <a:lnTo>
                  <a:pt x="0" y="1931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8296947" y="3078407"/>
            <a:ext cx="1590441" cy="2058824"/>
          </a:xfrm>
          <a:custGeom>
            <a:avLst/>
            <a:gdLst/>
            <a:ahLst/>
            <a:cxnLst/>
            <a:rect r="r" b="b" t="t" l="l"/>
            <a:pathLst>
              <a:path h="2058824" w="1590441">
                <a:moveTo>
                  <a:pt x="0" y="0"/>
                </a:moveTo>
                <a:lnTo>
                  <a:pt x="1590442" y="0"/>
                </a:lnTo>
                <a:lnTo>
                  <a:pt x="1590442" y="2058824"/>
                </a:lnTo>
                <a:lnTo>
                  <a:pt x="0" y="205882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1428760">
            <a:off x="12058783" y="3581802"/>
            <a:ext cx="2018292" cy="1904764"/>
          </a:xfrm>
          <a:custGeom>
            <a:avLst/>
            <a:gdLst/>
            <a:ahLst/>
            <a:cxnLst/>
            <a:rect r="r" b="b" t="t" l="l"/>
            <a:pathLst>
              <a:path h="1904764" w="2018292">
                <a:moveTo>
                  <a:pt x="0" y="0"/>
                </a:moveTo>
                <a:lnTo>
                  <a:pt x="2018292" y="0"/>
                </a:lnTo>
                <a:lnTo>
                  <a:pt x="2018292" y="1904764"/>
                </a:lnTo>
                <a:lnTo>
                  <a:pt x="0" y="19047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07031" y="808905"/>
            <a:ext cx="5149057" cy="1029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940"/>
              </a:lnSpc>
              <a:spcBef>
                <a:spcPct val="0"/>
              </a:spcBef>
            </a:pPr>
            <a:r>
              <a:rPr lang="en-US" sz="75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ΚΑΙ Η ΣΩΣΤΗ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562737" y="808905"/>
            <a:ext cx="6946479" cy="1029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40"/>
              </a:lnSpc>
              <a:spcBef>
                <a:spcPct val="0"/>
              </a:spcBef>
            </a:pPr>
            <a:r>
              <a:rPr lang="en-US" sz="75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ΑΠΑΝΤΗΣΗ ΕΙΝΑΙ ...</a:t>
            </a:r>
          </a:p>
        </p:txBody>
      </p:sp>
      <p:grpSp>
        <p:nvGrpSpPr>
          <p:cNvPr name="Group 4" id="4"/>
          <p:cNvGrpSpPr/>
          <p:nvPr/>
        </p:nvGrpSpPr>
        <p:grpSpPr>
          <a:xfrm rot="74200">
            <a:off x="7955387" y="2580076"/>
            <a:ext cx="8153023" cy="5728925"/>
            <a:chOff x="0" y="0"/>
            <a:chExt cx="2581907" cy="18142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81907" cy="1814241"/>
            </a:xfrm>
            <a:custGeom>
              <a:avLst/>
              <a:gdLst/>
              <a:ahLst/>
              <a:cxnLst/>
              <a:rect r="r" b="b" t="t" l="l"/>
              <a:pathLst>
                <a:path h="1814241" w="2581907">
                  <a:moveTo>
                    <a:pt x="7597" y="0"/>
                  </a:moveTo>
                  <a:lnTo>
                    <a:pt x="2574310" y="0"/>
                  </a:lnTo>
                  <a:cubicBezTo>
                    <a:pt x="2578505" y="0"/>
                    <a:pt x="2581907" y="3401"/>
                    <a:pt x="2581907" y="7597"/>
                  </a:cubicBezTo>
                  <a:lnTo>
                    <a:pt x="2581907" y="1806645"/>
                  </a:lnTo>
                  <a:cubicBezTo>
                    <a:pt x="2581907" y="1808659"/>
                    <a:pt x="2581106" y="1810592"/>
                    <a:pt x="2579681" y="1812016"/>
                  </a:cubicBezTo>
                  <a:cubicBezTo>
                    <a:pt x="2578257" y="1813441"/>
                    <a:pt x="2576325" y="1814241"/>
                    <a:pt x="2574310" y="1814241"/>
                  </a:cubicBezTo>
                  <a:lnTo>
                    <a:pt x="7597" y="1814241"/>
                  </a:lnTo>
                  <a:cubicBezTo>
                    <a:pt x="3401" y="1814241"/>
                    <a:pt x="0" y="1810840"/>
                    <a:pt x="0" y="1806645"/>
                  </a:cubicBezTo>
                  <a:lnTo>
                    <a:pt x="0" y="7597"/>
                  </a:lnTo>
                  <a:cubicBezTo>
                    <a:pt x="0" y="3401"/>
                    <a:pt x="3401" y="0"/>
                    <a:pt x="7597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581907" cy="1871391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10623620">
            <a:off x="10328082" y="5706767"/>
            <a:ext cx="8811647" cy="8426137"/>
          </a:xfrm>
          <a:custGeom>
            <a:avLst/>
            <a:gdLst/>
            <a:ahLst/>
            <a:cxnLst/>
            <a:rect r="r" b="b" t="t" l="l"/>
            <a:pathLst>
              <a:path h="8426137" w="8811647">
                <a:moveTo>
                  <a:pt x="0" y="0"/>
                </a:moveTo>
                <a:lnTo>
                  <a:pt x="8811647" y="0"/>
                </a:lnTo>
                <a:lnTo>
                  <a:pt x="8811647" y="8426137"/>
                </a:lnTo>
                <a:lnTo>
                  <a:pt x="0" y="842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9007711" y="3228975"/>
            <a:ext cx="6056532" cy="3743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Το σταφύλι μπορεί να είναι ή πράσινο ή μωβ. Αποτελείται από πολλές μικρές μπαλίτσες που τις λέμε ρώγες και μέσα μπορεί να έχουν μικρά κουκουτσάκια. Απο αυτό το φρούτο φτιάχνεται το κρασί.</a:t>
            </a:r>
          </a:p>
        </p:txBody>
      </p:sp>
      <p:grpSp>
        <p:nvGrpSpPr>
          <p:cNvPr name="Group 9" id="9"/>
          <p:cNvGrpSpPr/>
          <p:nvPr/>
        </p:nvGrpSpPr>
        <p:grpSpPr>
          <a:xfrm rot="-118716">
            <a:off x="1995549" y="2539773"/>
            <a:ext cx="5668688" cy="5893179"/>
            <a:chOff x="0" y="0"/>
            <a:chExt cx="1795165" cy="186625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795165" cy="1866257"/>
            </a:xfrm>
            <a:custGeom>
              <a:avLst/>
              <a:gdLst/>
              <a:ahLst/>
              <a:cxnLst/>
              <a:rect r="r" b="b" t="t" l="l"/>
              <a:pathLst>
                <a:path h="1866257" w="1795165">
                  <a:moveTo>
                    <a:pt x="10926" y="0"/>
                  </a:moveTo>
                  <a:lnTo>
                    <a:pt x="1784239" y="0"/>
                  </a:lnTo>
                  <a:cubicBezTo>
                    <a:pt x="1790273" y="0"/>
                    <a:pt x="1795165" y="4892"/>
                    <a:pt x="1795165" y="10926"/>
                  </a:cubicBezTo>
                  <a:lnTo>
                    <a:pt x="1795165" y="1855331"/>
                  </a:lnTo>
                  <a:cubicBezTo>
                    <a:pt x="1795165" y="1861365"/>
                    <a:pt x="1790273" y="1866257"/>
                    <a:pt x="1784239" y="1866257"/>
                  </a:cubicBezTo>
                  <a:lnTo>
                    <a:pt x="10926" y="1866257"/>
                  </a:lnTo>
                  <a:cubicBezTo>
                    <a:pt x="4892" y="1866257"/>
                    <a:pt x="0" y="1861365"/>
                    <a:pt x="0" y="1855331"/>
                  </a:cubicBezTo>
                  <a:lnTo>
                    <a:pt x="0" y="10926"/>
                  </a:lnTo>
                  <a:cubicBezTo>
                    <a:pt x="0" y="4892"/>
                    <a:pt x="4892" y="0"/>
                    <a:pt x="1092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1795165" cy="1923407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7750420">
            <a:off x="-3452545" y="-114165"/>
            <a:ext cx="7196751" cy="8284030"/>
          </a:xfrm>
          <a:custGeom>
            <a:avLst/>
            <a:gdLst/>
            <a:ahLst/>
            <a:cxnLst/>
            <a:rect r="r" b="b" t="t" l="l"/>
            <a:pathLst>
              <a:path h="8284030" w="7196751">
                <a:moveTo>
                  <a:pt x="0" y="0"/>
                </a:moveTo>
                <a:lnTo>
                  <a:pt x="7196751" y="0"/>
                </a:lnTo>
                <a:lnTo>
                  <a:pt x="7196751" y="8284030"/>
                </a:lnTo>
                <a:lnTo>
                  <a:pt x="0" y="8284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6763300" y="2759156"/>
            <a:ext cx="1011658" cy="1052440"/>
          </a:xfrm>
          <a:custGeom>
            <a:avLst/>
            <a:gdLst/>
            <a:ahLst/>
            <a:cxnLst/>
            <a:rect r="r" b="b" t="t" l="l"/>
            <a:pathLst>
              <a:path h="1052440" w="1011658">
                <a:moveTo>
                  <a:pt x="0" y="0"/>
                </a:moveTo>
                <a:lnTo>
                  <a:pt x="1011658" y="0"/>
                </a:lnTo>
                <a:lnTo>
                  <a:pt x="1011658" y="1052440"/>
                </a:lnTo>
                <a:lnTo>
                  <a:pt x="0" y="1052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2983612" y="6842655"/>
            <a:ext cx="751639" cy="75163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694432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64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186111" y="6974767"/>
            <a:ext cx="346642" cy="48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78"/>
              </a:lnSpc>
              <a:spcBef>
                <a:spcPct val="0"/>
              </a:spcBef>
            </a:pPr>
            <a:r>
              <a:rPr lang="en-US" sz="3598">
                <a:solidFill>
                  <a:srgbClr val="FFFAF2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Α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587826" y="6880755"/>
            <a:ext cx="3453011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ΣΤΑΦΥΛΙ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8931970" y="7337350"/>
            <a:ext cx="1510415" cy="1440522"/>
          </a:xfrm>
          <a:custGeom>
            <a:avLst/>
            <a:gdLst/>
            <a:ahLst/>
            <a:cxnLst/>
            <a:rect r="r" b="b" t="t" l="l"/>
            <a:pathLst>
              <a:path h="1440522" w="1510415">
                <a:moveTo>
                  <a:pt x="0" y="0"/>
                </a:moveTo>
                <a:lnTo>
                  <a:pt x="1510415" y="0"/>
                </a:lnTo>
                <a:lnTo>
                  <a:pt x="1510415" y="1440522"/>
                </a:lnTo>
                <a:lnTo>
                  <a:pt x="0" y="14405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3581086">
            <a:off x="14678672" y="-289549"/>
            <a:ext cx="1184431" cy="1451063"/>
          </a:xfrm>
          <a:custGeom>
            <a:avLst/>
            <a:gdLst/>
            <a:ahLst/>
            <a:cxnLst/>
            <a:rect r="r" b="b" t="t" l="l"/>
            <a:pathLst>
              <a:path h="1451063" w="1184431">
                <a:moveTo>
                  <a:pt x="0" y="0"/>
                </a:moveTo>
                <a:lnTo>
                  <a:pt x="1184430" y="0"/>
                </a:lnTo>
                <a:lnTo>
                  <a:pt x="1184430" y="1451064"/>
                </a:lnTo>
                <a:lnTo>
                  <a:pt x="0" y="14510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-10800000">
            <a:off x="-5193687" y="-1355644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-10800000">
            <a:off x="13747560" y="4414255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1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0">
            <a:off x="3207031" y="3285376"/>
            <a:ext cx="3839097" cy="3047283"/>
          </a:xfrm>
          <a:custGeom>
            <a:avLst/>
            <a:gdLst/>
            <a:ahLst/>
            <a:cxnLst/>
            <a:rect r="r" b="b" t="t" l="l"/>
            <a:pathLst>
              <a:path h="3047283" w="3839097">
                <a:moveTo>
                  <a:pt x="0" y="0"/>
                </a:moveTo>
                <a:lnTo>
                  <a:pt x="3839097" y="0"/>
                </a:lnTo>
                <a:lnTo>
                  <a:pt x="3839097" y="3047283"/>
                </a:lnTo>
                <a:lnTo>
                  <a:pt x="0" y="3047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245682">
            <a:off x="11323923" y="1231926"/>
            <a:ext cx="8811647" cy="8426137"/>
          </a:xfrm>
          <a:custGeom>
            <a:avLst/>
            <a:gdLst/>
            <a:ahLst/>
            <a:cxnLst/>
            <a:rect r="r" b="b" t="t" l="l"/>
            <a:pathLst>
              <a:path h="8426137" w="8811647">
                <a:moveTo>
                  <a:pt x="0" y="0"/>
                </a:moveTo>
                <a:lnTo>
                  <a:pt x="8811647" y="0"/>
                </a:lnTo>
                <a:lnTo>
                  <a:pt x="8811647" y="8426137"/>
                </a:lnTo>
                <a:lnTo>
                  <a:pt x="0" y="842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8702074">
            <a:off x="-3001254" y="2152722"/>
            <a:ext cx="7196751" cy="8284030"/>
          </a:xfrm>
          <a:custGeom>
            <a:avLst/>
            <a:gdLst/>
            <a:ahLst/>
            <a:cxnLst/>
            <a:rect r="r" b="b" t="t" l="l"/>
            <a:pathLst>
              <a:path h="8284030" w="7196751">
                <a:moveTo>
                  <a:pt x="0" y="0"/>
                </a:moveTo>
                <a:lnTo>
                  <a:pt x="7196751" y="0"/>
                </a:lnTo>
                <a:lnTo>
                  <a:pt x="7196751" y="8284031"/>
                </a:lnTo>
                <a:lnTo>
                  <a:pt x="0" y="8284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3582020" y="3091585"/>
            <a:ext cx="10583632" cy="2675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393"/>
              </a:lnSpc>
              <a:spcBef>
                <a:spcPct val="0"/>
              </a:spcBef>
            </a:pPr>
            <a:r>
              <a:rPr lang="en-US" sz="1942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ΤΕ    </a:t>
            </a:r>
            <a:r>
              <a:rPr lang="en-US" sz="19422" strike="noStrike" u="none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 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7412566" y="1208735"/>
            <a:ext cx="3588200" cy="5047878"/>
          </a:xfrm>
          <a:custGeom>
            <a:avLst/>
            <a:gdLst/>
            <a:ahLst/>
            <a:cxnLst/>
            <a:rect r="r" b="b" t="t" l="l"/>
            <a:pathLst>
              <a:path h="5047878" w="3588200">
                <a:moveTo>
                  <a:pt x="3588199" y="0"/>
                </a:moveTo>
                <a:lnTo>
                  <a:pt x="0" y="0"/>
                </a:lnTo>
                <a:lnTo>
                  <a:pt x="0" y="5047878"/>
                </a:lnTo>
                <a:lnTo>
                  <a:pt x="3588199" y="5047878"/>
                </a:lnTo>
                <a:lnTo>
                  <a:pt x="3588199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-74440">
            <a:off x="4717072" y="5540656"/>
            <a:ext cx="8849587" cy="1234800"/>
            <a:chOff x="0" y="0"/>
            <a:chExt cx="2802495" cy="3910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02495" cy="391038"/>
            </a:xfrm>
            <a:custGeom>
              <a:avLst/>
              <a:gdLst/>
              <a:ahLst/>
              <a:cxnLst/>
              <a:rect r="r" b="b" t="t" l="l"/>
              <a:pathLst>
                <a:path h="391038" w="2802495">
                  <a:moveTo>
                    <a:pt x="6999" y="0"/>
                  </a:moveTo>
                  <a:lnTo>
                    <a:pt x="2795496" y="0"/>
                  </a:lnTo>
                  <a:cubicBezTo>
                    <a:pt x="2797353" y="0"/>
                    <a:pt x="2799133" y="737"/>
                    <a:pt x="2800445" y="2050"/>
                  </a:cubicBezTo>
                  <a:cubicBezTo>
                    <a:pt x="2801758" y="3362"/>
                    <a:pt x="2802495" y="5143"/>
                    <a:pt x="2802495" y="6999"/>
                  </a:cubicBezTo>
                  <a:lnTo>
                    <a:pt x="2802495" y="384039"/>
                  </a:lnTo>
                  <a:cubicBezTo>
                    <a:pt x="2802495" y="385895"/>
                    <a:pt x="2801758" y="387675"/>
                    <a:pt x="2800445" y="388988"/>
                  </a:cubicBezTo>
                  <a:cubicBezTo>
                    <a:pt x="2799133" y="390300"/>
                    <a:pt x="2797353" y="391038"/>
                    <a:pt x="2795496" y="391038"/>
                  </a:cubicBezTo>
                  <a:lnTo>
                    <a:pt x="6999" y="391038"/>
                  </a:lnTo>
                  <a:cubicBezTo>
                    <a:pt x="5143" y="391038"/>
                    <a:pt x="3362" y="390300"/>
                    <a:pt x="2050" y="388988"/>
                  </a:cubicBezTo>
                  <a:cubicBezTo>
                    <a:pt x="737" y="387675"/>
                    <a:pt x="0" y="385895"/>
                    <a:pt x="0" y="384039"/>
                  </a:cubicBezTo>
                  <a:lnTo>
                    <a:pt x="0" y="6999"/>
                  </a:lnTo>
                  <a:cubicBezTo>
                    <a:pt x="0" y="5143"/>
                    <a:pt x="737" y="3362"/>
                    <a:pt x="2050" y="2050"/>
                  </a:cubicBezTo>
                  <a:cubicBezTo>
                    <a:pt x="3362" y="737"/>
                    <a:pt x="5143" y="0"/>
                    <a:pt x="6999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802495" cy="44818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910004" y="7254388"/>
            <a:ext cx="4467993" cy="1191621"/>
            <a:chOff x="0" y="0"/>
            <a:chExt cx="5957324" cy="1588828"/>
          </a:xfrm>
        </p:grpSpPr>
        <p:grpSp>
          <p:nvGrpSpPr>
            <p:cNvPr name="Group 10" id="10"/>
            <p:cNvGrpSpPr/>
            <p:nvPr/>
          </p:nvGrpSpPr>
          <p:grpSpPr>
            <a:xfrm rot="-156676">
              <a:off x="27033" y="133789"/>
              <a:ext cx="5903258" cy="1321249"/>
              <a:chOff x="0" y="0"/>
              <a:chExt cx="1354057" cy="30306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354057" cy="303061"/>
              </a:xfrm>
              <a:custGeom>
                <a:avLst/>
                <a:gdLst/>
                <a:ahLst/>
                <a:cxnLst/>
                <a:rect r="r" b="b" t="t" l="l"/>
                <a:pathLst>
                  <a:path h="303061" w="1354057">
                    <a:moveTo>
                      <a:pt x="13989" y="0"/>
                    </a:moveTo>
                    <a:lnTo>
                      <a:pt x="1340068" y="0"/>
                    </a:lnTo>
                    <a:cubicBezTo>
                      <a:pt x="1343778" y="0"/>
                      <a:pt x="1347337" y="1474"/>
                      <a:pt x="1349960" y="4097"/>
                    </a:cubicBezTo>
                    <a:cubicBezTo>
                      <a:pt x="1352583" y="6721"/>
                      <a:pt x="1354057" y="10279"/>
                      <a:pt x="1354057" y="13989"/>
                    </a:cubicBezTo>
                    <a:lnTo>
                      <a:pt x="1354057" y="289072"/>
                    </a:lnTo>
                    <a:cubicBezTo>
                      <a:pt x="1354057" y="292782"/>
                      <a:pt x="1352583" y="296340"/>
                      <a:pt x="1349960" y="298964"/>
                    </a:cubicBezTo>
                    <a:cubicBezTo>
                      <a:pt x="1347337" y="301587"/>
                      <a:pt x="1343778" y="303061"/>
                      <a:pt x="1340068" y="303061"/>
                    </a:cubicBezTo>
                    <a:lnTo>
                      <a:pt x="13989" y="303061"/>
                    </a:lnTo>
                    <a:cubicBezTo>
                      <a:pt x="10279" y="303061"/>
                      <a:pt x="6721" y="301587"/>
                      <a:pt x="4097" y="298964"/>
                    </a:cubicBezTo>
                    <a:cubicBezTo>
                      <a:pt x="1474" y="296340"/>
                      <a:pt x="0" y="292782"/>
                      <a:pt x="0" y="289072"/>
                    </a:cubicBezTo>
                    <a:lnTo>
                      <a:pt x="0" y="13989"/>
                    </a:lnTo>
                    <a:cubicBezTo>
                      <a:pt x="0" y="10279"/>
                      <a:pt x="1474" y="6721"/>
                      <a:pt x="4097" y="4097"/>
                    </a:cubicBezTo>
                    <a:cubicBezTo>
                      <a:pt x="6721" y="1474"/>
                      <a:pt x="10279" y="0"/>
                      <a:pt x="13989" y="0"/>
                    </a:cubicBezTo>
                    <a:close/>
                  </a:path>
                </a:pathLst>
              </a:custGeom>
              <a:solidFill>
                <a:srgbClr val="69443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57150"/>
                <a:ext cx="1354057" cy="360211"/>
              </a:xfrm>
              <a:prstGeom prst="rect">
                <a:avLst/>
              </a:prstGeom>
            </p:spPr>
            <p:txBody>
              <a:bodyPr anchor="ctr" rtlCol="false" tIns="52055" lIns="52055" bIns="52055" rIns="52055"/>
              <a:lstStyle/>
              <a:p>
                <a:pPr algn="ctr">
                  <a:lnSpc>
                    <a:spcPts val="3640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-156676">
              <a:off x="576571" y="326424"/>
              <a:ext cx="4801496" cy="8770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87"/>
                </a:lnSpc>
              </a:pPr>
              <a:r>
                <a:rPr lang="en-US" sz="4655">
                  <a:solidFill>
                    <a:srgbClr val="FFF2DC"/>
                  </a:solidFill>
                  <a:latin typeface="Children One"/>
                  <a:ea typeface="Children One"/>
                  <a:cs typeface="Children One"/>
                  <a:sym typeface="Children One"/>
                </a:rPr>
                <a:t>ΠΑΙΞΕ ΞΑΝΑ!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467069" y="1067167"/>
            <a:ext cx="949027" cy="1228514"/>
          </a:xfrm>
          <a:custGeom>
            <a:avLst/>
            <a:gdLst/>
            <a:ahLst/>
            <a:cxnLst/>
            <a:rect r="r" b="b" t="t" l="l"/>
            <a:pathLst>
              <a:path h="1228514" w="949027">
                <a:moveTo>
                  <a:pt x="0" y="0"/>
                </a:moveTo>
                <a:lnTo>
                  <a:pt x="949027" y="0"/>
                </a:lnTo>
                <a:lnTo>
                  <a:pt x="949027" y="1228514"/>
                </a:lnTo>
                <a:lnTo>
                  <a:pt x="0" y="12285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259300" y="6901983"/>
            <a:ext cx="1618941" cy="1544026"/>
          </a:xfrm>
          <a:custGeom>
            <a:avLst/>
            <a:gdLst/>
            <a:ahLst/>
            <a:cxnLst/>
            <a:rect r="r" b="b" t="t" l="l"/>
            <a:pathLst>
              <a:path h="1544026" w="1618941">
                <a:moveTo>
                  <a:pt x="0" y="0"/>
                </a:moveTo>
                <a:lnTo>
                  <a:pt x="1618941" y="0"/>
                </a:lnTo>
                <a:lnTo>
                  <a:pt x="1618941" y="1544026"/>
                </a:lnTo>
                <a:lnTo>
                  <a:pt x="0" y="15440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-2043622">
            <a:off x="1620365" y="1518452"/>
            <a:ext cx="1268826" cy="1554457"/>
          </a:xfrm>
          <a:custGeom>
            <a:avLst/>
            <a:gdLst/>
            <a:ahLst/>
            <a:cxnLst/>
            <a:rect r="r" b="b" t="t" l="l"/>
            <a:pathLst>
              <a:path h="1554457" w="1268826">
                <a:moveTo>
                  <a:pt x="0" y="0"/>
                </a:moveTo>
                <a:lnTo>
                  <a:pt x="1268825" y="0"/>
                </a:lnTo>
                <a:lnTo>
                  <a:pt x="1268825" y="1554458"/>
                </a:lnTo>
                <a:lnTo>
                  <a:pt x="0" y="15544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-10800000">
            <a:off x="-3709850" y="1208735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-10800000">
            <a:off x="13712340" y="1208735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9" id="19"/>
          <p:cNvSpPr txBox="true"/>
          <p:nvPr/>
        </p:nvSpPr>
        <p:spPr>
          <a:xfrm rot="0">
            <a:off x="5008530" y="5725024"/>
            <a:ext cx="8270940" cy="818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260"/>
              </a:lnSpc>
              <a:spcBef>
                <a:spcPct val="0"/>
              </a:spcBef>
            </a:pPr>
            <a:r>
              <a:rPr lang="en-US" sz="5962" spc="304">
                <a:solidFill>
                  <a:srgbClr val="74A812"/>
                </a:solidFill>
                <a:latin typeface="Children One"/>
                <a:ea typeface="Children One"/>
                <a:cs typeface="Children One"/>
                <a:sym typeface="Children One"/>
              </a:rPr>
              <a:t>ΠΑΙΧΝΙΔΙΟΥ</a:t>
            </a:r>
          </a:p>
        </p:txBody>
      </p:sp>
      <p:sp>
        <p:nvSpPr>
          <p:cNvPr name="Freeform 20" id="20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1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1" id="21"/>
          <p:cNvSpPr txBox="true"/>
          <p:nvPr/>
        </p:nvSpPr>
        <p:spPr>
          <a:xfrm rot="0">
            <a:off x="7412566" y="3093454"/>
            <a:ext cx="7965123" cy="2675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0393"/>
              </a:lnSpc>
              <a:spcBef>
                <a:spcPct val="0"/>
              </a:spcBef>
            </a:pPr>
            <a:r>
              <a:rPr lang="en-US" sz="1942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ΟΣ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2886772" y="4572966"/>
            <a:ext cx="1651136" cy="1585090"/>
          </a:xfrm>
          <a:custGeom>
            <a:avLst/>
            <a:gdLst/>
            <a:ahLst/>
            <a:cxnLst/>
            <a:rect r="r" b="b" t="t" l="l"/>
            <a:pathLst>
              <a:path h="1585090" w="1651136">
                <a:moveTo>
                  <a:pt x="0" y="0"/>
                </a:moveTo>
                <a:lnTo>
                  <a:pt x="1651136" y="0"/>
                </a:lnTo>
                <a:lnTo>
                  <a:pt x="165113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958164" y="4846754"/>
            <a:ext cx="1679566" cy="1585090"/>
          </a:xfrm>
          <a:custGeom>
            <a:avLst/>
            <a:gdLst/>
            <a:ahLst/>
            <a:cxnLst/>
            <a:rect r="r" b="b" t="t" l="l"/>
            <a:pathLst>
              <a:path h="1585090" w="1679566">
                <a:moveTo>
                  <a:pt x="0" y="0"/>
                </a:moveTo>
                <a:lnTo>
                  <a:pt x="1679566" y="0"/>
                </a:lnTo>
                <a:lnTo>
                  <a:pt x="167956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601007" y="-1655189"/>
            <a:ext cx="9020601" cy="7926853"/>
          </a:xfrm>
          <a:custGeom>
            <a:avLst/>
            <a:gdLst/>
            <a:ahLst/>
            <a:cxnLst/>
            <a:rect r="r" b="b" t="t" l="l"/>
            <a:pathLst>
              <a:path h="7926853" w="9020601">
                <a:moveTo>
                  <a:pt x="0" y="0"/>
                </a:moveTo>
                <a:lnTo>
                  <a:pt x="9020601" y="0"/>
                </a:lnTo>
                <a:lnTo>
                  <a:pt x="9020601" y="7926853"/>
                </a:lnTo>
                <a:lnTo>
                  <a:pt x="0" y="79268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841016">
            <a:off x="6548639" y="1467280"/>
            <a:ext cx="8185516" cy="9095018"/>
          </a:xfrm>
          <a:custGeom>
            <a:avLst/>
            <a:gdLst/>
            <a:ahLst/>
            <a:cxnLst/>
            <a:rect r="r" b="b" t="t" l="l"/>
            <a:pathLst>
              <a:path h="9095018" w="8185516">
                <a:moveTo>
                  <a:pt x="0" y="0"/>
                </a:moveTo>
                <a:lnTo>
                  <a:pt x="8185516" y="0"/>
                </a:lnTo>
                <a:lnTo>
                  <a:pt x="8185516" y="9095017"/>
                </a:lnTo>
                <a:lnTo>
                  <a:pt x="0" y="9095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744482" y="4010084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1066800" y="4057117"/>
            <a:ext cx="5457828" cy="1896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15"/>
              </a:lnSpc>
              <a:spcBef>
                <a:spcPct val="0"/>
              </a:spcBef>
            </a:pPr>
            <a:r>
              <a:rPr lang="en-US" sz="70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ΠΡΙΝ ΞΕΚΙΝΗΣΟΥΜΕ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66800" y="1827668"/>
            <a:ext cx="5457828" cy="18966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15"/>
              </a:lnSpc>
              <a:spcBef>
                <a:spcPct val="0"/>
              </a:spcBef>
            </a:pPr>
            <a:r>
              <a:rPr lang="en-US" sz="70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ΑΣ ΔΟΥΜΕ ΤΟΥΣ ΚΑΝΟΝΕΣ</a:t>
            </a:r>
          </a:p>
        </p:txBody>
      </p:sp>
      <p:grpSp>
        <p:nvGrpSpPr>
          <p:cNvPr name="Group 7" id="7"/>
          <p:cNvGrpSpPr/>
          <p:nvPr/>
        </p:nvGrpSpPr>
        <p:grpSpPr>
          <a:xfrm rot="123594">
            <a:off x="7118091" y="1207033"/>
            <a:ext cx="10029113" cy="5919579"/>
            <a:chOff x="0" y="0"/>
            <a:chExt cx="3176028" cy="187461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76028" cy="1874617"/>
            </a:xfrm>
            <a:custGeom>
              <a:avLst/>
              <a:gdLst/>
              <a:ahLst/>
              <a:cxnLst/>
              <a:rect r="r" b="b" t="t" l="l"/>
              <a:pathLst>
                <a:path h="1874617" w="3176028">
                  <a:moveTo>
                    <a:pt x="6176" y="0"/>
                  </a:moveTo>
                  <a:lnTo>
                    <a:pt x="3169853" y="0"/>
                  </a:lnTo>
                  <a:cubicBezTo>
                    <a:pt x="3173263" y="0"/>
                    <a:pt x="3176028" y="2765"/>
                    <a:pt x="3176028" y="6176"/>
                  </a:cubicBezTo>
                  <a:lnTo>
                    <a:pt x="3176028" y="1868442"/>
                  </a:lnTo>
                  <a:cubicBezTo>
                    <a:pt x="3176028" y="1871852"/>
                    <a:pt x="3173263" y="1874617"/>
                    <a:pt x="3169853" y="1874617"/>
                  </a:cubicBezTo>
                  <a:lnTo>
                    <a:pt x="6176" y="1874617"/>
                  </a:lnTo>
                  <a:cubicBezTo>
                    <a:pt x="2765" y="1874617"/>
                    <a:pt x="0" y="1871852"/>
                    <a:pt x="0" y="1868442"/>
                  </a:cubicBezTo>
                  <a:lnTo>
                    <a:pt x="0" y="6176"/>
                  </a:lnTo>
                  <a:cubicBezTo>
                    <a:pt x="0" y="2765"/>
                    <a:pt x="2765" y="0"/>
                    <a:pt x="617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176028" cy="1931767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894755" y="2219956"/>
            <a:ext cx="7289672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22222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Μάντεψε το φρούτο κάνοντας ερωτήσεις για τα χαρακτηριστικά του.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128607" y="-2724757"/>
            <a:ext cx="8295618" cy="7289774"/>
          </a:xfrm>
          <a:custGeom>
            <a:avLst/>
            <a:gdLst/>
            <a:ahLst/>
            <a:cxnLst/>
            <a:rect r="r" b="b" t="t" l="l"/>
            <a:pathLst>
              <a:path h="7289774" w="8295618">
                <a:moveTo>
                  <a:pt x="0" y="0"/>
                </a:moveTo>
                <a:lnTo>
                  <a:pt x="8295618" y="0"/>
                </a:lnTo>
                <a:lnTo>
                  <a:pt x="8295618" y="7289775"/>
                </a:lnTo>
                <a:lnTo>
                  <a:pt x="0" y="72897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6971415" y="-162458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8894755" y="3635375"/>
            <a:ext cx="7119552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22222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Παρατήρησε τα κρυμμένα στοιχεία για να βρεις τη μυστική λέξη.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94755" y="5050793"/>
            <a:ext cx="7289672" cy="10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222222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Προετοιμάσου να βρεις τη σωστή απάντηση ανάμεσα σε άλλες.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92442" y="2281013"/>
            <a:ext cx="1241991" cy="617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18"/>
              </a:lnSpc>
              <a:spcBef>
                <a:spcPct val="0"/>
              </a:spcBef>
            </a:pPr>
            <a:r>
              <a:rPr lang="en-US" sz="4398">
                <a:solidFill>
                  <a:srgbClr val="5A281B"/>
                </a:solidFill>
                <a:latin typeface="Marykate"/>
                <a:ea typeface="Marykate"/>
                <a:cs typeface="Marykate"/>
                <a:sym typeface="Marykate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92442" y="3696431"/>
            <a:ext cx="1241991" cy="617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18"/>
              </a:lnSpc>
              <a:spcBef>
                <a:spcPct val="0"/>
              </a:spcBef>
            </a:pPr>
            <a:r>
              <a:rPr lang="en-US" sz="4398">
                <a:solidFill>
                  <a:srgbClr val="5A281B"/>
                </a:solidFill>
                <a:latin typeface="Marykate"/>
                <a:ea typeface="Marykate"/>
                <a:cs typeface="Marykate"/>
                <a:sym typeface="Marykate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592442" y="5111849"/>
            <a:ext cx="1241991" cy="617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18"/>
              </a:lnSpc>
              <a:spcBef>
                <a:spcPct val="0"/>
              </a:spcBef>
            </a:pPr>
            <a:r>
              <a:rPr lang="en-US" sz="4398">
                <a:solidFill>
                  <a:srgbClr val="5A281B"/>
                </a:solidFill>
                <a:latin typeface="Marykate"/>
                <a:ea typeface="Marykate"/>
                <a:cs typeface="Marykate"/>
                <a:sym typeface="Marykate"/>
              </a:rPr>
              <a:t>3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671927">
            <a:off x="16316627" y="6908380"/>
            <a:ext cx="873975" cy="793132"/>
          </a:xfrm>
          <a:custGeom>
            <a:avLst/>
            <a:gdLst/>
            <a:ahLst/>
            <a:cxnLst/>
            <a:rect r="r" b="b" t="t" l="l"/>
            <a:pathLst>
              <a:path h="793132" w="873975">
                <a:moveTo>
                  <a:pt x="0" y="0"/>
                </a:moveTo>
                <a:lnTo>
                  <a:pt x="873975" y="0"/>
                </a:lnTo>
                <a:lnTo>
                  <a:pt x="873975" y="793132"/>
                </a:lnTo>
                <a:lnTo>
                  <a:pt x="0" y="7931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6744482" y="584757"/>
            <a:ext cx="1524603" cy="1400981"/>
          </a:xfrm>
          <a:custGeom>
            <a:avLst/>
            <a:gdLst/>
            <a:ahLst/>
            <a:cxnLst/>
            <a:rect r="r" b="b" t="t" l="l"/>
            <a:pathLst>
              <a:path h="1400981" w="1524603">
                <a:moveTo>
                  <a:pt x="0" y="0"/>
                </a:moveTo>
                <a:lnTo>
                  <a:pt x="1524603" y="0"/>
                </a:lnTo>
                <a:lnTo>
                  <a:pt x="1524603" y="1400981"/>
                </a:lnTo>
                <a:lnTo>
                  <a:pt x="0" y="1400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331" r="0" b="-331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2003356" y="471503"/>
            <a:ext cx="832475" cy="813744"/>
          </a:xfrm>
          <a:custGeom>
            <a:avLst/>
            <a:gdLst/>
            <a:ahLst/>
            <a:cxnLst/>
            <a:rect r="r" b="b" t="t" l="l"/>
            <a:pathLst>
              <a:path h="813744" w="832475">
                <a:moveTo>
                  <a:pt x="0" y="0"/>
                </a:moveTo>
                <a:lnTo>
                  <a:pt x="832475" y="0"/>
                </a:lnTo>
                <a:lnTo>
                  <a:pt x="832475" y="813744"/>
                </a:lnTo>
                <a:lnTo>
                  <a:pt x="0" y="813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2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768458" y="3367974"/>
            <a:ext cx="1651136" cy="1585090"/>
          </a:xfrm>
          <a:custGeom>
            <a:avLst/>
            <a:gdLst/>
            <a:ahLst/>
            <a:cxnLst/>
            <a:rect r="r" b="b" t="t" l="l"/>
            <a:pathLst>
              <a:path h="1585090" w="1651136">
                <a:moveTo>
                  <a:pt x="0" y="0"/>
                </a:moveTo>
                <a:lnTo>
                  <a:pt x="1651136" y="0"/>
                </a:lnTo>
                <a:lnTo>
                  <a:pt x="165113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644485">
            <a:off x="11609009" y="-2767497"/>
            <a:ext cx="8185516" cy="9095018"/>
          </a:xfrm>
          <a:custGeom>
            <a:avLst/>
            <a:gdLst/>
            <a:ahLst/>
            <a:cxnLst/>
            <a:rect r="r" b="b" t="t" l="l"/>
            <a:pathLst>
              <a:path h="9095018" w="8185516">
                <a:moveTo>
                  <a:pt x="0" y="0"/>
                </a:moveTo>
                <a:lnTo>
                  <a:pt x="8185517" y="0"/>
                </a:lnTo>
                <a:lnTo>
                  <a:pt x="8185517" y="9095018"/>
                </a:lnTo>
                <a:lnTo>
                  <a:pt x="0" y="909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3047043">
            <a:off x="-1931305" y="3122238"/>
            <a:ext cx="8295618" cy="7289774"/>
          </a:xfrm>
          <a:custGeom>
            <a:avLst/>
            <a:gdLst/>
            <a:ahLst/>
            <a:cxnLst/>
            <a:rect r="r" b="b" t="t" l="l"/>
            <a:pathLst>
              <a:path h="7289774" w="8295618">
                <a:moveTo>
                  <a:pt x="0" y="0"/>
                </a:moveTo>
                <a:lnTo>
                  <a:pt x="8295618" y="0"/>
                </a:lnTo>
                <a:lnTo>
                  <a:pt x="8295618" y="7289775"/>
                </a:lnTo>
                <a:lnTo>
                  <a:pt x="0" y="72897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9004247">
            <a:off x="-2360299" y="2443256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7129167" y="4700681"/>
            <a:ext cx="8930608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0"/>
              </a:lnSpc>
              <a:spcBef>
                <a:spcPct val="0"/>
              </a:spcBef>
            </a:pPr>
            <a:r>
              <a:rPr lang="en-US" sz="12000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ΠΑΙΞΟΥΜΕ!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129167" y="3252499"/>
            <a:ext cx="8572601" cy="165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600"/>
              </a:lnSpc>
              <a:spcBef>
                <a:spcPct val="0"/>
              </a:spcBef>
            </a:pPr>
            <a:r>
              <a:rPr lang="en-US" sz="12000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ΤΟΤΕ</a:t>
            </a:r>
            <a:r>
              <a:rPr lang="en-US" sz="12000" strike="noStrike" u="none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, ΑΣ</a:t>
            </a:r>
          </a:p>
        </p:txBody>
      </p:sp>
      <p:grpSp>
        <p:nvGrpSpPr>
          <p:cNvPr name="Group 7" id="7"/>
          <p:cNvGrpSpPr/>
          <p:nvPr/>
        </p:nvGrpSpPr>
        <p:grpSpPr>
          <a:xfrm rot="-79331">
            <a:off x="6976079" y="2189173"/>
            <a:ext cx="6625325" cy="834599"/>
            <a:chOff x="0" y="0"/>
            <a:chExt cx="2026241" cy="25524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26241" cy="255248"/>
            </a:xfrm>
            <a:custGeom>
              <a:avLst/>
              <a:gdLst/>
              <a:ahLst/>
              <a:cxnLst/>
              <a:rect r="r" b="b" t="t" l="l"/>
              <a:pathLst>
                <a:path h="255248" w="2026241">
                  <a:moveTo>
                    <a:pt x="9348" y="0"/>
                  </a:moveTo>
                  <a:lnTo>
                    <a:pt x="2016893" y="0"/>
                  </a:lnTo>
                  <a:cubicBezTo>
                    <a:pt x="2022056" y="0"/>
                    <a:pt x="2026241" y="4185"/>
                    <a:pt x="2026241" y="9348"/>
                  </a:cubicBezTo>
                  <a:lnTo>
                    <a:pt x="2026241" y="245899"/>
                  </a:lnTo>
                  <a:cubicBezTo>
                    <a:pt x="2026241" y="251062"/>
                    <a:pt x="2022056" y="255248"/>
                    <a:pt x="2016893" y="255248"/>
                  </a:cubicBezTo>
                  <a:lnTo>
                    <a:pt x="9348" y="255248"/>
                  </a:lnTo>
                  <a:cubicBezTo>
                    <a:pt x="4185" y="255248"/>
                    <a:pt x="0" y="251062"/>
                    <a:pt x="0" y="245899"/>
                  </a:cubicBezTo>
                  <a:lnTo>
                    <a:pt x="0" y="9348"/>
                  </a:lnTo>
                  <a:cubicBezTo>
                    <a:pt x="0" y="4185"/>
                    <a:pt x="4185" y="0"/>
                    <a:pt x="934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2026241" cy="31239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893698" y="1780012"/>
            <a:ext cx="4395246" cy="6175990"/>
          </a:xfrm>
          <a:custGeom>
            <a:avLst/>
            <a:gdLst/>
            <a:ahLst/>
            <a:cxnLst/>
            <a:rect r="r" b="b" t="t" l="l"/>
            <a:pathLst>
              <a:path h="6175990" w="4395246">
                <a:moveTo>
                  <a:pt x="0" y="0"/>
                </a:moveTo>
                <a:lnTo>
                  <a:pt x="4395246" y="0"/>
                </a:lnTo>
                <a:lnTo>
                  <a:pt x="4395246" y="6175990"/>
                </a:lnTo>
                <a:lnTo>
                  <a:pt x="0" y="61759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-220909">
            <a:off x="11605083" y="6699189"/>
            <a:ext cx="4427443" cy="990937"/>
            <a:chOff x="0" y="0"/>
            <a:chExt cx="1354057" cy="3030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54057" cy="303061"/>
            </a:xfrm>
            <a:custGeom>
              <a:avLst/>
              <a:gdLst/>
              <a:ahLst/>
              <a:cxnLst/>
              <a:rect r="r" b="b" t="t" l="l"/>
              <a:pathLst>
                <a:path h="303061" w="1354057">
                  <a:moveTo>
                    <a:pt x="13989" y="0"/>
                  </a:moveTo>
                  <a:lnTo>
                    <a:pt x="1340068" y="0"/>
                  </a:lnTo>
                  <a:cubicBezTo>
                    <a:pt x="1343778" y="0"/>
                    <a:pt x="1347337" y="1474"/>
                    <a:pt x="1349960" y="4097"/>
                  </a:cubicBezTo>
                  <a:cubicBezTo>
                    <a:pt x="1352583" y="6721"/>
                    <a:pt x="1354057" y="10279"/>
                    <a:pt x="1354057" y="13989"/>
                  </a:cubicBezTo>
                  <a:lnTo>
                    <a:pt x="1354057" y="289072"/>
                  </a:lnTo>
                  <a:cubicBezTo>
                    <a:pt x="1354057" y="292782"/>
                    <a:pt x="1352583" y="296340"/>
                    <a:pt x="1349960" y="298964"/>
                  </a:cubicBezTo>
                  <a:cubicBezTo>
                    <a:pt x="1347337" y="301587"/>
                    <a:pt x="1343778" y="303061"/>
                    <a:pt x="1340068" y="303061"/>
                  </a:cubicBezTo>
                  <a:lnTo>
                    <a:pt x="13989" y="303061"/>
                  </a:lnTo>
                  <a:cubicBezTo>
                    <a:pt x="10279" y="303061"/>
                    <a:pt x="6721" y="301587"/>
                    <a:pt x="4097" y="298964"/>
                  </a:cubicBezTo>
                  <a:cubicBezTo>
                    <a:pt x="1474" y="296340"/>
                    <a:pt x="0" y="292782"/>
                    <a:pt x="0" y="289072"/>
                  </a:cubicBezTo>
                  <a:lnTo>
                    <a:pt x="0" y="13989"/>
                  </a:lnTo>
                  <a:cubicBezTo>
                    <a:pt x="0" y="10279"/>
                    <a:pt x="1474" y="6721"/>
                    <a:pt x="4097" y="4097"/>
                  </a:cubicBezTo>
                  <a:cubicBezTo>
                    <a:pt x="6721" y="1474"/>
                    <a:pt x="10279" y="0"/>
                    <a:pt x="13989" y="0"/>
                  </a:cubicBezTo>
                  <a:close/>
                </a:path>
              </a:pathLst>
            </a:custGeom>
            <a:solidFill>
              <a:srgbClr val="694432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354057" cy="360211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2738072" y="3271358"/>
            <a:ext cx="2161465" cy="1448182"/>
          </a:xfrm>
          <a:custGeom>
            <a:avLst/>
            <a:gdLst/>
            <a:ahLst/>
            <a:cxnLst/>
            <a:rect r="r" b="b" t="t" l="l"/>
            <a:pathLst>
              <a:path h="1448182" w="2161465">
                <a:moveTo>
                  <a:pt x="0" y="0"/>
                </a:moveTo>
                <a:lnTo>
                  <a:pt x="2161466" y="0"/>
                </a:lnTo>
                <a:lnTo>
                  <a:pt x="2161466" y="1448182"/>
                </a:lnTo>
                <a:lnTo>
                  <a:pt x="0" y="14481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79331">
            <a:off x="7248325" y="2355076"/>
            <a:ext cx="5998144" cy="514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3" spc="300">
                <a:solidFill>
                  <a:srgbClr val="694432"/>
                </a:solidFill>
                <a:latin typeface="Children One"/>
                <a:ea typeface="Children One"/>
                <a:cs typeface="Children One"/>
                <a:sym typeface="Children One"/>
              </a:rPr>
              <a:t>ΕΜΑΘΕΣ ΤΟΥΣ ΚΑΝΟΝΕΣ;</a:t>
            </a:r>
          </a:p>
        </p:txBody>
      </p:sp>
      <p:sp>
        <p:nvSpPr>
          <p:cNvPr name="TextBox 16" id="16"/>
          <p:cNvSpPr txBox="true"/>
          <p:nvPr/>
        </p:nvSpPr>
        <p:spPr>
          <a:xfrm rot="-220909">
            <a:off x="12017359" y="6860339"/>
            <a:ext cx="3601122" cy="641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7"/>
              </a:lnSpc>
            </a:pPr>
            <a:r>
              <a:rPr lang="en-US" sz="4655">
                <a:solidFill>
                  <a:srgbClr val="FFF2DC"/>
                </a:solidFill>
                <a:latin typeface="Children One"/>
                <a:ea typeface="Children One"/>
                <a:cs typeface="Children One"/>
                <a:sym typeface="Children One"/>
              </a:rPr>
              <a:t>ΞΕΚΙΝΑ ΕΔΩ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-4668941">
            <a:off x="-306097" y="6400095"/>
            <a:ext cx="1297122" cy="1589124"/>
          </a:xfrm>
          <a:custGeom>
            <a:avLst/>
            <a:gdLst/>
            <a:ahLst/>
            <a:cxnLst/>
            <a:rect r="r" b="b" t="t" l="l"/>
            <a:pathLst>
              <a:path h="1589124" w="1297122">
                <a:moveTo>
                  <a:pt x="0" y="0"/>
                </a:moveTo>
                <a:lnTo>
                  <a:pt x="1297122" y="0"/>
                </a:lnTo>
                <a:lnTo>
                  <a:pt x="1297122" y="1589124"/>
                </a:lnTo>
                <a:lnTo>
                  <a:pt x="0" y="15891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6279157" y="-400856"/>
            <a:ext cx="1700020" cy="1621353"/>
          </a:xfrm>
          <a:custGeom>
            <a:avLst/>
            <a:gdLst/>
            <a:ahLst/>
            <a:cxnLst/>
            <a:rect r="r" b="b" t="t" l="l"/>
            <a:pathLst>
              <a:path h="1621353" w="1700020">
                <a:moveTo>
                  <a:pt x="0" y="0"/>
                </a:moveTo>
                <a:lnTo>
                  <a:pt x="1700019" y="0"/>
                </a:lnTo>
                <a:lnTo>
                  <a:pt x="1700019" y="1621353"/>
                </a:lnTo>
                <a:lnTo>
                  <a:pt x="0" y="16213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9004247">
            <a:off x="13517925" y="-3275526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16059775" y="3940022"/>
            <a:ext cx="858973" cy="779518"/>
          </a:xfrm>
          <a:custGeom>
            <a:avLst/>
            <a:gdLst/>
            <a:ahLst/>
            <a:cxnLst/>
            <a:rect r="r" b="b" t="t" l="l"/>
            <a:pathLst>
              <a:path h="779518" w="858973">
                <a:moveTo>
                  <a:pt x="0" y="0"/>
                </a:moveTo>
                <a:lnTo>
                  <a:pt x="858973" y="0"/>
                </a:lnTo>
                <a:lnTo>
                  <a:pt x="858973" y="779518"/>
                </a:lnTo>
                <a:lnTo>
                  <a:pt x="0" y="7795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-4537954">
            <a:off x="5590321" y="8655834"/>
            <a:ext cx="687913" cy="464342"/>
          </a:xfrm>
          <a:custGeom>
            <a:avLst/>
            <a:gdLst/>
            <a:ahLst/>
            <a:cxnLst/>
            <a:rect r="r" b="b" t="t" l="l"/>
            <a:pathLst>
              <a:path h="464342" w="687913">
                <a:moveTo>
                  <a:pt x="0" y="0"/>
                </a:moveTo>
                <a:lnTo>
                  <a:pt x="687914" y="0"/>
                </a:lnTo>
                <a:lnTo>
                  <a:pt x="687914" y="464342"/>
                </a:lnTo>
                <a:lnTo>
                  <a:pt x="0" y="4643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3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0">
            <a:off x="1028700" y="1975045"/>
            <a:ext cx="1679566" cy="1585090"/>
          </a:xfrm>
          <a:custGeom>
            <a:avLst/>
            <a:gdLst/>
            <a:ahLst/>
            <a:cxnLst/>
            <a:rect r="r" b="b" t="t" l="l"/>
            <a:pathLst>
              <a:path h="1585090" w="1679566">
                <a:moveTo>
                  <a:pt x="0" y="0"/>
                </a:moveTo>
                <a:lnTo>
                  <a:pt x="1679566" y="0"/>
                </a:lnTo>
                <a:lnTo>
                  <a:pt x="167956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94899">
            <a:off x="3406838" y="2817920"/>
            <a:ext cx="11517419" cy="5625576"/>
            <a:chOff x="0" y="0"/>
            <a:chExt cx="3647347" cy="17815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47346" cy="1781512"/>
            </a:xfrm>
            <a:custGeom>
              <a:avLst/>
              <a:gdLst/>
              <a:ahLst/>
              <a:cxnLst/>
              <a:rect r="r" b="b" t="t" l="l"/>
              <a:pathLst>
                <a:path h="1781512" w="3647346">
                  <a:moveTo>
                    <a:pt x="5378" y="0"/>
                  </a:moveTo>
                  <a:lnTo>
                    <a:pt x="3641969" y="0"/>
                  </a:lnTo>
                  <a:cubicBezTo>
                    <a:pt x="3644939" y="0"/>
                    <a:pt x="3647346" y="2408"/>
                    <a:pt x="3647346" y="5378"/>
                  </a:cubicBezTo>
                  <a:lnTo>
                    <a:pt x="3647346" y="1776135"/>
                  </a:lnTo>
                  <a:cubicBezTo>
                    <a:pt x="3647346" y="1779105"/>
                    <a:pt x="3644939" y="1781512"/>
                    <a:pt x="3641969" y="1781512"/>
                  </a:cubicBezTo>
                  <a:lnTo>
                    <a:pt x="5378" y="1781512"/>
                  </a:lnTo>
                  <a:cubicBezTo>
                    <a:pt x="2408" y="1781512"/>
                    <a:pt x="0" y="1779105"/>
                    <a:pt x="0" y="1776135"/>
                  </a:cubicBezTo>
                  <a:lnTo>
                    <a:pt x="0" y="5378"/>
                  </a:lnTo>
                  <a:cubicBezTo>
                    <a:pt x="0" y="2408"/>
                    <a:pt x="2408" y="0"/>
                    <a:pt x="537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647347" cy="1838662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5118734" y="3847847"/>
            <a:ext cx="8050532" cy="200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Ποιό είναι το φρούτο που τρώγοντας ένα την ημέρα, τον γιατρό κάνουμε πέρα;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86259" y="6883166"/>
            <a:ext cx="9715481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Children One"/>
                <a:ea typeface="Children One"/>
                <a:cs typeface="Children One"/>
                <a:sym typeface="Children One"/>
              </a:rPr>
              <a:t>ΛΟΙΠΟΝ, ΞΕΡΕΙΣ ΤΗΝ ΑΠΑΝΤΗΣΗ;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530820" y="1123950"/>
            <a:ext cx="5207430" cy="1037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7835"/>
              </a:lnSpc>
              <a:spcBef>
                <a:spcPct val="0"/>
              </a:spcBef>
            </a:pPr>
            <a:r>
              <a:rPr lang="en-US" sz="74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ΠΡΩΤΗ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05321" y="1123950"/>
            <a:ext cx="5751859" cy="10375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35"/>
              </a:lnSpc>
              <a:spcBef>
                <a:spcPct val="0"/>
              </a:spcBef>
            </a:pPr>
            <a:r>
              <a:rPr lang="en-US" sz="74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 ΕΡΩΤΗΣΗ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4079304">
            <a:off x="-6394916" y="-1392678"/>
            <a:ext cx="10183028" cy="9737520"/>
          </a:xfrm>
          <a:custGeom>
            <a:avLst/>
            <a:gdLst/>
            <a:ahLst/>
            <a:cxnLst/>
            <a:rect r="r" b="b" t="t" l="l"/>
            <a:pathLst>
              <a:path h="9737520" w="10183028">
                <a:moveTo>
                  <a:pt x="0" y="0"/>
                </a:moveTo>
                <a:lnTo>
                  <a:pt x="10183028" y="0"/>
                </a:lnTo>
                <a:lnTo>
                  <a:pt x="10183028" y="9737521"/>
                </a:lnTo>
                <a:lnTo>
                  <a:pt x="0" y="97375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-2043622">
            <a:off x="3046466" y="2462317"/>
            <a:ext cx="1310195" cy="1605140"/>
          </a:xfrm>
          <a:custGeom>
            <a:avLst/>
            <a:gdLst/>
            <a:ahLst/>
            <a:cxnLst/>
            <a:rect r="r" b="b" t="t" l="l"/>
            <a:pathLst>
              <a:path h="1605140" w="1310195">
                <a:moveTo>
                  <a:pt x="0" y="0"/>
                </a:moveTo>
                <a:lnTo>
                  <a:pt x="1310195" y="0"/>
                </a:lnTo>
                <a:lnTo>
                  <a:pt x="1310195" y="1605140"/>
                </a:lnTo>
                <a:lnTo>
                  <a:pt x="0" y="1605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791305">
            <a:off x="4737271" y="5815837"/>
            <a:ext cx="553421" cy="502230"/>
          </a:xfrm>
          <a:custGeom>
            <a:avLst/>
            <a:gdLst/>
            <a:ahLst/>
            <a:cxnLst/>
            <a:rect r="r" b="b" t="t" l="l"/>
            <a:pathLst>
              <a:path h="502230" w="553421">
                <a:moveTo>
                  <a:pt x="0" y="0"/>
                </a:moveTo>
                <a:lnTo>
                  <a:pt x="553421" y="0"/>
                </a:lnTo>
                <a:lnTo>
                  <a:pt x="553421" y="502230"/>
                </a:lnTo>
                <a:lnTo>
                  <a:pt x="0" y="502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001741" y="-364891"/>
            <a:ext cx="1700020" cy="1621353"/>
          </a:xfrm>
          <a:custGeom>
            <a:avLst/>
            <a:gdLst/>
            <a:ahLst/>
            <a:cxnLst/>
            <a:rect r="r" b="b" t="t" l="l"/>
            <a:pathLst>
              <a:path h="1621353" w="1700020">
                <a:moveTo>
                  <a:pt x="0" y="0"/>
                </a:moveTo>
                <a:lnTo>
                  <a:pt x="1700019" y="0"/>
                </a:lnTo>
                <a:lnTo>
                  <a:pt x="1700019" y="1621353"/>
                </a:lnTo>
                <a:lnTo>
                  <a:pt x="0" y="16213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true" flipV="false" rot="0">
            <a:off x="13315767" y="3705850"/>
            <a:ext cx="8718592" cy="7661463"/>
          </a:xfrm>
          <a:custGeom>
            <a:avLst/>
            <a:gdLst/>
            <a:ahLst/>
            <a:cxnLst/>
            <a:rect r="r" b="b" t="t" l="l"/>
            <a:pathLst>
              <a:path h="7661463" w="8718592">
                <a:moveTo>
                  <a:pt x="8718592" y="0"/>
                </a:moveTo>
                <a:lnTo>
                  <a:pt x="0" y="0"/>
                </a:lnTo>
                <a:lnTo>
                  <a:pt x="0" y="7661462"/>
                </a:lnTo>
                <a:lnTo>
                  <a:pt x="8718592" y="7661462"/>
                </a:lnTo>
                <a:lnTo>
                  <a:pt x="871859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2899529" y="5660080"/>
            <a:ext cx="832475" cy="813744"/>
          </a:xfrm>
          <a:custGeom>
            <a:avLst/>
            <a:gdLst/>
            <a:ahLst/>
            <a:cxnLst/>
            <a:rect r="r" b="b" t="t" l="l"/>
            <a:pathLst>
              <a:path h="813744" w="832475">
                <a:moveTo>
                  <a:pt x="0" y="0"/>
                </a:moveTo>
                <a:lnTo>
                  <a:pt x="832475" y="0"/>
                </a:lnTo>
                <a:lnTo>
                  <a:pt x="832475" y="813744"/>
                </a:lnTo>
                <a:lnTo>
                  <a:pt x="0" y="8137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9004247">
            <a:off x="-4802189" y="1698778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9004247">
            <a:off x="14304125" y="1438934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50" y="0"/>
                </a:lnTo>
                <a:lnTo>
                  <a:pt x="79677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1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26002">
            <a:off x="9765255" y="1323154"/>
            <a:ext cx="5668688" cy="6774898"/>
            <a:chOff x="0" y="0"/>
            <a:chExt cx="1795165" cy="2145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5165" cy="2145481"/>
            </a:xfrm>
            <a:custGeom>
              <a:avLst/>
              <a:gdLst/>
              <a:ahLst/>
              <a:cxnLst/>
              <a:rect r="r" b="b" t="t" l="l"/>
              <a:pathLst>
                <a:path h="2145481" w="1795165">
                  <a:moveTo>
                    <a:pt x="10926" y="0"/>
                  </a:moveTo>
                  <a:lnTo>
                    <a:pt x="1784239" y="0"/>
                  </a:lnTo>
                  <a:cubicBezTo>
                    <a:pt x="1790273" y="0"/>
                    <a:pt x="1795165" y="4892"/>
                    <a:pt x="1795165" y="10926"/>
                  </a:cubicBezTo>
                  <a:lnTo>
                    <a:pt x="1795165" y="2134555"/>
                  </a:lnTo>
                  <a:cubicBezTo>
                    <a:pt x="1795165" y="2140589"/>
                    <a:pt x="1790273" y="2145481"/>
                    <a:pt x="1784239" y="2145481"/>
                  </a:cubicBezTo>
                  <a:lnTo>
                    <a:pt x="10926" y="2145481"/>
                  </a:lnTo>
                  <a:cubicBezTo>
                    <a:pt x="4892" y="2145481"/>
                    <a:pt x="0" y="2140589"/>
                    <a:pt x="0" y="2134555"/>
                  </a:cubicBezTo>
                  <a:lnTo>
                    <a:pt x="0" y="10926"/>
                  </a:lnTo>
                  <a:cubicBezTo>
                    <a:pt x="0" y="4892"/>
                    <a:pt x="4892" y="0"/>
                    <a:pt x="1092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795165" cy="2202631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10594145">
            <a:off x="7049858" y="-1119050"/>
            <a:ext cx="8295618" cy="7289774"/>
          </a:xfrm>
          <a:custGeom>
            <a:avLst/>
            <a:gdLst/>
            <a:ahLst/>
            <a:cxnLst/>
            <a:rect r="r" b="b" t="t" l="l"/>
            <a:pathLst>
              <a:path h="7289774" w="8295618">
                <a:moveTo>
                  <a:pt x="0" y="0"/>
                </a:moveTo>
                <a:lnTo>
                  <a:pt x="8295619" y="0"/>
                </a:lnTo>
                <a:lnTo>
                  <a:pt x="8295619" y="7289774"/>
                </a:lnTo>
                <a:lnTo>
                  <a:pt x="0" y="7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4550018">
            <a:off x="2465699" y="-141812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true" flipV="false" rot="-1614294">
            <a:off x="12459145" y="1140837"/>
            <a:ext cx="8185516" cy="9095018"/>
          </a:xfrm>
          <a:custGeom>
            <a:avLst/>
            <a:gdLst/>
            <a:ahLst/>
            <a:cxnLst/>
            <a:rect r="r" b="b" t="t" l="l"/>
            <a:pathLst>
              <a:path h="9095018" w="8185516">
                <a:moveTo>
                  <a:pt x="8185516" y="0"/>
                </a:moveTo>
                <a:lnTo>
                  <a:pt x="0" y="0"/>
                </a:lnTo>
                <a:lnTo>
                  <a:pt x="0" y="9095018"/>
                </a:lnTo>
                <a:lnTo>
                  <a:pt x="8185516" y="9095018"/>
                </a:lnTo>
                <a:lnTo>
                  <a:pt x="818551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0390628" y="6545327"/>
            <a:ext cx="4417942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Children One"/>
                <a:ea typeface="Children One"/>
                <a:cs typeface="Children One"/>
                <a:sym typeface="Children One"/>
              </a:rPr>
              <a:t>ΜΗΛΟ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09156" y="5835907"/>
            <a:ext cx="6255736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Σύμφωνα με μια παλιά παροιμία, τα μήλα κάνουν τόσο καλό στον οργανισμό μας, που αν τρώμε ένα κάθε μέρα, παραμένουμε υγιής!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09156" y="3275332"/>
            <a:ext cx="6039002" cy="90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90"/>
              </a:lnSpc>
              <a:spcBef>
                <a:spcPct val="0"/>
              </a:spcBef>
            </a:pPr>
            <a:r>
              <a:rPr lang="en-US" sz="65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ΕΙΝΑΙ ΤΟ ...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09156" y="2178656"/>
            <a:ext cx="6834844" cy="90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90"/>
              </a:lnSpc>
              <a:spcBef>
                <a:spcPct val="0"/>
              </a:spcBef>
            </a:pPr>
            <a:r>
              <a:rPr lang="en-US" sz="65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Η ΣΩΣΤΗ ΑΠΑΝΤΗΣΗ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-2043622">
            <a:off x="16889012" y="2138633"/>
            <a:ext cx="1310195" cy="1605140"/>
          </a:xfrm>
          <a:custGeom>
            <a:avLst/>
            <a:gdLst/>
            <a:ahLst/>
            <a:cxnLst/>
            <a:rect r="r" b="b" t="t" l="l"/>
            <a:pathLst>
              <a:path h="1605140" w="1310195">
                <a:moveTo>
                  <a:pt x="0" y="0"/>
                </a:moveTo>
                <a:lnTo>
                  <a:pt x="1310195" y="0"/>
                </a:lnTo>
                <a:lnTo>
                  <a:pt x="1310195" y="1605140"/>
                </a:lnTo>
                <a:lnTo>
                  <a:pt x="0" y="16051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-545461" y="4710602"/>
            <a:ext cx="1574161" cy="1501318"/>
          </a:xfrm>
          <a:custGeom>
            <a:avLst/>
            <a:gdLst/>
            <a:ahLst/>
            <a:cxnLst/>
            <a:rect r="r" b="b" t="t" l="l"/>
            <a:pathLst>
              <a:path h="1501318" w="1574161">
                <a:moveTo>
                  <a:pt x="0" y="0"/>
                </a:moveTo>
                <a:lnTo>
                  <a:pt x="1574161" y="0"/>
                </a:lnTo>
                <a:lnTo>
                  <a:pt x="1574161" y="1501318"/>
                </a:lnTo>
                <a:lnTo>
                  <a:pt x="0" y="15013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2587735">
            <a:off x="7103808" y="4027725"/>
            <a:ext cx="462417" cy="419643"/>
          </a:xfrm>
          <a:custGeom>
            <a:avLst/>
            <a:gdLst/>
            <a:ahLst/>
            <a:cxnLst/>
            <a:rect r="r" b="b" t="t" l="l"/>
            <a:pathLst>
              <a:path h="419643" w="462417">
                <a:moveTo>
                  <a:pt x="0" y="0"/>
                </a:moveTo>
                <a:lnTo>
                  <a:pt x="462417" y="0"/>
                </a:lnTo>
                <a:lnTo>
                  <a:pt x="462417" y="419644"/>
                </a:lnTo>
                <a:lnTo>
                  <a:pt x="0" y="4196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0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9004247">
            <a:off x="14736645" y="2467634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0922498" y="1801984"/>
            <a:ext cx="3354202" cy="4342009"/>
          </a:xfrm>
          <a:custGeom>
            <a:avLst/>
            <a:gdLst/>
            <a:ahLst/>
            <a:cxnLst/>
            <a:rect r="r" b="b" t="t" l="l"/>
            <a:pathLst>
              <a:path h="4342009" w="3354202">
                <a:moveTo>
                  <a:pt x="0" y="0"/>
                </a:moveTo>
                <a:lnTo>
                  <a:pt x="3354202" y="0"/>
                </a:lnTo>
                <a:lnTo>
                  <a:pt x="3354202" y="4342009"/>
                </a:lnTo>
                <a:lnTo>
                  <a:pt x="0" y="43420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5448">
            <a:off x="1678967" y="1283788"/>
            <a:ext cx="6188428" cy="834599"/>
            <a:chOff x="0" y="0"/>
            <a:chExt cx="1892624" cy="2552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92624" cy="255248"/>
            </a:xfrm>
            <a:custGeom>
              <a:avLst/>
              <a:gdLst/>
              <a:ahLst/>
              <a:cxnLst/>
              <a:rect r="r" b="b" t="t" l="l"/>
              <a:pathLst>
                <a:path h="255248" w="1892624">
                  <a:moveTo>
                    <a:pt x="10008" y="0"/>
                  </a:moveTo>
                  <a:lnTo>
                    <a:pt x="1882616" y="0"/>
                  </a:lnTo>
                  <a:cubicBezTo>
                    <a:pt x="1885270" y="0"/>
                    <a:pt x="1887816" y="1054"/>
                    <a:pt x="1889693" y="2931"/>
                  </a:cubicBezTo>
                  <a:cubicBezTo>
                    <a:pt x="1891570" y="4808"/>
                    <a:pt x="1892624" y="7354"/>
                    <a:pt x="1892624" y="10008"/>
                  </a:cubicBezTo>
                  <a:lnTo>
                    <a:pt x="1892624" y="245239"/>
                  </a:lnTo>
                  <a:cubicBezTo>
                    <a:pt x="1892624" y="250767"/>
                    <a:pt x="1888143" y="255248"/>
                    <a:pt x="1882616" y="255248"/>
                  </a:cubicBezTo>
                  <a:lnTo>
                    <a:pt x="10008" y="255248"/>
                  </a:lnTo>
                  <a:cubicBezTo>
                    <a:pt x="4481" y="255248"/>
                    <a:pt x="0" y="250767"/>
                    <a:pt x="0" y="245239"/>
                  </a:cubicBezTo>
                  <a:lnTo>
                    <a:pt x="0" y="10008"/>
                  </a:lnTo>
                  <a:cubicBezTo>
                    <a:pt x="0" y="4481"/>
                    <a:pt x="4481" y="0"/>
                    <a:pt x="10008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892624" cy="31239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109573">
            <a:off x="14934430" y="2379887"/>
            <a:ext cx="8718592" cy="7661463"/>
          </a:xfrm>
          <a:custGeom>
            <a:avLst/>
            <a:gdLst/>
            <a:ahLst/>
            <a:cxnLst/>
            <a:rect r="r" b="b" t="t" l="l"/>
            <a:pathLst>
              <a:path h="7661463" w="8718592">
                <a:moveTo>
                  <a:pt x="8718592" y="0"/>
                </a:moveTo>
                <a:lnTo>
                  <a:pt x="0" y="0"/>
                </a:lnTo>
                <a:lnTo>
                  <a:pt x="0" y="7661463"/>
                </a:lnTo>
                <a:lnTo>
                  <a:pt x="8718592" y="7661463"/>
                </a:lnTo>
                <a:lnTo>
                  <a:pt x="87185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-142261">
            <a:off x="1793260" y="5974706"/>
            <a:ext cx="2029588" cy="2563680"/>
            <a:chOff x="0" y="0"/>
            <a:chExt cx="642732" cy="81186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42732" cy="811868"/>
            </a:xfrm>
            <a:custGeom>
              <a:avLst/>
              <a:gdLst/>
              <a:ahLst/>
              <a:cxnLst/>
              <a:rect r="r" b="b" t="t" l="l"/>
              <a:pathLst>
                <a:path h="811868" w="642732">
                  <a:moveTo>
                    <a:pt x="30516" y="0"/>
                  </a:moveTo>
                  <a:lnTo>
                    <a:pt x="612216" y="0"/>
                  </a:lnTo>
                  <a:cubicBezTo>
                    <a:pt x="620309" y="0"/>
                    <a:pt x="628071" y="3215"/>
                    <a:pt x="633794" y="8938"/>
                  </a:cubicBezTo>
                  <a:cubicBezTo>
                    <a:pt x="639517" y="14661"/>
                    <a:pt x="642732" y="22423"/>
                    <a:pt x="642732" y="30516"/>
                  </a:cubicBezTo>
                  <a:lnTo>
                    <a:pt x="642732" y="781352"/>
                  </a:lnTo>
                  <a:cubicBezTo>
                    <a:pt x="642732" y="789446"/>
                    <a:pt x="639517" y="797208"/>
                    <a:pt x="633794" y="802930"/>
                  </a:cubicBezTo>
                  <a:cubicBezTo>
                    <a:pt x="628071" y="808653"/>
                    <a:pt x="620309" y="811868"/>
                    <a:pt x="612216" y="811868"/>
                  </a:cubicBezTo>
                  <a:lnTo>
                    <a:pt x="30516" y="811868"/>
                  </a:lnTo>
                  <a:cubicBezTo>
                    <a:pt x="13663" y="811868"/>
                    <a:pt x="0" y="798206"/>
                    <a:pt x="0" y="781352"/>
                  </a:cubicBezTo>
                  <a:lnTo>
                    <a:pt x="0" y="30516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642732" cy="86901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200661">
            <a:off x="4327638" y="5974706"/>
            <a:ext cx="2029588" cy="2563680"/>
            <a:chOff x="0" y="0"/>
            <a:chExt cx="642732" cy="8118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42732" cy="811868"/>
            </a:xfrm>
            <a:custGeom>
              <a:avLst/>
              <a:gdLst/>
              <a:ahLst/>
              <a:cxnLst/>
              <a:rect r="r" b="b" t="t" l="l"/>
              <a:pathLst>
                <a:path h="811868" w="642732">
                  <a:moveTo>
                    <a:pt x="30516" y="0"/>
                  </a:moveTo>
                  <a:lnTo>
                    <a:pt x="612216" y="0"/>
                  </a:lnTo>
                  <a:cubicBezTo>
                    <a:pt x="620309" y="0"/>
                    <a:pt x="628071" y="3215"/>
                    <a:pt x="633794" y="8938"/>
                  </a:cubicBezTo>
                  <a:cubicBezTo>
                    <a:pt x="639517" y="14661"/>
                    <a:pt x="642732" y="22423"/>
                    <a:pt x="642732" y="30516"/>
                  </a:cubicBezTo>
                  <a:lnTo>
                    <a:pt x="642732" y="781352"/>
                  </a:lnTo>
                  <a:cubicBezTo>
                    <a:pt x="642732" y="789446"/>
                    <a:pt x="639517" y="797208"/>
                    <a:pt x="633794" y="802930"/>
                  </a:cubicBezTo>
                  <a:cubicBezTo>
                    <a:pt x="628071" y="808653"/>
                    <a:pt x="620309" y="811868"/>
                    <a:pt x="612216" y="811868"/>
                  </a:cubicBezTo>
                  <a:lnTo>
                    <a:pt x="30516" y="811868"/>
                  </a:lnTo>
                  <a:cubicBezTo>
                    <a:pt x="13663" y="811868"/>
                    <a:pt x="0" y="798206"/>
                    <a:pt x="0" y="781352"/>
                  </a:cubicBezTo>
                  <a:lnTo>
                    <a:pt x="0" y="30516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642732" cy="86901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-156411">
            <a:off x="6862017" y="5974706"/>
            <a:ext cx="2029588" cy="2563680"/>
            <a:chOff x="0" y="0"/>
            <a:chExt cx="642732" cy="81186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42732" cy="811868"/>
            </a:xfrm>
            <a:custGeom>
              <a:avLst/>
              <a:gdLst/>
              <a:ahLst/>
              <a:cxnLst/>
              <a:rect r="r" b="b" t="t" l="l"/>
              <a:pathLst>
                <a:path h="811868" w="642732">
                  <a:moveTo>
                    <a:pt x="30516" y="0"/>
                  </a:moveTo>
                  <a:lnTo>
                    <a:pt x="612216" y="0"/>
                  </a:lnTo>
                  <a:cubicBezTo>
                    <a:pt x="620309" y="0"/>
                    <a:pt x="628071" y="3215"/>
                    <a:pt x="633794" y="8938"/>
                  </a:cubicBezTo>
                  <a:cubicBezTo>
                    <a:pt x="639517" y="14661"/>
                    <a:pt x="642732" y="22423"/>
                    <a:pt x="642732" y="30516"/>
                  </a:cubicBezTo>
                  <a:lnTo>
                    <a:pt x="642732" y="781352"/>
                  </a:lnTo>
                  <a:cubicBezTo>
                    <a:pt x="642732" y="789446"/>
                    <a:pt x="639517" y="797208"/>
                    <a:pt x="633794" y="802930"/>
                  </a:cubicBezTo>
                  <a:cubicBezTo>
                    <a:pt x="628071" y="808653"/>
                    <a:pt x="620309" y="811868"/>
                    <a:pt x="612216" y="811868"/>
                  </a:cubicBezTo>
                  <a:lnTo>
                    <a:pt x="30516" y="811868"/>
                  </a:lnTo>
                  <a:cubicBezTo>
                    <a:pt x="13663" y="811868"/>
                    <a:pt x="0" y="798206"/>
                    <a:pt x="0" y="781352"/>
                  </a:cubicBezTo>
                  <a:lnTo>
                    <a:pt x="0" y="30516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642732" cy="86901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134497">
            <a:off x="9396395" y="5974706"/>
            <a:ext cx="2029588" cy="2563680"/>
            <a:chOff x="0" y="0"/>
            <a:chExt cx="642732" cy="811868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42732" cy="811868"/>
            </a:xfrm>
            <a:custGeom>
              <a:avLst/>
              <a:gdLst/>
              <a:ahLst/>
              <a:cxnLst/>
              <a:rect r="r" b="b" t="t" l="l"/>
              <a:pathLst>
                <a:path h="811868" w="642732">
                  <a:moveTo>
                    <a:pt x="30516" y="0"/>
                  </a:moveTo>
                  <a:lnTo>
                    <a:pt x="612216" y="0"/>
                  </a:lnTo>
                  <a:cubicBezTo>
                    <a:pt x="620309" y="0"/>
                    <a:pt x="628071" y="3215"/>
                    <a:pt x="633794" y="8938"/>
                  </a:cubicBezTo>
                  <a:cubicBezTo>
                    <a:pt x="639517" y="14661"/>
                    <a:pt x="642732" y="22423"/>
                    <a:pt x="642732" y="30516"/>
                  </a:cubicBezTo>
                  <a:lnTo>
                    <a:pt x="642732" y="781352"/>
                  </a:lnTo>
                  <a:cubicBezTo>
                    <a:pt x="642732" y="789446"/>
                    <a:pt x="639517" y="797208"/>
                    <a:pt x="633794" y="802930"/>
                  </a:cubicBezTo>
                  <a:cubicBezTo>
                    <a:pt x="628071" y="808653"/>
                    <a:pt x="620309" y="811868"/>
                    <a:pt x="612216" y="811868"/>
                  </a:cubicBezTo>
                  <a:lnTo>
                    <a:pt x="30516" y="811868"/>
                  </a:lnTo>
                  <a:cubicBezTo>
                    <a:pt x="13663" y="811868"/>
                    <a:pt x="0" y="798206"/>
                    <a:pt x="0" y="781352"/>
                  </a:cubicBezTo>
                  <a:lnTo>
                    <a:pt x="0" y="30516"/>
                  </a:lnTo>
                  <a:cubicBezTo>
                    <a:pt x="0" y="22423"/>
                    <a:pt x="3215" y="14661"/>
                    <a:pt x="8938" y="8938"/>
                  </a:cubicBezTo>
                  <a:cubicBezTo>
                    <a:pt x="14661" y="3215"/>
                    <a:pt x="22423" y="0"/>
                    <a:pt x="3051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642732" cy="869018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true" flipV="false" rot="9478663">
            <a:off x="11712862" y="2480380"/>
            <a:ext cx="1452443" cy="723275"/>
          </a:xfrm>
          <a:custGeom>
            <a:avLst/>
            <a:gdLst/>
            <a:ahLst/>
            <a:cxnLst/>
            <a:rect r="r" b="b" t="t" l="l"/>
            <a:pathLst>
              <a:path h="723275" w="1452443">
                <a:moveTo>
                  <a:pt x="1452442" y="0"/>
                </a:moveTo>
                <a:lnTo>
                  <a:pt x="0" y="0"/>
                </a:lnTo>
                <a:lnTo>
                  <a:pt x="0" y="723275"/>
                </a:lnTo>
                <a:lnTo>
                  <a:pt x="1452442" y="723275"/>
                </a:lnTo>
                <a:lnTo>
                  <a:pt x="14524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137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-1066558">
            <a:off x="9676085" y="3251117"/>
            <a:ext cx="2757659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Children One"/>
                <a:ea typeface="Children One"/>
                <a:cs typeface="Children One"/>
                <a:sym typeface="Children One"/>
              </a:rPr>
              <a:t>ΣΠΟΡΑΚΙΑ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5556680">
            <a:off x="14708492" y="4534692"/>
            <a:ext cx="757289" cy="511170"/>
          </a:xfrm>
          <a:custGeom>
            <a:avLst/>
            <a:gdLst/>
            <a:ahLst/>
            <a:cxnLst/>
            <a:rect r="r" b="b" t="t" l="l"/>
            <a:pathLst>
              <a:path h="511170" w="757289">
                <a:moveTo>
                  <a:pt x="0" y="0"/>
                </a:moveTo>
                <a:lnTo>
                  <a:pt x="757289" y="0"/>
                </a:lnTo>
                <a:lnTo>
                  <a:pt x="757289" y="511169"/>
                </a:lnTo>
                <a:lnTo>
                  <a:pt x="0" y="511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-581900" y="3644101"/>
            <a:ext cx="1610600" cy="1536071"/>
          </a:xfrm>
          <a:custGeom>
            <a:avLst/>
            <a:gdLst/>
            <a:ahLst/>
            <a:cxnLst/>
            <a:rect r="r" b="b" t="t" l="l"/>
            <a:pathLst>
              <a:path h="1536071" w="1610600">
                <a:moveTo>
                  <a:pt x="0" y="0"/>
                </a:moveTo>
                <a:lnTo>
                  <a:pt x="1610600" y="0"/>
                </a:lnTo>
                <a:lnTo>
                  <a:pt x="1610600" y="1536071"/>
                </a:lnTo>
                <a:lnTo>
                  <a:pt x="0" y="15360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2" id="22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8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3" id="23"/>
          <p:cNvSpPr/>
          <p:nvPr/>
        </p:nvSpPr>
        <p:spPr>
          <a:xfrm flipH="false" flipV="false" rot="2909163">
            <a:off x="8547088" y="-4699148"/>
            <a:ext cx="9091700" cy="8693939"/>
          </a:xfrm>
          <a:custGeom>
            <a:avLst/>
            <a:gdLst/>
            <a:ahLst/>
            <a:cxnLst/>
            <a:rect r="r" b="b" t="t" l="l"/>
            <a:pathLst>
              <a:path h="8693939" w="9091700">
                <a:moveTo>
                  <a:pt x="0" y="0"/>
                </a:moveTo>
                <a:lnTo>
                  <a:pt x="9091701" y="0"/>
                </a:lnTo>
                <a:lnTo>
                  <a:pt x="9091701" y="8693939"/>
                </a:lnTo>
                <a:lnTo>
                  <a:pt x="0" y="86939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9004247">
            <a:off x="6655861" y="-5716340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false" rot="9004247">
            <a:off x="16355968" y="1558267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2686733" y="2863251"/>
            <a:ext cx="3094991" cy="2553367"/>
          </a:xfrm>
          <a:custGeom>
            <a:avLst/>
            <a:gdLst/>
            <a:ahLst/>
            <a:cxnLst/>
            <a:rect r="r" b="b" t="t" l="l"/>
            <a:pathLst>
              <a:path h="2553367" w="3094991">
                <a:moveTo>
                  <a:pt x="0" y="0"/>
                </a:moveTo>
                <a:lnTo>
                  <a:pt x="3094991" y="0"/>
                </a:lnTo>
                <a:lnTo>
                  <a:pt x="3094991" y="2553368"/>
                </a:lnTo>
                <a:lnTo>
                  <a:pt x="0" y="2553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4995819" y="2642837"/>
            <a:ext cx="2868915" cy="906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90"/>
              </a:lnSpc>
              <a:spcBef>
                <a:spcPct val="0"/>
              </a:spcBef>
            </a:pPr>
            <a:r>
              <a:rPr lang="en-US" sz="65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ΤΗ ΛΕΞΗ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93260" y="4054210"/>
            <a:ext cx="8458568" cy="160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Είμαι ένα φρούτο γλυκό και κόκκινο</a:t>
            </a:r>
            <a:r>
              <a:rPr lang="en-US" sz="3000" strike="noStrike" u="none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, γεμάτο μικρά κόκκινα σποράκια. Μπορείς να μαντέψεις το όνομα μου;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793260" y="2642835"/>
            <a:ext cx="2980332" cy="90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90"/>
              </a:lnSpc>
              <a:spcBef>
                <a:spcPct val="0"/>
              </a:spcBef>
            </a:pPr>
            <a:r>
              <a:rPr lang="en-US" sz="65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ΜΑΝΤΕΨΕ</a:t>
            </a:r>
          </a:p>
        </p:txBody>
      </p:sp>
      <p:sp>
        <p:nvSpPr>
          <p:cNvPr name="TextBox 30" id="30"/>
          <p:cNvSpPr txBox="true"/>
          <p:nvPr/>
        </p:nvSpPr>
        <p:spPr>
          <a:xfrm rot="-85448">
            <a:off x="2036385" y="1431894"/>
            <a:ext cx="5472993" cy="514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4"/>
              </a:lnSpc>
              <a:spcBef>
                <a:spcPct val="0"/>
              </a:spcBef>
            </a:pPr>
            <a:r>
              <a:rPr lang="en-US" sz="3003" spc="300">
                <a:solidFill>
                  <a:srgbClr val="694432"/>
                </a:solidFill>
                <a:latin typeface="Children One"/>
                <a:ea typeface="Children One"/>
                <a:cs typeface="Children One"/>
                <a:sym typeface="Children One"/>
              </a:rPr>
              <a:t>ΚΡΥΜΜΕΝΗ ΛΕΞΗ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9745173" y="6709044"/>
            <a:ext cx="1330761" cy="1127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70"/>
              </a:lnSpc>
              <a:spcBef>
                <a:spcPct val="0"/>
              </a:spcBef>
            </a:pPr>
            <a:r>
              <a:rPr lang="en-US" sz="8162">
                <a:solidFill>
                  <a:srgbClr val="5A281B"/>
                </a:solidFill>
                <a:latin typeface="Marykate"/>
                <a:ea typeface="Marykate"/>
                <a:cs typeface="Marykate"/>
                <a:sym typeface="Marykate"/>
              </a:rPr>
              <a:t>_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142674" y="6664449"/>
            <a:ext cx="1330761" cy="1127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70"/>
              </a:lnSpc>
              <a:spcBef>
                <a:spcPct val="0"/>
              </a:spcBef>
            </a:pPr>
            <a:r>
              <a:rPr lang="en-US" sz="8162" strike="noStrike" u="none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P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677052" y="6664449"/>
            <a:ext cx="1330761" cy="1127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70"/>
              </a:lnSpc>
              <a:spcBef>
                <a:spcPct val="0"/>
              </a:spcBef>
            </a:pPr>
            <a:r>
              <a:rPr lang="en-US" sz="8162">
                <a:solidFill>
                  <a:srgbClr val="5A281B"/>
                </a:solidFill>
                <a:latin typeface="Marykate"/>
                <a:ea typeface="Marykate"/>
                <a:cs typeface="Marykate"/>
                <a:sym typeface="Marykate"/>
              </a:rPr>
              <a:t>_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211430" y="6664449"/>
            <a:ext cx="1330761" cy="1127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70"/>
              </a:lnSpc>
              <a:spcBef>
                <a:spcPct val="0"/>
              </a:spcBef>
            </a:pPr>
            <a:r>
              <a:rPr lang="en-US" sz="8162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Δ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39376" y="5420955"/>
            <a:ext cx="7797130" cy="320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Το ρόδι είναι ένα φρούτο που το μαζεύμε το φθινόπωρο, πριν ξεκινήσουν οι βροχές. Βοηθάει στην ενίσχυση του ανοσοποιητικού μας συστήματος, είναι γεμάτο βιταμίνες και οφέλη για τον οργανισμό.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739376" y="3385061"/>
            <a:ext cx="7797130" cy="993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20"/>
              </a:lnSpc>
              <a:spcBef>
                <a:spcPct val="0"/>
              </a:spcBef>
            </a:pPr>
            <a:r>
              <a:rPr lang="en-US" sz="71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ΕΙΝΑΙ ΤΟ ...</a:t>
            </a:r>
          </a:p>
        </p:txBody>
      </p:sp>
      <p:grpSp>
        <p:nvGrpSpPr>
          <p:cNvPr name="Group 4" id="4"/>
          <p:cNvGrpSpPr/>
          <p:nvPr/>
        </p:nvGrpSpPr>
        <p:grpSpPr>
          <a:xfrm rot="-168134">
            <a:off x="1970946" y="1323154"/>
            <a:ext cx="5668688" cy="6774898"/>
            <a:chOff x="0" y="0"/>
            <a:chExt cx="1795165" cy="214548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95165" cy="2145481"/>
            </a:xfrm>
            <a:custGeom>
              <a:avLst/>
              <a:gdLst/>
              <a:ahLst/>
              <a:cxnLst/>
              <a:rect r="r" b="b" t="t" l="l"/>
              <a:pathLst>
                <a:path h="2145481" w="1795165">
                  <a:moveTo>
                    <a:pt x="10926" y="0"/>
                  </a:moveTo>
                  <a:lnTo>
                    <a:pt x="1784239" y="0"/>
                  </a:lnTo>
                  <a:cubicBezTo>
                    <a:pt x="1790273" y="0"/>
                    <a:pt x="1795165" y="4892"/>
                    <a:pt x="1795165" y="10926"/>
                  </a:cubicBezTo>
                  <a:lnTo>
                    <a:pt x="1795165" y="2134555"/>
                  </a:lnTo>
                  <a:cubicBezTo>
                    <a:pt x="1795165" y="2140589"/>
                    <a:pt x="1790273" y="2145481"/>
                    <a:pt x="1784239" y="2145481"/>
                  </a:cubicBezTo>
                  <a:lnTo>
                    <a:pt x="10926" y="2145481"/>
                  </a:lnTo>
                  <a:cubicBezTo>
                    <a:pt x="4892" y="2145481"/>
                    <a:pt x="0" y="2140589"/>
                    <a:pt x="0" y="2134555"/>
                  </a:cubicBezTo>
                  <a:lnTo>
                    <a:pt x="0" y="10926"/>
                  </a:lnTo>
                  <a:cubicBezTo>
                    <a:pt x="0" y="4892"/>
                    <a:pt x="4892" y="0"/>
                    <a:pt x="10926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795165" cy="2202631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8833473">
            <a:off x="-1920997" y="642497"/>
            <a:ext cx="6726083" cy="8500579"/>
          </a:xfrm>
          <a:custGeom>
            <a:avLst/>
            <a:gdLst/>
            <a:ahLst/>
            <a:cxnLst/>
            <a:rect r="r" b="b" t="t" l="l"/>
            <a:pathLst>
              <a:path h="8500579" w="6726083">
                <a:moveTo>
                  <a:pt x="0" y="0"/>
                </a:moveTo>
                <a:lnTo>
                  <a:pt x="6726083" y="0"/>
                </a:lnTo>
                <a:lnTo>
                  <a:pt x="6726083" y="8500579"/>
                </a:lnTo>
                <a:lnTo>
                  <a:pt x="0" y="8500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9834229">
            <a:off x="-4572593" y="2829593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2596319" y="6545327"/>
            <a:ext cx="4417942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Children One"/>
                <a:ea typeface="Children One"/>
                <a:cs typeface="Children One"/>
                <a:sym typeface="Children One"/>
              </a:rPr>
              <a:t>ΡΟΔΙ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6143617">
            <a:off x="10039579" y="-3075517"/>
            <a:ext cx="7565066" cy="8405629"/>
          </a:xfrm>
          <a:custGeom>
            <a:avLst/>
            <a:gdLst/>
            <a:ahLst/>
            <a:cxnLst/>
            <a:rect r="r" b="b" t="t" l="l"/>
            <a:pathLst>
              <a:path h="8405629" w="7565066">
                <a:moveTo>
                  <a:pt x="7565066" y="8405630"/>
                </a:moveTo>
                <a:lnTo>
                  <a:pt x="0" y="8405630"/>
                </a:lnTo>
                <a:lnTo>
                  <a:pt x="0" y="0"/>
                </a:lnTo>
                <a:lnTo>
                  <a:pt x="7565066" y="0"/>
                </a:lnTo>
                <a:lnTo>
                  <a:pt x="7565066" y="840563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1" id="11"/>
          <p:cNvSpPr txBox="true"/>
          <p:nvPr/>
        </p:nvSpPr>
        <p:spPr>
          <a:xfrm rot="0">
            <a:off x="8739376" y="2223513"/>
            <a:ext cx="7797130" cy="993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20"/>
              </a:lnSpc>
              <a:spcBef>
                <a:spcPct val="0"/>
              </a:spcBef>
            </a:pPr>
            <a:r>
              <a:rPr lang="en-US" sz="71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Η ΣΩΣΤΗ ΑΠΑΝΤΗΣΗ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3524386" y="2957372"/>
            <a:ext cx="713964" cy="697900"/>
          </a:xfrm>
          <a:custGeom>
            <a:avLst/>
            <a:gdLst/>
            <a:ahLst/>
            <a:cxnLst/>
            <a:rect r="r" b="b" t="t" l="l"/>
            <a:pathLst>
              <a:path h="697900" w="713964">
                <a:moveTo>
                  <a:pt x="0" y="0"/>
                </a:moveTo>
                <a:lnTo>
                  <a:pt x="713963" y="0"/>
                </a:lnTo>
                <a:lnTo>
                  <a:pt x="713963" y="697899"/>
                </a:lnTo>
                <a:lnTo>
                  <a:pt x="0" y="6978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2495113">
            <a:off x="929603" y="5986823"/>
            <a:ext cx="757289" cy="511170"/>
          </a:xfrm>
          <a:custGeom>
            <a:avLst/>
            <a:gdLst/>
            <a:ahLst/>
            <a:cxnLst/>
            <a:rect r="r" b="b" t="t" l="l"/>
            <a:pathLst>
              <a:path h="511170" w="757289">
                <a:moveTo>
                  <a:pt x="0" y="0"/>
                </a:moveTo>
                <a:lnTo>
                  <a:pt x="757289" y="0"/>
                </a:lnTo>
                <a:lnTo>
                  <a:pt x="757289" y="511170"/>
                </a:lnTo>
                <a:lnTo>
                  <a:pt x="0" y="5111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7159192" y="7564080"/>
            <a:ext cx="1470137" cy="1402108"/>
          </a:xfrm>
          <a:custGeom>
            <a:avLst/>
            <a:gdLst/>
            <a:ahLst/>
            <a:cxnLst/>
            <a:rect r="r" b="b" t="t" l="l"/>
            <a:pathLst>
              <a:path h="1402108" w="1470137">
                <a:moveTo>
                  <a:pt x="0" y="0"/>
                </a:moveTo>
                <a:lnTo>
                  <a:pt x="1470137" y="0"/>
                </a:lnTo>
                <a:lnTo>
                  <a:pt x="1470137" y="1402107"/>
                </a:lnTo>
                <a:lnTo>
                  <a:pt x="0" y="14021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-2043622">
            <a:off x="6529570" y="620153"/>
            <a:ext cx="1268826" cy="1554457"/>
          </a:xfrm>
          <a:custGeom>
            <a:avLst/>
            <a:gdLst/>
            <a:ahLst/>
            <a:cxnLst/>
            <a:rect r="r" b="b" t="t" l="l"/>
            <a:pathLst>
              <a:path h="1554457" w="1268826">
                <a:moveTo>
                  <a:pt x="0" y="0"/>
                </a:moveTo>
                <a:lnTo>
                  <a:pt x="1268826" y="0"/>
                </a:lnTo>
                <a:lnTo>
                  <a:pt x="1268826" y="1554457"/>
                </a:lnTo>
                <a:lnTo>
                  <a:pt x="0" y="1554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1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9004247">
            <a:off x="13910386" y="-2577296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3259467" y="3056014"/>
            <a:ext cx="3091647" cy="2917742"/>
          </a:xfrm>
          <a:custGeom>
            <a:avLst/>
            <a:gdLst/>
            <a:ahLst/>
            <a:cxnLst/>
            <a:rect r="r" b="b" t="t" l="l"/>
            <a:pathLst>
              <a:path h="2917742" w="3091647">
                <a:moveTo>
                  <a:pt x="0" y="0"/>
                </a:moveTo>
                <a:lnTo>
                  <a:pt x="3091647" y="0"/>
                </a:lnTo>
                <a:lnTo>
                  <a:pt x="3091647" y="2917741"/>
                </a:lnTo>
                <a:lnTo>
                  <a:pt x="0" y="29177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649426">
            <a:off x="-1810145" y="-2148558"/>
            <a:ext cx="7196751" cy="8284030"/>
          </a:xfrm>
          <a:custGeom>
            <a:avLst/>
            <a:gdLst/>
            <a:ahLst/>
            <a:cxnLst/>
            <a:rect r="r" b="b" t="t" l="l"/>
            <a:pathLst>
              <a:path h="8284030" w="7196751">
                <a:moveTo>
                  <a:pt x="0" y="0"/>
                </a:moveTo>
                <a:lnTo>
                  <a:pt x="7196751" y="0"/>
                </a:lnTo>
                <a:lnTo>
                  <a:pt x="7196751" y="8284030"/>
                </a:lnTo>
                <a:lnTo>
                  <a:pt x="0" y="8284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800000">
            <a:off x="-2955175" y="-3054566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50" y="0"/>
                </a:lnTo>
                <a:lnTo>
                  <a:pt x="796775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80079">
            <a:off x="3011019" y="4743905"/>
            <a:ext cx="5847781" cy="1278840"/>
            <a:chOff x="0" y="0"/>
            <a:chExt cx="1851880" cy="40498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51880" cy="404984"/>
            </a:xfrm>
            <a:custGeom>
              <a:avLst/>
              <a:gdLst/>
              <a:ahLst/>
              <a:cxnLst/>
              <a:rect r="r" b="b" t="t" l="l"/>
              <a:pathLst>
                <a:path h="404984" w="1851880">
                  <a:moveTo>
                    <a:pt x="10591" y="0"/>
                  </a:moveTo>
                  <a:lnTo>
                    <a:pt x="1841289" y="0"/>
                  </a:lnTo>
                  <a:cubicBezTo>
                    <a:pt x="1847138" y="0"/>
                    <a:pt x="1851880" y="4742"/>
                    <a:pt x="1851880" y="10591"/>
                  </a:cubicBezTo>
                  <a:lnTo>
                    <a:pt x="1851880" y="394393"/>
                  </a:lnTo>
                  <a:cubicBezTo>
                    <a:pt x="1851880" y="397202"/>
                    <a:pt x="1850765" y="399896"/>
                    <a:pt x="1848778" y="401882"/>
                  </a:cubicBezTo>
                  <a:cubicBezTo>
                    <a:pt x="1846792" y="403868"/>
                    <a:pt x="1844098" y="404984"/>
                    <a:pt x="1841289" y="404984"/>
                  </a:cubicBezTo>
                  <a:lnTo>
                    <a:pt x="10591" y="404984"/>
                  </a:lnTo>
                  <a:cubicBezTo>
                    <a:pt x="7782" y="404984"/>
                    <a:pt x="5088" y="403868"/>
                    <a:pt x="3102" y="401882"/>
                  </a:cubicBezTo>
                  <a:cubicBezTo>
                    <a:pt x="1116" y="399896"/>
                    <a:pt x="0" y="397202"/>
                    <a:pt x="0" y="394393"/>
                  </a:cubicBezTo>
                  <a:lnTo>
                    <a:pt x="0" y="10591"/>
                  </a:lnTo>
                  <a:cubicBezTo>
                    <a:pt x="0" y="7782"/>
                    <a:pt x="1116" y="5088"/>
                    <a:pt x="3102" y="3102"/>
                  </a:cubicBezTo>
                  <a:cubicBezTo>
                    <a:pt x="5088" y="1116"/>
                    <a:pt x="7782" y="0"/>
                    <a:pt x="1059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851880" cy="462134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66305">
            <a:off x="9516272" y="4732245"/>
            <a:ext cx="5847781" cy="1302160"/>
            <a:chOff x="0" y="0"/>
            <a:chExt cx="1851880" cy="41236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851880" cy="412369"/>
            </a:xfrm>
            <a:custGeom>
              <a:avLst/>
              <a:gdLst/>
              <a:ahLst/>
              <a:cxnLst/>
              <a:rect r="r" b="b" t="t" l="l"/>
              <a:pathLst>
                <a:path h="412369" w="1851880">
                  <a:moveTo>
                    <a:pt x="10591" y="0"/>
                  </a:moveTo>
                  <a:lnTo>
                    <a:pt x="1841289" y="0"/>
                  </a:lnTo>
                  <a:cubicBezTo>
                    <a:pt x="1847138" y="0"/>
                    <a:pt x="1851880" y="4742"/>
                    <a:pt x="1851880" y="10591"/>
                  </a:cubicBezTo>
                  <a:lnTo>
                    <a:pt x="1851880" y="401778"/>
                  </a:lnTo>
                  <a:cubicBezTo>
                    <a:pt x="1851880" y="404587"/>
                    <a:pt x="1850765" y="407281"/>
                    <a:pt x="1848778" y="409267"/>
                  </a:cubicBezTo>
                  <a:cubicBezTo>
                    <a:pt x="1846792" y="411253"/>
                    <a:pt x="1844098" y="412369"/>
                    <a:pt x="1841289" y="412369"/>
                  </a:cubicBezTo>
                  <a:lnTo>
                    <a:pt x="10591" y="412369"/>
                  </a:lnTo>
                  <a:cubicBezTo>
                    <a:pt x="7782" y="412369"/>
                    <a:pt x="5088" y="411253"/>
                    <a:pt x="3102" y="409267"/>
                  </a:cubicBezTo>
                  <a:cubicBezTo>
                    <a:pt x="1116" y="407281"/>
                    <a:pt x="0" y="404587"/>
                    <a:pt x="0" y="401778"/>
                  </a:cubicBezTo>
                  <a:lnTo>
                    <a:pt x="0" y="10591"/>
                  </a:lnTo>
                  <a:cubicBezTo>
                    <a:pt x="0" y="7782"/>
                    <a:pt x="1116" y="5088"/>
                    <a:pt x="3102" y="3102"/>
                  </a:cubicBezTo>
                  <a:cubicBezTo>
                    <a:pt x="5088" y="1116"/>
                    <a:pt x="7782" y="0"/>
                    <a:pt x="1059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851880" cy="469519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68937">
            <a:off x="9516272" y="6640563"/>
            <a:ext cx="5847781" cy="1245168"/>
            <a:chOff x="0" y="0"/>
            <a:chExt cx="1851880" cy="39432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851880" cy="394321"/>
            </a:xfrm>
            <a:custGeom>
              <a:avLst/>
              <a:gdLst/>
              <a:ahLst/>
              <a:cxnLst/>
              <a:rect r="r" b="b" t="t" l="l"/>
              <a:pathLst>
                <a:path h="394321" w="1851880">
                  <a:moveTo>
                    <a:pt x="10591" y="0"/>
                  </a:moveTo>
                  <a:lnTo>
                    <a:pt x="1841289" y="0"/>
                  </a:lnTo>
                  <a:cubicBezTo>
                    <a:pt x="1847138" y="0"/>
                    <a:pt x="1851880" y="4742"/>
                    <a:pt x="1851880" y="10591"/>
                  </a:cubicBezTo>
                  <a:lnTo>
                    <a:pt x="1851880" y="383730"/>
                  </a:lnTo>
                  <a:cubicBezTo>
                    <a:pt x="1851880" y="386539"/>
                    <a:pt x="1850765" y="389232"/>
                    <a:pt x="1848778" y="391219"/>
                  </a:cubicBezTo>
                  <a:cubicBezTo>
                    <a:pt x="1846792" y="393205"/>
                    <a:pt x="1844098" y="394321"/>
                    <a:pt x="1841289" y="394321"/>
                  </a:cubicBezTo>
                  <a:lnTo>
                    <a:pt x="10591" y="394321"/>
                  </a:lnTo>
                  <a:cubicBezTo>
                    <a:pt x="7782" y="394321"/>
                    <a:pt x="5088" y="393205"/>
                    <a:pt x="3102" y="391219"/>
                  </a:cubicBezTo>
                  <a:cubicBezTo>
                    <a:pt x="1116" y="389232"/>
                    <a:pt x="0" y="386539"/>
                    <a:pt x="0" y="383730"/>
                  </a:cubicBezTo>
                  <a:lnTo>
                    <a:pt x="0" y="10591"/>
                  </a:lnTo>
                  <a:cubicBezTo>
                    <a:pt x="0" y="7782"/>
                    <a:pt x="1116" y="5088"/>
                    <a:pt x="3102" y="3102"/>
                  </a:cubicBezTo>
                  <a:cubicBezTo>
                    <a:pt x="5088" y="1116"/>
                    <a:pt x="7782" y="0"/>
                    <a:pt x="1059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1851880" cy="451471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-122965">
            <a:off x="3011019" y="6612681"/>
            <a:ext cx="5847781" cy="1300933"/>
            <a:chOff x="0" y="0"/>
            <a:chExt cx="1851880" cy="4119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51880" cy="411980"/>
            </a:xfrm>
            <a:custGeom>
              <a:avLst/>
              <a:gdLst/>
              <a:ahLst/>
              <a:cxnLst/>
              <a:rect r="r" b="b" t="t" l="l"/>
              <a:pathLst>
                <a:path h="411980" w="1851880">
                  <a:moveTo>
                    <a:pt x="10591" y="0"/>
                  </a:moveTo>
                  <a:lnTo>
                    <a:pt x="1841289" y="0"/>
                  </a:lnTo>
                  <a:cubicBezTo>
                    <a:pt x="1847138" y="0"/>
                    <a:pt x="1851880" y="4742"/>
                    <a:pt x="1851880" y="10591"/>
                  </a:cubicBezTo>
                  <a:lnTo>
                    <a:pt x="1851880" y="401389"/>
                  </a:lnTo>
                  <a:cubicBezTo>
                    <a:pt x="1851880" y="404198"/>
                    <a:pt x="1850765" y="406892"/>
                    <a:pt x="1848778" y="408878"/>
                  </a:cubicBezTo>
                  <a:cubicBezTo>
                    <a:pt x="1846792" y="410865"/>
                    <a:pt x="1844098" y="411980"/>
                    <a:pt x="1841289" y="411980"/>
                  </a:cubicBezTo>
                  <a:lnTo>
                    <a:pt x="10591" y="411980"/>
                  </a:lnTo>
                  <a:cubicBezTo>
                    <a:pt x="7782" y="411980"/>
                    <a:pt x="5088" y="410865"/>
                    <a:pt x="3102" y="408878"/>
                  </a:cubicBezTo>
                  <a:cubicBezTo>
                    <a:pt x="1116" y="406892"/>
                    <a:pt x="0" y="404198"/>
                    <a:pt x="0" y="401389"/>
                  </a:cubicBezTo>
                  <a:lnTo>
                    <a:pt x="0" y="10591"/>
                  </a:lnTo>
                  <a:cubicBezTo>
                    <a:pt x="0" y="7782"/>
                    <a:pt x="1116" y="5088"/>
                    <a:pt x="3102" y="3102"/>
                  </a:cubicBezTo>
                  <a:cubicBezTo>
                    <a:pt x="5088" y="1116"/>
                    <a:pt x="7782" y="0"/>
                    <a:pt x="1059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57150"/>
              <a:ext cx="1851880" cy="469130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788231" y="3038599"/>
            <a:ext cx="15079089" cy="675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Αυτό το φρούτο έχει χνουδάκι στο εξωτερικό του. Ποιό είναι;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217508" y="5056618"/>
            <a:ext cx="3434803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Α. ΣΤΑΦΥΛΙ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348688" y="5056618"/>
            <a:ext cx="3808875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Β. ΑΚΤΙΝΙΔΙΟ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722761" y="6936440"/>
            <a:ext cx="3434803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Δ. ΜΗΛΟ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696319" y="6936440"/>
            <a:ext cx="4477181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Γ. ΡΟΔΙ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6519230" y="1490727"/>
            <a:ext cx="2353670" cy="10298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40"/>
              </a:lnSpc>
              <a:spcBef>
                <a:spcPct val="0"/>
              </a:spcBef>
            </a:pPr>
            <a:r>
              <a:rPr lang="en-US" sz="75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ΤΡΙΤΗ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021247" y="1490727"/>
            <a:ext cx="3548283" cy="10298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40"/>
              </a:lnSpc>
              <a:spcBef>
                <a:spcPct val="0"/>
              </a:spcBef>
            </a:pPr>
            <a:r>
              <a:rPr lang="en-US" sz="75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ΕΡΩΤΗΣΗ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9021247" y="8487160"/>
            <a:ext cx="1701514" cy="1622778"/>
          </a:xfrm>
          <a:custGeom>
            <a:avLst/>
            <a:gdLst/>
            <a:ahLst/>
            <a:cxnLst/>
            <a:rect r="r" b="b" t="t" l="l"/>
            <a:pathLst>
              <a:path h="1622778" w="1701514">
                <a:moveTo>
                  <a:pt x="0" y="0"/>
                </a:moveTo>
                <a:lnTo>
                  <a:pt x="1701514" y="0"/>
                </a:lnTo>
                <a:lnTo>
                  <a:pt x="1701514" y="1622778"/>
                </a:lnTo>
                <a:lnTo>
                  <a:pt x="0" y="1622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4" id="24"/>
          <p:cNvSpPr/>
          <p:nvPr/>
        </p:nvSpPr>
        <p:spPr>
          <a:xfrm flipH="false" flipV="false" rot="-2043622">
            <a:off x="5648431" y="-747735"/>
            <a:ext cx="1268826" cy="1554457"/>
          </a:xfrm>
          <a:custGeom>
            <a:avLst/>
            <a:gdLst/>
            <a:ahLst/>
            <a:cxnLst/>
            <a:rect r="r" b="b" t="t" l="l"/>
            <a:pathLst>
              <a:path h="1554457" w="1268826">
                <a:moveTo>
                  <a:pt x="0" y="0"/>
                </a:moveTo>
                <a:lnTo>
                  <a:pt x="1268826" y="0"/>
                </a:lnTo>
                <a:lnTo>
                  <a:pt x="1268826" y="1554457"/>
                </a:lnTo>
                <a:lnTo>
                  <a:pt x="0" y="15544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5" id="25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7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6" id="26"/>
          <p:cNvSpPr/>
          <p:nvPr/>
        </p:nvSpPr>
        <p:spPr>
          <a:xfrm flipH="false" flipV="false" rot="3151229">
            <a:off x="14223506" y="-3412721"/>
            <a:ext cx="8811647" cy="8426137"/>
          </a:xfrm>
          <a:custGeom>
            <a:avLst/>
            <a:gdLst/>
            <a:ahLst/>
            <a:cxnLst/>
            <a:rect r="r" b="b" t="t" l="l"/>
            <a:pathLst>
              <a:path h="8426137" w="8811647">
                <a:moveTo>
                  <a:pt x="0" y="0"/>
                </a:moveTo>
                <a:lnTo>
                  <a:pt x="8811647" y="0"/>
                </a:lnTo>
                <a:lnTo>
                  <a:pt x="8811647" y="8426138"/>
                </a:lnTo>
                <a:lnTo>
                  <a:pt x="0" y="84261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-10800000">
            <a:off x="13758426" y="-4048924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2016753" y="6860240"/>
            <a:ext cx="1679566" cy="1585090"/>
          </a:xfrm>
          <a:custGeom>
            <a:avLst/>
            <a:gdLst/>
            <a:ahLst/>
            <a:cxnLst/>
            <a:rect r="r" b="b" t="t" l="l"/>
            <a:pathLst>
              <a:path h="1585090" w="1679566">
                <a:moveTo>
                  <a:pt x="0" y="0"/>
                </a:moveTo>
                <a:lnTo>
                  <a:pt x="1679566" y="0"/>
                </a:lnTo>
                <a:lnTo>
                  <a:pt x="167956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788231" y="4329037"/>
            <a:ext cx="2131647" cy="1691994"/>
          </a:xfrm>
          <a:custGeom>
            <a:avLst/>
            <a:gdLst/>
            <a:ahLst/>
            <a:cxnLst/>
            <a:rect r="r" b="b" t="t" l="l"/>
            <a:pathLst>
              <a:path h="1691994" w="2131647">
                <a:moveTo>
                  <a:pt x="0" y="0"/>
                </a:moveTo>
                <a:lnTo>
                  <a:pt x="2131646" y="0"/>
                </a:lnTo>
                <a:lnTo>
                  <a:pt x="2131646" y="1691994"/>
                </a:lnTo>
                <a:lnTo>
                  <a:pt x="0" y="16919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86251" y="4435941"/>
            <a:ext cx="1651136" cy="1585090"/>
          </a:xfrm>
          <a:custGeom>
            <a:avLst/>
            <a:gdLst/>
            <a:ahLst/>
            <a:cxnLst/>
            <a:rect r="r" b="b" t="t" l="l"/>
            <a:pathLst>
              <a:path h="1585090" w="1651136">
                <a:moveTo>
                  <a:pt x="0" y="0"/>
                </a:moveTo>
                <a:lnTo>
                  <a:pt x="1651136" y="0"/>
                </a:lnTo>
                <a:lnTo>
                  <a:pt x="1651136" y="1585090"/>
                </a:lnTo>
                <a:lnTo>
                  <a:pt x="0" y="15850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912914" y="6690516"/>
            <a:ext cx="1197811" cy="1550564"/>
          </a:xfrm>
          <a:custGeom>
            <a:avLst/>
            <a:gdLst/>
            <a:ahLst/>
            <a:cxnLst/>
            <a:rect r="r" b="b" t="t" l="l"/>
            <a:pathLst>
              <a:path h="1550564" w="1197811">
                <a:moveTo>
                  <a:pt x="0" y="0"/>
                </a:moveTo>
                <a:lnTo>
                  <a:pt x="1197810" y="0"/>
                </a:lnTo>
                <a:lnTo>
                  <a:pt x="1197810" y="1550564"/>
                </a:lnTo>
                <a:lnTo>
                  <a:pt x="0" y="155056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2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988914">
            <a:off x="9381864" y="-736608"/>
            <a:ext cx="7196751" cy="8284030"/>
          </a:xfrm>
          <a:custGeom>
            <a:avLst/>
            <a:gdLst/>
            <a:ahLst/>
            <a:cxnLst/>
            <a:rect r="r" b="b" t="t" l="l"/>
            <a:pathLst>
              <a:path h="8284030" w="7196751">
                <a:moveTo>
                  <a:pt x="0" y="0"/>
                </a:moveTo>
                <a:lnTo>
                  <a:pt x="7196751" y="0"/>
                </a:lnTo>
                <a:lnTo>
                  <a:pt x="7196751" y="8284030"/>
                </a:lnTo>
                <a:lnTo>
                  <a:pt x="0" y="8284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800000">
            <a:off x="9913105" y="-1742970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-97364">
            <a:off x="1304179" y="1284937"/>
            <a:ext cx="7960365" cy="7294765"/>
            <a:chOff x="0" y="0"/>
            <a:chExt cx="2520895" cy="23101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520895" cy="2310113"/>
            </a:xfrm>
            <a:custGeom>
              <a:avLst/>
              <a:gdLst/>
              <a:ahLst/>
              <a:cxnLst/>
              <a:rect r="r" b="b" t="t" l="l"/>
              <a:pathLst>
                <a:path h="2310113" w="2520895">
                  <a:moveTo>
                    <a:pt x="7780" y="0"/>
                  </a:moveTo>
                  <a:lnTo>
                    <a:pt x="2513115" y="0"/>
                  </a:lnTo>
                  <a:cubicBezTo>
                    <a:pt x="2515178" y="0"/>
                    <a:pt x="2517157" y="820"/>
                    <a:pt x="2518616" y="2279"/>
                  </a:cubicBezTo>
                  <a:cubicBezTo>
                    <a:pt x="2520076" y="3738"/>
                    <a:pt x="2520895" y="5717"/>
                    <a:pt x="2520895" y="7780"/>
                  </a:cubicBezTo>
                  <a:lnTo>
                    <a:pt x="2520895" y="2302332"/>
                  </a:lnTo>
                  <a:cubicBezTo>
                    <a:pt x="2520895" y="2304396"/>
                    <a:pt x="2520076" y="2306375"/>
                    <a:pt x="2518616" y="2307834"/>
                  </a:cubicBezTo>
                  <a:cubicBezTo>
                    <a:pt x="2517157" y="2309293"/>
                    <a:pt x="2515178" y="2310113"/>
                    <a:pt x="2513115" y="2310113"/>
                  </a:cubicBezTo>
                  <a:lnTo>
                    <a:pt x="7780" y="2310113"/>
                  </a:lnTo>
                  <a:cubicBezTo>
                    <a:pt x="5717" y="2310113"/>
                    <a:pt x="3738" y="2309293"/>
                    <a:pt x="2279" y="2307834"/>
                  </a:cubicBezTo>
                  <a:cubicBezTo>
                    <a:pt x="820" y="2306375"/>
                    <a:pt x="0" y="2304396"/>
                    <a:pt x="0" y="2302332"/>
                  </a:cubicBezTo>
                  <a:lnTo>
                    <a:pt x="0" y="7780"/>
                  </a:lnTo>
                  <a:cubicBezTo>
                    <a:pt x="0" y="5717"/>
                    <a:pt x="820" y="3738"/>
                    <a:pt x="2279" y="2279"/>
                  </a:cubicBezTo>
                  <a:cubicBezTo>
                    <a:pt x="3738" y="820"/>
                    <a:pt x="5717" y="0"/>
                    <a:pt x="778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2520895" cy="2367263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499656" y="5458689"/>
            <a:ext cx="5371981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22222"/>
                </a:solidFill>
                <a:latin typeface="AC Diary Girl"/>
                <a:ea typeface="AC Diary Girl"/>
                <a:cs typeface="AC Diary Girl"/>
                <a:sym typeface="AC Diary Girl"/>
              </a:rPr>
              <a:t>Το ακτινίδιο είναι ένα φρούτο με καφέ χνουδωτή φλουδίτσα και ζωηρό πράσινο εσωτερικό, πλούσιο σε βιταμίνη C.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99656" y="3194216"/>
            <a:ext cx="6039002" cy="90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90"/>
              </a:lnSpc>
              <a:spcBef>
                <a:spcPct val="0"/>
              </a:spcBef>
            </a:pPr>
            <a:r>
              <a:rPr lang="en-US" sz="6562">
                <a:solidFill>
                  <a:srgbClr val="D84535"/>
                </a:solidFill>
                <a:latin typeface="Children One"/>
                <a:ea typeface="Children One"/>
                <a:cs typeface="Children One"/>
                <a:sym typeface="Children One"/>
              </a:rPr>
              <a:t>ΕΙΝΑΙ ΤΟ ...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4432947">
            <a:off x="-6527414" y="-2136130"/>
            <a:ext cx="8811647" cy="8426137"/>
          </a:xfrm>
          <a:custGeom>
            <a:avLst/>
            <a:gdLst/>
            <a:ahLst/>
            <a:cxnLst/>
            <a:rect r="r" b="b" t="t" l="l"/>
            <a:pathLst>
              <a:path h="8426137" w="8811647">
                <a:moveTo>
                  <a:pt x="0" y="0"/>
                </a:moveTo>
                <a:lnTo>
                  <a:pt x="8811647" y="0"/>
                </a:lnTo>
                <a:lnTo>
                  <a:pt x="8811647" y="8426137"/>
                </a:lnTo>
                <a:lnTo>
                  <a:pt x="0" y="84261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0" id="10"/>
          <p:cNvSpPr txBox="true"/>
          <p:nvPr/>
        </p:nvSpPr>
        <p:spPr>
          <a:xfrm rot="0">
            <a:off x="2499656" y="2097540"/>
            <a:ext cx="7413448" cy="906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90"/>
              </a:lnSpc>
              <a:spcBef>
                <a:spcPct val="0"/>
              </a:spcBef>
            </a:pPr>
            <a:r>
              <a:rPr lang="en-US" sz="6562">
                <a:solidFill>
                  <a:srgbClr val="6A9913"/>
                </a:solidFill>
                <a:latin typeface="Children One"/>
                <a:ea typeface="Children One"/>
                <a:cs typeface="Children One"/>
                <a:sym typeface="Children One"/>
              </a:rPr>
              <a:t>Η ΣΩΣΤΗ ΑΠΑΝΤΗΣΗ</a:t>
            </a:r>
          </a:p>
        </p:txBody>
      </p:sp>
      <p:grpSp>
        <p:nvGrpSpPr>
          <p:cNvPr name="Group 11" id="11"/>
          <p:cNvGrpSpPr/>
          <p:nvPr/>
        </p:nvGrpSpPr>
        <p:grpSpPr>
          <a:xfrm rot="-66305">
            <a:off x="10345490" y="6434710"/>
            <a:ext cx="5847781" cy="1302160"/>
            <a:chOff x="0" y="0"/>
            <a:chExt cx="1851880" cy="41236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51880" cy="412369"/>
            </a:xfrm>
            <a:custGeom>
              <a:avLst/>
              <a:gdLst/>
              <a:ahLst/>
              <a:cxnLst/>
              <a:rect r="r" b="b" t="t" l="l"/>
              <a:pathLst>
                <a:path h="412369" w="1851880">
                  <a:moveTo>
                    <a:pt x="10591" y="0"/>
                  </a:moveTo>
                  <a:lnTo>
                    <a:pt x="1841289" y="0"/>
                  </a:lnTo>
                  <a:cubicBezTo>
                    <a:pt x="1847138" y="0"/>
                    <a:pt x="1851880" y="4742"/>
                    <a:pt x="1851880" y="10591"/>
                  </a:cubicBezTo>
                  <a:lnTo>
                    <a:pt x="1851880" y="401778"/>
                  </a:lnTo>
                  <a:cubicBezTo>
                    <a:pt x="1851880" y="404587"/>
                    <a:pt x="1850765" y="407281"/>
                    <a:pt x="1848778" y="409267"/>
                  </a:cubicBezTo>
                  <a:cubicBezTo>
                    <a:pt x="1846792" y="411253"/>
                    <a:pt x="1844098" y="412369"/>
                    <a:pt x="1841289" y="412369"/>
                  </a:cubicBezTo>
                  <a:lnTo>
                    <a:pt x="10591" y="412369"/>
                  </a:lnTo>
                  <a:cubicBezTo>
                    <a:pt x="7782" y="412369"/>
                    <a:pt x="5088" y="411253"/>
                    <a:pt x="3102" y="409267"/>
                  </a:cubicBezTo>
                  <a:cubicBezTo>
                    <a:pt x="1116" y="407281"/>
                    <a:pt x="0" y="404587"/>
                    <a:pt x="0" y="401778"/>
                  </a:cubicBezTo>
                  <a:lnTo>
                    <a:pt x="0" y="10591"/>
                  </a:lnTo>
                  <a:cubicBezTo>
                    <a:pt x="0" y="7782"/>
                    <a:pt x="1116" y="5088"/>
                    <a:pt x="3102" y="3102"/>
                  </a:cubicBezTo>
                  <a:cubicBezTo>
                    <a:pt x="5088" y="1116"/>
                    <a:pt x="7782" y="0"/>
                    <a:pt x="10591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1851880" cy="469519"/>
            </a:xfrm>
            <a:prstGeom prst="rect">
              <a:avLst/>
            </a:prstGeom>
          </p:spPr>
          <p:txBody>
            <a:bodyPr anchor="ctr" rtlCol="false" tIns="52055" lIns="52055" bIns="52055" rIns="52055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0762270" y="6759083"/>
            <a:ext cx="4224512" cy="653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800">
                <a:solidFill>
                  <a:srgbClr val="5A281B"/>
                </a:solidFill>
                <a:latin typeface="One Little Font"/>
                <a:ea typeface="One Little Font"/>
                <a:cs typeface="One Little Font"/>
                <a:sym typeface="One Little Font"/>
              </a:rPr>
              <a:t>Β. ΑΚΤΙΝΙΔΙΟ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5193625" y="5960410"/>
            <a:ext cx="1011658" cy="1052440"/>
          </a:xfrm>
          <a:custGeom>
            <a:avLst/>
            <a:gdLst/>
            <a:ahLst/>
            <a:cxnLst/>
            <a:rect r="r" b="b" t="t" l="l"/>
            <a:pathLst>
              <a:path h="1052440" w="1011658">
                <a:moveTo>
                  <a:pt x="0" y="0"/>
                </a:moveTo>
                <a:lnTo>
                  <a:pt x="1011659" y="0"/>
                </a:lnTo>
                <a:lnTo>
                  <a:pt x="1011659" y="1052440"/>
                </a:lnTo>
                <a:lnTo>
                  <a:pt x="0" y="10524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727106" y="4537365"/>
            <a:ext cx="649319" cy="634710"/>
          </a:xfrm>
          <a:custGeom>
            <a:avLst/>
            <a:gdLst/>
            <a:ahLst/>
            <a:cxnLst/>
            <a:rect r="r" b="b" t="t" l="l"/>
            <a:pathLst>
              <a:path h="634710" w="649319">
                <a:moveTo>
                  <a:pt x="0" y="0"/>
                </a:moveTo>
                <a:lnTo>
                  <a:pt x="649319" y="0"/>
                </a:lnTo>
                <a:lnTo>
                  <a:pt x="649319" y="634710"/>
                </a:lnTo>
                <a:lnTo>
                  <a:pt x="0" y="6347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7373429" y="7793140"/>
            <a:ext cx="1443229" cy="1376445"/>
          </a:xfrm>
          <a:custGeom>
            <a:avLst/>
            <a:gdLst/>
            <a:ahLst/>
            <a:cxnLst/>
            <a:rect r="r" b="b" t="t" l="l"/>
            <a:pathLst>
              <a:path h="1376445" w="1443229">
                <a:moveTo>
                  <a:pt x="0" y="0"/>
                </a:moveTo>
                <a:lnTo>
                  <a:pt x="1443229" y="0"/>
                </a:lnTo>
                <a:lnTo>
                  <a:pt x="1443229" y="1376445"/>
                </a:lnTo>
                <a:lnTo>
                  <a:pt x="0" y="13764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3105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4371093">
            <a:off x="13835232" y="272490"/>
            <a:ext cx="1050016" cy="1286391"/>
          </a:xfrm>
          <a:custGeom>
            <a:avLst/>
            <a:gdLst/>
            <a:ahLst/>
            <a:cxnLst/>
            <a:rect r="r" b="b" t="t" l="l"/>
            <a:pathLst>
              <a:path h="1286391" w="1050016">
                <a:moveTo>
                  <a:pt x="0" y="0"/>
                </a:moveTo>
                <a:lnTo>
                  <a:pt x="1050016" y="0"/>
                </a:lnTo>
                <a:lnTo>
                  <a:pt x="1050016" y="1286390"/>
                </a:lnTo>
                <a:lnTo>
                  <a:pt x="0" y="12863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true" rot="0">
            <a:off x="-361610" y="9579343"/>
            <a:ext cx="18970658" cy="2423072"/>
          </a:xfrm>
          <a:custGeom>
            <a:avLst/>
            <a:gdLst/>
            <a:ahLst/>
            <a:cxnLst/>
            <a:rect r="r" b="b" t="t" l="l"/>
            <a:pathLst>
              <a:path h="2423072" w="18970658">
                <a:moveTo>
                  <a:pt x="0" y="2423072"/>
                </a:moveTo>
                <a:lnTo>
                  <a:pt x="18970659" y="2423072"/>
                </a:lnTo>
                <a:lnTo>
                  <a:pt x="18970659" y="0"/>
                </a:lnTo>
                <a:lnTo>
                  <a:pt x="0" y="0"/>
                </a:lnTo>
                <a:lnTo>
                  <a:pt x="0" y="2423072"/>
                </a:lnTo>
                <a:close/>
              </a:path>
            </a:pathLst>
          </a:custGeom>
          <a:blipFill>
            <a:blip r:embed="rId12"/>
            <a:stretch>
              <a:fillRect l="0" t="-236263" r="0" b="-4957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0" id="20"/>
          <p:cNvSpPr/>
          <p:nvPr/>
        </p:nvSpPr>
        <p:spPr>
          <a:xfrm flipH="false" flipV="false" rot="-10800000">
            <a:off x="-5677643" y="461353"/>
            <a:ext cx="7967749" cy="8229600"/>
          </a:xfrm>
          <a:custGeom>
            <a:avLst/>
            <a:gdLst/>
            <a:ahLst/>
            <a:cxnLst/>
            <a:rect r="r" b="b" t="t" l="l"/>
            <a:pathLst>
              <a:path h="8229600" w="7967749">
                <a:moveTo>
                  <a:pt x="0" y="0"/>
                </a:moveTo>
                <a:lnTo>
                  <a:pt x="7967749" y="0"/>
                </a:lnTo>
                <a:lnTo>
                  <a:pt x="7967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1" id="21"/>
          <p:cNvSpPr/>
          <p:nvPr/>
        </p:nvSpPr>
        <p:spPr>
          <a:xfrm flipH="false" flipV="false" rot="0">
            <a:off x="11191924" y="2612098"/>
            <a:ext cx="3576632" cy="3433566"/>
          </a:xfrm>
          <a:custGeom>
            <a:avLst/>
            <a:gdLst/>
            <a:ahLst/>
            <a:cxnLst/>
            <a:rect r="r" b="b" t="t" l="l"/>
            <a:pathLst>
              <a:path h="3433566" w="3576632">
                <a:moveTo>
                  <a:pt x="0" y="0"/>
                </a:moveTo>
                <a:lnTo>
                  <a:pt x="3576631" y="0"/>
                </a:lnTo>
                <a:lnTo>
                  <a:pt x="3576631" y="3433567"/>
                </a:lnTo>
                <a:lnTo>
                  <a:pt x="0" y="343356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DAGWwJSfh4Q</dc:identifier>
  <dcterms:modified xsi:type="dcterms:W3CDTF">2011-08-01T06:04:30Z</dcterms:modified>
  <cp:revision>1</cp:revision>
  <dc:title>Φρούτα Φθινπώρου παιχνίδι</dc:title>
</cp:coreProperties>
</file>