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3/1/2021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3/1/2021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187624" y="234888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600" b="1" i="1" dirty="0">
                <a:solidFill>
                  <a:srgbClr val="C00000"/>
                </a:solidFill>
              </a:rPr>
              <a:t>ΚΙΝΗΤΙΚΗ ΘΕΩΡΙΑ ΤΩΝ ΑΕΡΙΩΝ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985515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9552" y="404664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Σήμερα γνωρίζουμε τη σχέση που συνδέει ενέργεια και θερμοκρασία χάρη στην ερευνητική δουλειά του Μάξγουελ στη Στατιστική φυσική.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9" y="1556792"/>
            <a:ext cx="379599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96144" y="4077072"/>
            <a:ext cx="3715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Τζέιμς Κλερκ Μάξγουελ</a:t>
            </a:r>
            <a:r>
              <a:rPr lang="en-US" b="1" dirty="0"/>
              <a:t> (1831 -1879)</a:t>
            </a:r>
            <a:endParaRPr lang="el-GR" b="1" dirty="0"/>
          </a:p>
        </p:txBody>
      </p:sp>
      <p:sp>
        <p:nvSpPr>
          <p:cNvPr id="4" name="Ορθογώνιο 3"/>
          <p:cNvSpPr/>
          <p:nvPr/>
        </p:nvSpPr>
        <p:spPr>
          <a:xfrm>
            <a:off x="4513109" y="1537657"/>
            <a:ext cx="4019331" cy="1207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/>
              <a:t>Το πιο επιφανές επίτευγμά του ήταν η διατύπωση μιας σειράς</a:t>
            </a:r>
            <a:r>
              <a:rPr lang="el-GR" sz="1400" u="sng" dirty="0"/>
              <a:t> </a:t>
            </a:r>
            <a:r>
              <a:rPr lang="el-GR" sz="1400" dirty="0"/>
              <a:t>εξισώσεων</a:t>
            </a:r>
            <a:r>
              <a:rPr lang="en-US" sz="1400" dirty="0"/>
              <a:t> </a:t>
            </a:r>
            <a:r>
              <a:rPr lang="el-GR" sz="1400" dirty="0"/>
              <a:t>που ένωσαν προηγουμένως </a:t>
            </a:r>
            <a:r>
              <a:rPr lang="el-GR" sz="1400" dirty="0" smtClean="0"/>
              <a:t/>
            </a:r>
            <a:br>
              <a:rPr lang="el-GR" sz="1400" dirty="0" smtClean="0"/>
            </a:br>
            <a:r>
              <a:rPr lang="el-GR" sz="1400" dirty="0" smtClean="0"/>
              <a:t>άσχετες </a:t>
            </a:r>
            <a:r>
              <a:rPr lang="el-GR" sz="1400" dirty="0"/>
              <a:t>παρατηρήσεις, πειράματα και </a:t>
            </a:r>
            <a:r>
              <a:rPr lang="el-GR" sz="1400" dirty="0" smtClean="0"/>
              <a:t>εξισώσεις</a:t>
            </a:r>
            <a:r>
              <a:rPr lang="el-GR" sz="1400" dirty="0"/>
              <a:t> ηλεκτρισμού, μαγνητισμού και οπτικής σε μία συνεπή θεωρία.</a:t>
            </a:r>
            <a:endParaRPr lang="el-GR" sz="1400" dirty="0"/>
          </a:p>
        </p:txBody>
      </p:sp>
      <p:sp>
        <p:nvSpPr>
          <p:cNvPr id="5" name="Ορθογώνιο 4"/>
          <p:cNvSpPr/>
          <p:nvPr/>
        </p:nvSpPr>
        <p:spPr>
          <a:xfrm>
            <a:off x="4513109" y="2996952"/>
            <a:ext cx="40913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Βοήθησε </a:t>
            </a:r>
            <a:r>
              <a:rPr lang="el-GR" sz="1400" dirty="0"/>
              <a:t>στην ανάπτυξη της κατανομής Μάξγουελ - Μπόλτζμαν, η οποία είναι ένα στατιστικό μέσο περιγραφής των όψεων της κινητικής θεωρίας των αερίων. </a:t>
            </a:r>
          </a:p>
        </p:txBody>
      </p:sp>
    </p:spTree>
    <p:extLst>
      <p:ext uri="{BB962C8B-B14F-4D97-AF65-F5344CB8AC3E}">
        <p14:creationId xmlns:p14="http://schemas.microsoft.com/office/powerpoint/2010/main" val="549015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7544" y="620689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Μάξγουελ κατάφερε να υπολογίσει το βασικό νόμο της θεωρίας των τέλειων αερίων, σύμφωνα με τον οποίο η κινητική κατάσταση των μορίων ενός αερίου σε κατάσταση θερμοδυναμικής ισορροπίας περιγράφεται μονοσήμαντα από συγκεκριμένη κατανομή των ταχυτήτων, συνάρτηση </a:t>
            </a:r>
            <a:r>
              <a:rPr lang="el-GR" dirty="0" err="1"/>
              <a:t>f(υ</a:t>
            </a:r>
            <a:r>
              <a:rPr lang="el-GR" dirty="0"/>
              <a:t>), η οποία είναι ένα στατιστικό μέσο περιγραφής των όψεων της κινητικής θεωρίας των </a:t>
            </a:r>
            <a:r>
              <a:rPr lang="el-GR" dirty="0" smtClean="0"/>
              <a:t>αερίων.</a:t>
            </a:r>
          </a:p>
          <a:p>
            <a:endParaRPr lang="el-GR" dirty="0"/>
          </a:p>
          <a:p>
            <a:r>
              <a:rPr lang="el-GR" dirty="0"/>
              <a:t>Από τη συνάρτηση αυτή είναι δυνατό να υπολογίσει κανείς όλους τους γνωστούς νόμους των αερίων, μεταξύ των οποίων και το νόμο των τελείων αερίων.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35762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23528" y="5877272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/>
              <a:t>Η </a:t>
            </a:r>
            <a:r>
              <a:rPr lang="el-GR" sz="1400" dirty="0"/>
              <a:t>κατανομή Maxwell είναι μια θεωρία της κατανομής ταχύτητας μορίων σε ένα σύστημα υπό συνθήκες θερμοδυναμικής ισορροπίας. 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898481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79578" y="1069714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Συνδυάζοντας το νόμο των τελείων αερίων με το αποτέλεσμα του Μπερνούλι, προκύπτει ότι η θερμοκρασία συνδέεται με την μέση ενέργεια των μορίων του αερίου.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86272"/>
            <a:ext cx="3312367" cy="202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84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73248" y="476672"/>
            <a:ext cx="53823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</a:t>
            </a:r>
            <a:r>
              <a:rPr lang="el-GR" b="1" dirty="0"/>
              <a:t>Κλαούζιους</a:t>
            </a:r>
            <a:r>
              <a:rPr lang="el-GR" dirty="0"/>
              <a:t> επίσης ασχολήθηκε με την κινητική θεωρία των αερίων. </a:t>
            </a:r>
            <a:endParaRPr lang="el-GR" dirty="0" smtClean="0"/>
          </a:p>
          <a:p>
            <a:endParaRPr lang="el-GR" dirty="0"/>
          </a:p>
          <a:p>
            <a:r>
              <a:rPr lang="el-GR" dirty="0"/>
              <a:t>Με βάση την παραδοχή ότι τα μόρια των αερίων είναι συμπαγείς ελαστικές  σφαίρες που κινούνται ευθύγραμμα, ο Κλαούζιους υπολόγισε τη μέση ταχύτητα των μορίων του αερίου υδρογόνου σε κανονικές συνθήκες θερμοκρασίας και πιέσεως.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93" y="260648"/>
            <a:ext cx="28648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5741122" y="3861048"/>
            <a:ext cx="2986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Ρούντολφ Κλαούζιους </a:t>
            </a:r>
            <a:endParaRPr lang="el-GR" b="1" dirty="0" smtClean="0"/>
          </a:p>
          <a:p>
            <a:r>
              <a:rPr lang="el-GR" b="1" dirty="0" smtClean="0"/>
              <a:t>(</a:t>
            </a:r>
            <a:r>
              <a:rPr lang="el-GR" b="1" dirty="0"/>
              <a:t>1822 – 1888)</a:t>
            </a:r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3995936" y="5257538"/>
            <a:ext cx="497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b="1" dirty="0"/>
              <a:t>Για τα μόρια </a:t>
            </a:r>
            <a:r>
              <a:rPr lang="el-GR" sz="1400" b="1" dirty="0" smtClean="0"/>
              <a:t>η </a:t>
            </a:r>
            <a:r>
              <a:rPr lang="el-GR" sz="1400" b="1" dirty="0"/>
              <a:t>κινητική θεωρία θεωρεί ότι:</a:t>
            </a:r>
          </a:p>
          <a:p>
            <a:r>
              <a:rPr lang="el-GR" sz="1400" dirty="0"/>
              <a:t>1. Τα μόρια του αερίου συμπεριφέρονται σαν μικροσκοπικές</a:t>
            </a:r>
          </a:p>
          <a:p>
            <a:r>
              <a:rPr lang="el-GR" sz="1400" dirty="0"/>
              <a:t>ελαστικές σφαίρες.</a:t>
            </a:r>
          </a:p>
          <a:p>
            <a:r>
              <a:rPr lang="el-GR" sz="1400" dirty="0"/>
              <a:t>2. Στα μόρια δεν ασκούνται δυνάμεις παρά μόνο τη στιγμή</a:t>
            </a:r>
          </a:p>
          <a:p>
            <a:r>
              <a:rPr lang="el-GR" sz="1400" dirty="0"/>
              <a:t>της κρούσης με άλλα μόρια ή με τα τοιχώματα του δοχείου.</a:t>
            </a:r>
          </a:p>
          <a:p>
            <a:r>
              <a:rPr lang="el-GR" sz="1400" dirty="0"/>
              <a:t>3. Οι κρούσεις των μορίων με τα τοιχώματα είναι ελαστικές.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67544" y="33070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 Μάξγουελ βασίστηκε στη θεωρία του Κλαούζιους,  για την υιοθέτηση από αυτόν των αρχών της μηχανικής στη μελέτη των μορίων των αερίων .</a:t>
            </a:r>
          </a:p>
        </p:txBody>
      </p:sp>
    </p:spTree>
    <p:extLst>
      <p:ext uri="{BB962C8B-B14F-4D97-AF65-F5344CB8AC3E}">
        <p14:creationId xmlns:p14="http://schemas.microsoft.com/office/powerpoint/2010/main" val="18951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77686" y="660173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Συνεχιστής του έργου του Μάξγουελ στη θερμοδυναμική και την κινητική θεωρία υπήρξε ο </a:t>
            </a:r>
            <a:r>
              <a:rPr lang="el-GR" b="1" dirty="0"/>
              <a:t>Λούντβιχ  Μπόλτσμαν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Ένα από τα πρώτα αποτελέσματα του έργου του ήταν η αυστηρότερη απόδειξη  της μορφής της συνάρτησης κατανομής των ταχυτήτων σε ένα αέριο, για αυτό η συνάρτηση αυτή ονομάζεται συνήθων συνάρτηση Μάξγουελ – Μπόλτσμαν.</a:t>
            </a:r>
          </a:p>
        </p:txBody>
      </p:sp>
      <p:pic>
        <p:nvPicPr>
          <p:cNvPr id="3" name="Picture 2" descr="Boltzmann-Ludw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091" y="660173"/>
            <a:ext cx="3381462" cy="3796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779912" y="592285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400" dirty="0"/>
              <a:t>Συνάρτηση πυκνότητας πιθανότητας της κατανομής Μάξγουελ-Μπόλτσμαν</a:t>
            </a:r>
            <a:endParaRPr lang="el-GR" sz="14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29" y="3717032"/>
            <a:ext cx="3670300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320263" y="4486225"/>
            <a:ext cx="3527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Λούντβιχ Μπόλτσμαν</a:t>
            </a:r>
            <a:r>
              <a:rPr lang="en-US" b="1" dirty="0"/>
              <a:t> (1844 -1906)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74973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11560" y="17728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Ερμήνευσε την κίνηση Μπράουν.</a:t>
            </a:r>
            <a:br>
              <a:rPr lang="el-GR" dirty="0" smtClean="0"/>
            </a:br>
            <a:r>
              <a:rPr lang="el-GR" dirty="0" smtClean="0"/>
              <a:t>Η κίνηση Μπράουν </a:t>
            </a:r>
            <a:r>
              <a:rPr lang="el-GR" dirty="0"/>
              <a:t>είναι η τυχαία κίνηση μικροσκοπικών κόκκων στερεού σε ένα σώμα υγρού (π.χ. γύρη σε νερό). Ο Αϊνστάιν υποστήριξε ερμηνεύοντας από στατιστικής πλευράς τα πειραματικά δεδομένα ότι αυτή η κίνηση οφείλεται σε συγκρούσεις των κόκκων με τα μόρια του υγρού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Έτσι επικράτησε οριστικά στην επιστημονική κοινότητα η άποψη για τη σωματιδιακή δομή της ύλης.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3" name="Picture 4" descr="Albert Einstein H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688338"/>
            <a:ext cx="3077090" cy="4107916"/>
          </a:xfrm>
          <a:prstGeom prst="rect">
            <a:avLst/>
          </a:prstGeom>
          <a:noFill/>
        </p:spPr>
      </p:pic>
      <p:sp>
        <p:nvSpPr>
          <p:cNvPr id="4" name="Ορθογώνιο 3"/>
          <p:cNvSpPr/>
          <p:nvPr/>
        </p:nvSpPr>
        <p:spPr>
          <a:xfrm>
            <a:off x="621702" y="6206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 Αινστάιν επηρεάστηκε από τη στατιστική Μηχανική που ανέπτυξε ο Μπόλτσμαν. </a:t>
            </a:r>
            <a:r>
              <a:rPr lang="el-GR" dirty="0" smtClean="0"/>
              <a:t>Ασπάστηκε </a:t>
            </a:r>
            <a:r>
              <a:rPr lang="el-GR" dirty="0"/>
              <a:t>την ιδέα της ύπαρξης των </a:t>
            </a:r>
            <a:r>
              <a:rPr lang="el-GR" dirty="0" smtClean="0"/>
              <a:t>μορίων.</a:t>
            </a:r>
            <a:endParaRPr lang="el-GR" dirty="0"/>
          </a:p>
        </p:txBody>
      </p:sp>
      <p:sp>
        <p:nvSpPr>
          <p:cNvPr id="5" name="Ορθογώνιο 4"/>
          <p:cNvSpPr/>
          <p:nvPr/>
        </p:nvSpPr>
        <p:spPr>
          <a:xfrm>
            <a:off x="5706415" y="4979993"/>
            <a:ext cx="3311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Άλμπερτ Αϊνστάιν</a:t>
            </a:r>
            <a:r>
              <a:rPr lang="el-GR" dirty="0"/>
              <a:t>  </a:t>
            </a:r>
            <a:r>
              <a:rPr lang="el-GR" b="1" dirty="0"/>
              <a:t>(1879 – 1955)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589035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i="1" dirty="0" smtClean="0">
                <a:solidFill>
                  <a:srgbClr val="C00000"/>
                </a:solidFill>
              </a:rPr>
              <a:t>Η ΚΙΝΗΤΙΚΗ </a:t>
            </a:r>
            <a:r>
              <a:rPr lang="el-GR" b="1" i="1" dirty="0">
                <a:solidFill>
                  <a:srgbClr val="C00000"/>
                </a:solidFill>
              </a:rPr>
              <a:t>ΘΕΩΡΙΑ ΤΩΝ ΑΕΡΙΩΝ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39552" y="1340768"/>
            <a:ext cx="4040188" cy="639762"/>
          </a:xfrm>
        </p:spPr>
        <p:txBody>
          <a:bodyPr>
            <a:noAutofit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Προήγαγε την επιστημονική γνώση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107504" y="2348880"/>
            <a:ext cx="4040188" cy="3951288"/>
          </a:xfrm>
        </p:spPr>
        <p:txBody>
          <a:bodyPr/>
          <a:lstStyle/>
          <a:p>
            <a:r>
              <a:rPr lang="el-GR" dirty="0" smtClean="0"/>
              <a:t>Πρόσφερε τα θεωρητικά και πειραματικά μέσα ώστε να γίνει αποδεκτή η θεωρία για την </a:t>
            </a:r>
            <a:r>
              <a:rPr lang="el-GR" b="1" dirty="0" smtClean="0">
                <a:solidFill>
                  <a:srgbClr val="C00000"/>
                </a:solidFill>
              </a:rPr>
              <a:t>ατομική δομή της ύλης.</a:t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b="1" dirty="0" smtClean="0">
                <a:solidFill>
                  <a:srgbClr val="C00000"/>
                </a:solidFill>
              </a:rPr>
              <a:t/>
            </a:r>
            <a:br>
              <a:rPr lang="el-GR" b="1" dirty="0" smtClean="0">
                <a:solidFill>
                  <a:srgbClr val="C00000"/>
                </a:solidFill>
              </a:rPr>
            </a:br>
            <a:r>
              <a:rPr lang="el-GR" dirty="0" smtClean="0"/>
              <a:t>Ερμήνευσε τα πορίσματα της θερμοδυναμικής</a:t>
            </a:r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4008" y="1196752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>
                <a:solidFill>
                  <a:srgbClr val="0070C0"/>
                </a:solidFill>
              </a:rPr>
              <a:t>Συνέβαλε αποφασιστικά στην τεχνολογική ανάπτυξη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355976" y="2348880"/>
            <a:ext cx="4041775" cy="3951288"/>
          </a:xfrm>
        </p:spPr>
        <p:txBody>
          <a:bodyPr/>
          <a:lstStyle/>
          <a:p>
            <a:r>
              <a:rPr lang="el-GR" dirty="0" smtClean="0"/>
              <a:t>Οδήγησε (μέσω της συμβολής της στην εξέλιξη της θερμοδυναμικής) στη βελτίωση και εξέλιξη των </a:t>
            </a:r>
            <a:r>
              <a:rPr lang="el-GR" b="1" dirty="0" smtClean="0">
                <a:solidFill>
                  <a:srgbClr val="C00000"/>
                </a:solidFill>
              </a:rPr>
              <a:t>θερμικών μηχανών</a:t>
            </a:r>
            <a:r>
              <a:rPr lang="el-GR" dirty="0" smtClean="0"/>
              <a:t>, και κατά συνέπεια στην αλματώδη τεχνολογική πρόοδο που ακολούθησε.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15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928992" cy="1080120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</a:rPr>
              <a:t>Το ερώτημα αν η ύλη είναι συνεχής ή αποτελείται από αδιαίρετα σωματίδια, απασχόλησε αρχικά τους αρχαίους Έλληνες φιλοσόφους</a:t>
            </a:r>
            <a:endParaRPr lang="el-GR" sz="2400" b="1" dirty="0">
              <a:solidFill>
                <a:srgbClr val="C00000"/>
              </a:solidFill>
            </a:endParaRP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6323935"/>
            <a:ext cx="1589185" cy="387424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Αριστοτέλης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251520" y="1844824"/>
            <a:ext cx="4040188" cy="3951288"/>
          </a:xfrm>
        </p:spPr>
        <p:txBody>
          <a:bodyPr/>
          <a:lstStyle/>
          <a:p>
            <a:r>
              <a:rPr lang="el-GR" dirty="0"/>
              <a:t>Ο Αριστοτέλης και η πλειοψηφία των φιλοσόφων είχαν ταχθεί με την άποψη ότι η ύλη είναι συνεχής.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5023118" y="6381328"/>
            <a:ext cx="3797354" cy="360040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Λεύκιππος	   Δημόκριτος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572000" y="1700808"/>
            <a:ext cx="4041775" cy="3951288"/>
          </a:xfrm>
        </p:spPr>
        <p:txBody>
          <a:bodyPr/>
          <a:lstStyle/>
          <a:p>
            <a:r>
              <a:rPr lang="el-GR" dirty="0"/>
              <a:t>Ο Λεύκιππος και ο μαθητής του Δημόκριτος , υποστήριξαν ότι η ύλη αποτελείται από μικρότατα αδιαίρετα σωματίδια, τα άτομα.</a:t>
            </a:r>
          </a:p>
          <a:p>
            <a:endParaRPr lang="el-GR" dirty="0"/>
          </a:p>
        </p:txBody>
      </p:sp>
      <p:pic>
        <p:nvPicPr>
          <p:cNvPr id="1028" name="Picture 4" descr="Αριστοτέλης στο Μαύρο εκδοτική στοκ εικόνα. εικόνα από στο - 42133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44123"/>
            <a:ext cx="1589185" cy="237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nacoteca Querini Stampalia - Leucippus - Luca Giorda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117" y="4101475"/>
            <a:ext cx="1669335" cy="22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Η δημοσίευση του φιλοσόφου Δημόκριτου στο Physics Letters | physicsg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931" y="4077071"/>
            <a:ext cx="1611321" cy="22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1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251520" y="692696"/>
            <a:ext cx="843939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Η αυθεντία του Αριστοτέλη, επισκίασε την ατομική θεωρία του Δημόκριτου. </a:t>
            </a:r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 smtClean="0"/>
          </a:p>
          <a:p>
            <a:r>
              <a:rPr lang="el-GR" sz="2000" dirty="0" smtClean="0"/>
              <a:t>Άλλωστε </a:t>
            </a:r>
            <a:r>
              <a:rPr lang="el-GR" sz="2000" dirty="0"/>
              <a:t>για πολλούς αιώνες το θέμα δεν είχε πρακτική σημασία, αφού κανένα από τα παρατηρούμενα φαινόμενα δε φαινόταν να συνδέεται με τη μια ή την άλλη άποψη.</a:t>
            </a:r>
          </a:p>
        </p:txBody>
      </p:sp>
      <p:pic>
        <p:nvPicPr>
          <p:cNvPr id="2054" name="Picture 6" descr="https://upload.wikimedia.org/wikipedia/commons/thumb/f/fc/Laurentius_de_Voltolina_001.jpg/1024px-Laurentius_de_Voltolina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408" y="2944872"/>
            <a:ext cx="3949319" cy="31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Ε. Η μεγάλη ακμή του Βυζαντινού κράτους - esxole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4548447" cy="320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1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1556792"/>
            <a:ext cx="32043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Το 17ο και 18ο αι. εμφανίστηκαν δύο κατηγορίες πειραμάτων που επανέφεραν το θέμα στο προσκήνιο.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4745"/>
            <a:ext cx="4050451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16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7544" y="764704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/>
              <a:t>Η πρώτη αφορούσε τη σχέση ανάμεσα στην πίεση, τον όγκο και τη θερμοκρασία των αερίων (πειράματα Μπόυλ – Μαριότ).</a:t>
            </a:r>
          </a:p>
        </p:txBody>
      </p:sp>
      <p:pic>
        <p:nvPicPr>
          <p:cNvPr id="1028" name="Picture 4" descr="Ρόμπερτ Μπόιλ: Διατύπωσε το νόμο των αερίων – Times 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878" y="2485695"/>
            <a:ext cx="3049286" cy="254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Εντμέ Μαριότ - Βικιπαίδει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34479"/>
            <a:ext cx="259228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460375" y="5218321"/>
            <a:ext cx="305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Ρόμπερτ Μπόιλ (1627 – 1691)</a:t>
            </a:r>
            <a:endParaRPr lang="el-GR" b="1" dirty="0"/>
          </a:p>
        </p:txBody>
      </p:sp>
      <p:sp>
        <p:nvSpPr>
          <p:cNvPr id="7" name="Ορθογώνιο 6"/>
          <p:cNvSpPr/>
          <p:nvPr/>
        </p:nvSpPr>
        <p:spPr>
          <a:xfrm>
            <a:off x="4354844" y="5218321"/>
            <a:ext cx="2882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/>
              <a:t>Εντμέ Μαριότ (1620 – 1684)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048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99592" y="692696"/>
            <a:ext cx="63367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/>
              <a:t>Η δεύτερη αφορούσε τη στοιχειομετρική αναλογία μεταξύ των αντιδρώντων ουσιών και των προϊόντων στις χημικές αντιδράσεις (Λαβουαζιέ).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65" y="2420888"/>
            <a:ext cx="3109119" cy="330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47" y="2377473"/>
            <a:ext cx="2304256" cy="339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13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46127" y="54868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Και τα δύο είδη πειραμάτων μπορούσαν να ερμηνευτούν με την υπόθεση ότι η ύλη αποτελείται από στοιχειώδη σωματίδια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/>
              <a:t>Τη σύγχρονη ατομική θεωρία διατύπωσε ο Τζον Ντάλτον (1766 – 1844),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52421"/>
            <a:ext cx="2624962" cy="3580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3779912" y="2348880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rgbClr val="002060"/>
                </a:solidFill>
              </a:rPr>
              <a:t>Τα πέντε κύρια σημεία της ατομικής θεωρίας του Ντάλτον</a:t>
            </a:r>
          </a:p>
          <a:p>
            <a:r>
              <a:rPr lang="el-GR" sz="1400" dirty="0">
                <a:solidFill>
                  <a:srgbClr val="002060"/>
                </a:solidFill>
              </a:rPr>
              <a:t>Τα στοιχεία αποτελούνται από εξαιρετικά μικρά σωματίδια που ονομάζονται άτομα.</a:t>
            </a:r>
          </a:p>
          <a:p>
            <a:r>
              <a:rPr lang="el-GR" sz="1400" dirty="0">
                <a:solidFill>
                  <a:srgbClr val="002060"/>
                </a:solidFill>
              </a:rPr>
              <a:t>Τα άτομα ενός συγκεκριμένου στοιχείου είναι ίδια σε μέγεθος, μάζα, και άλλες ιδιότητες. Τα άτομα διαφορετικών στοιχείων διαφέρουν σε μέγεθος, μάζα, και άλλες ιδιότητες.</a:t>
            </a:r>
          </a:p>
          <a:p>
            <a:r>
              <a:rPr lang="el-GR" sz="1400" dirty="0">
                <a:solidFill>
                  <a:srgbClr val="002060"/>
                </a:solidFill>
              </a:rPr>
              <a:t>Τα άτομα δεν μπορούν να υποδιαιρεθούν, να δημιουργηθούν ή να καταστραφούν.</a:t>
            </a:r>
          </a:p>
          <a:p>
            <a:r>
              <a:rPr lang="el-GR" sz="1400" dirty="0">
                <a:solidFill>
                  <a:srgbClr val="002060"/>
                </a:solidFill>
              </a:rPr>
              <a:t>Άτομα διαφορετικών στοιχείων συνδυάζονται σε απλές ακέραιες αναλογίες για να σχηματίσουν χημικές ενώσεις.</a:t>
            </a:r>
          </a:p>
          <a:p>
            <a:r>
              <a:rPr lang="el-GR" sz="1400" dirty="0">
                <a:solidFill>
                  <a:srgbClr val="002060"/>
                </a:solidFill>
              </a:rPr>
              <a:t>Στις χημικές αντιδράσεις, τα άτομα συνδυάζονται, διαχωρίζονται, ή αναδιατάσσονται.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846127" y="5762342"/>
            <a:ext cx="2899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Τζον Ντάλτον (1766 – 1844), </a:t>
            </a:r>
          </a:p>
        </p:txBody>
      </p:sp>
    </p:spTree>
    <p:extLst>
      <p:ext uri="{BB962C8B-B14F-4D97-AF65-F5344CB8AC3E}">
        <p14:creationId xmlns:p14="http://schemas.microsoft.com/office/powerpoint/2010/main" val="995193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41276" y="1052736"/>
            <a:ext cx="55428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Ο πρώτος που πρότεινε στη σύγχρονη εποχή την ιδέα ότι τα αέρια αποτελούνται από μόρια ήταν ο </a:t>
            </a:r>
            <a:r>
              <a:rPr lang="el-GR" b="1" dirty="0"/>
              <a:t>Ντάνιελ Μπερνούλι</a:t>
            </a:r>
            <a:r>
              <a:rPr lang="el-GR" dirty="0"/>
              <a:t>, ο οποίος το 1738 έδειξε ότι η πίεση ενός αερίου συνδέεται με τον όγκο που αυτό καταλαμβάνει και με τη μέση τιμή των τετραγώνων της ταχύτητας των μορίων του. 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433264" y="3429000"/>
            <a:ext cx="5758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Τότε όμως δεν ήταν γνωστή η φύση της θερμότητας και έτσι ο Μπερνούλι δε μπόρεσε να συνδέσει τα τη μέση τιμή των τετραγώνων της ταχύτητας μ</a:t>
            </a:r>
            <a:r>
              <a:rPr lang="el-GR" dirty="0" smtClean="0"/>
              <a:t>ε </a:t>
            </a:r>
            <a:r>
              <a:rPr lang="el-GR" dirty="0"/>
              <a:t>τη θερμοκρασία.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603" y="1185232"/>
            <a:ext cx="1979198" cy="295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660232" y="4374492"/>
            <a:ext cx="21179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Ντάνιελ Μπερνούλι (1700 – 1782)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212273212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811</Words>
  <Application>Microsoft Office PowerPoint</Application>
  <PresentationFormat>Προβολή στην οθόνη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Θέμα του Office</vt:lpstr>
      <vt:lpstr>Παρουσίαση του PowerPoint</vt:lpstr>
      <vt:lpstr>Η ΚΙΝΗΤΙΚΗ ΘΕΩΡΙΑ ΤΩΝ ΑΕΡΙΩΝ </vt:lpstr>
      <vt:lpstr>Το ερώτημα αν η ύλη είναι συνεχής ή αποτελείται από αδιαίρετα σωματίδια, απασχόλησε αρχικά τους αρχαίους Έλληνες φιλοσόφους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oem</dc:creator>
  <cp:lastModifiedBy>oem</cp:lastModifiedBy>
  <cp:revision>30</cp:revision>
  <dcterms:created xsi:type="dcterms:W3CDTF">2021-01-03T18:47:13Z</dcterms:created>
  <dcterms:modified xsi:type="dcterms:W3CDTF">2021-01-03T21:37:05Z</dcterms:modified>
</cp:coreProperties>
</file>