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11760" y="188640"/>
            <a:ext cx="3676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Σύνθεση Ταλαντώσεων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069901" cy="191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51520" y="908720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σώμα </a:t>
            </a:r>
            <a:r>
              <a:rPr lang="el-GR" dirty="0" smtClean="0"/>
              <a:t>του διπλανού σχήματος μπορεί </a:t>
            </a:r>
            <a:r>
              <a:rPr lang="el-GR" dirty="0"/>
              <a:t>να </a:t>
            </a:r>
            <a:r>
              <a:rPr lang="el-GR" dirty="0" smtClean="0"/>
              <a:t>κινείται χωρίς </a:t>
            </a:r>
            <a:r>
              <a:rPr lang="el-GR" dirty="0"/>
              <a:t>τριβές. Αν το σώμα απομακρυνθεί από τη θέση ισορροπίας </a:t>
            </a:r>
            <a:r>
              <a:rPr lang="el-GR" dirty="0" smtClean="0"/>
              <a:t>του και </a:t>
            </a:r>
            <a:r>
              <a:rPr lang="el-GR" dirty="0"/>
              <a:t>αφεθεί ελεύθερο θα εκτελέσει απλή αρμονική ταλάντωση (με περίοδο </a:t>
            </a:r>
            <a:r>
              <a:rPr lang="el-GR" dirty="0" smtClean="0"/>
              <a:t>Τ</a:t>
            </a:r>
            <a:r>
              <a:rPr lang="el-GR" baseline="-25000" dirty="0" smtClean="0"/>
              <a:t>1</a:t>
            </a:r>
            <a:r>
              <a:rPr lang="el-GR" dirty="0" smtClean="0"/>
              <a:t>). </a:t>
            </a:r>
            <a:br>
              <a:rPr lang="el-GR" dirty="0" smtClean="0"/>
            </a:br>
            <a:r>
              <a:rPr lang="el-GR" dirty="0" smtClean="0"/>
              <a:t>Αν </a:t>
            </a:r>
            <a:r>
              <a:rPr lang="el-GR" dirty="0"/>
              <a:t>και η βάση πάνω στην οποία βρίσκεται το σώμα -με</a:t>
            </a:r>
          </a:p>
          <a:p>
            <a:r>
              <a:rPr lang="el-GR" dirty="0"/>
              <a:t>κατάλληλο μηχανισμό- εκτελεί αρμονική ταλάντωση (με περίοδο </a:t>
            </a:r>
            <a:r>
              <a:rPr lang="el-GR" dirty="0" smtClean="0"/>
              <a:t>Τ</a:t>
            </a:r>
            <a:r>
              <a:rPr lang="el-GR" baseline="-25000" dirty="0" smtClean="0"/>
              <a:t>2</a:t>
            </a:r>
            <a:r>
              <a:rPr lang="el-GR" dirty="0" smtClean="0"/>
              <a:t>), το </a:t>
            </a:r>
            <a:r>
              <a:rPr lang="el-GR" dirty="0"/>
              <a:t>σώμα Σ κάνει ταυτόχρονα δυο αρμονικές ταλαντώσεις.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/>
              <a:t>ταλάντωση της βάσης δεν είναι απαραίτητο να γίνεται στη διεύθυνση </a:t>
            </a:r>
            <a:r>
              <a:rPr lang="el-GR" dirty="0" smtClean="0"/>
              <a:t>της ταλάντωσης </a:t>
            </a:r>
            <a:r>
              <a:rPr lang="el-GR" dirty="0"/>
              <a:t>του σώματος.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92223" y="422108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κίνηση του σώματος Σ είναι, γενικά, πολύπλοκη. Η διεύθυνση, </a:t>
            </a:r>
            <a:r>
              <a:rPr lang="el-GR" dirty="0" smtClean="0"/>
              <a:t>η συχνότητα</a:t>
            </a:r>
            <a:r>
              <a:rPr lang="el-GR" dirty="0"/>
              <a:t>, το πλάτος και η φάση της εξαρτώνται από τα </a:t>
            </a:r>
            <a:r>
              <a:rPr lang="el-GR" dirty="0" smtClean="0"/>
              <a:t>αντίστοιχα χαρακτηριστικά </a:t>
            </a:r>
            <a:r>
              <a:rPr lang="el-GR" dirty="0"/>
              <a:t>των επί μέρους ταλαντώσεων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Η κίνηση που κάνει το σώμα λέγεται </a:t>
            </a:r>
            <a:r>
              <a:rPr lang="el-GR" b="1" dirty="0">
                <a:solidFill>
                  <a:srgbClr val="C00000"/>
                </a:solidFill>
              </a:rPr>
              <a:t>σύνθετη ταλάντωση</a:t>
            </a:r>
            <a:r>
              <a:rPr lang="el-GR" dirty="0"/>
              <a:t> και η μελέτη της </a:t>
            </a:r>
            <a:r>
              <a:rPr lang="el-GR" b="1" dirty="0">
                <a:solidFill>
                  <a:srgbClr val="C00000"/>
                </a:solidFill>
              </a:rPr>
              <a:t>σύνθεση ταλαντώσεων</a:t>
            </a:r>
          </a:p>
        </p:txBody>
      </p:sp>
    </p:spTree>
    <p:extLst>
      <p:ext uri="{BB962C8B-B14F-4D97-AF65-F5344CB8AC3E}">
        <p14:creationId xmlns:p14="http://schemas.microsoft.com/office/powerpoint/2010/main" val="38255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67544" y="404665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Α.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2060"/>
                </a:solidFill>
              </a:rPr>
              <a:t>Σύνθεση δύο απλών αρμονικών ταλαντώσεων της </a:t>
            </a:r>
            <a:r>
              <a:rPr lang="el-GR" sz="2000" b="1" dirty="0">
                <a:solidFill>
                  <a:srgbClr val="FF0000"/>
                </a:solidFill>
              </a:rPr>
              <a:t>ίδιας συχνότητας</a:t>
            </a:r>
            <a:r>
              <a:rPr lang="el-GR" sz="2000" b="1" dirty="0">
                <a:solidFill>
                  <a:srgbClr val="002060"/>
                </a:solidFill>
              </a:rPr>
              <a:t>, που γίνονται γύρω από το </a:t>
            </a:r>
            <a:r>
              <a:rPr lang="el-GR" sz="2000" b="1" dirty="0">
                <a:solidFill>
                  <a:srgbClr val="FF0000"/>
                </a:solidFill>
              </a:rPr>
              <a:t>ίδιο σημείο </a:t>
            </a:r>
            <a:r>
              <a:rPr lang="el-GR" sz="2000" b="1" dirty="0">
                <a:solidFill>
                  <a:srgbClr val="002060"/>
                </a:solidFill>
              </a:rPr>
              <a:t>στην </a:t>
            </a:r>
            <a:r>
              <a:rPr lang="el-GR" sz="2000" b="1" dirty="0">
                <a:solidFill>
                  <a:srgbClr val="FF0000"/>
                </a:solidFill>
              </a:rPr>
              <a:t>ίδια διεύθυνση</a:t>
            </a:r>
            <a:r>
              <a:rPr lang="el-GR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1" y="1556792"/>
            <a:ext cx="482757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92018" y="4725145"/>
            <a:ext cx="8012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Σύμφωνα με την αρχή της επαλληλίας των κινήσεων, η απομάκρυνση του σώματος κάθε στιγμή θα είναι το άθροισμα των απομακρύνσεων που θα είχε αν έκανε την κάθε ταλάντωση ξεχωριστά (σχ. 1.35γ</a:t>
            </a:r>
            <a:r>
              <a:rPr lang="el-GR" dirty="0" smtClean="0"/>
              <a:t>), δηλαδή  </a:t>
            </a:r>
            <a:endParaRPr lang="el-GR" dirty="0"/>
          </a:p>
          <a:p>
            <a:r>
              <a:rPr lang="el-GR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1" y="5737627"/>
            <a:ext cx="1728192" cy="5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3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500240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7274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83568" y="427950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συμπέρασμα που προκύπτει από την (1.26) είναι ότι </a:t>
            </a:r>
            <a:r>
              <a:rPr lang="el-GR" b="1" dirty="0">
                <a:solidFill>
                  <a:srgbClr val="C00000"/>
                </a:solidFill>
              </a:rPr>
              <a:t>το σώμα Σ κάνει απλή αρμονική ταλάντωση γύρω από το σημείο Ο, με την ίδια διεύθυνση και την ίδια συχνότητα. </a:t>
            </a:r>
          </a:p>
          <a:p>
            <a:r>
              <a:rPr lang="el-GR" dirty="0"/>
              <a:t>Το πλάτος και η αρχική φάση της ταλάντωσης εξαρτώνται από τα στοιχεία των επί μέρους ταλαντώσεων.</a:t>
            </a:r>
          </a:p>
        </p:txBody>
      </p:sp>
    </p:spTree>
    <p:extLst>
      <p:ext uri="{BB962C8B-B14F-4D97-AF65-F5344CB8AC3E}">
        <p14:creationId xmlns:p14="http://schemas.microsoft.com/office/powerpoint/2010/main" val="107821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3" y="692696"/>
            <a:ext cx="5328592" cy="211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04664"/>
            <a:ext cx="26574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294387" y="5866829"/>
            <a:ext cx="1054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Σχήμα 1-36.</a:t>
            </a:r>
          </a:p>
        </p:txBody>
      </p:sp>
    </p:spTree>
    <p:extLst>
      <p:ext uri="{BB962C8B-B14F-4D97-AF65-F5344CB8AC3E}">
        <p14:creationId xmlns:p14="http://schemas.microsoft.com/office/powerpoint/2010/main" val="390395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95536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Β. Σύνθεση δύο αρμονικών ταλαντώσεων ίδιας διεύθυνσης, </a:t>
            </a:r>
            <a:r>
              <a:rPr lang="el-GR" sz="2000" b="1" dirty="0" smtClean="0">
                <a:solidFill>
                  <a:srgbClr val="C00000"/>
                </a:solidFill>
              </a:rPr>
              <a:t>που γίνονται </a:t>
            </a:r>
            <a:r>
              <a:rPr lang="el-GR" sz="2000" b="1" dirty="0">
                <a:solidFill>
                  <a:srgbClr val="C00000"/>
                </a:solidFill>
              </a:rPr>
              <a:t>γύρω από το ίδιο σημείο, με το ίδιο πλάτος και διαφορετικές συχνότητες.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5383"/>
            <a:ext cx="5616624" cy="295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365104"/>
            <a:ext cx="62512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3326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Από τη σχέση αυτή φαίνεται ότι η κίνηση του σώματος είναι </a:t>
            </a:r>
            <a:r>
              <a:rPr lang="el-GR" b="1" dirty="0"/>
              <a:t>πολύπλοκη</a:t>
            </a:r>
            <a:r>
              <a:rPr lang="el-GR" dirty="0"/>
              <a:t>. Ενδιαφέρον παρουσιάζει η κίνηση στην περίπτωση που οι </a:t>
            </a:r>
            <a:r>
              <a:rPr lang="el-GR" dirty="0" smtClean="0"/>
              <a:t>δύο επιμέρους </a:t>
            </a:r>
            <a:r>
              <a:rPr lang="el-GR" dirty="0"/>
              <a:t>γωνιακές συχνότητες διαφέρουν πολύ λίγο.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Τότε </a:t>
            </a:r>
            <a:r>
              <a:rPr lang="el-GR" dirty="0"/>
              <a:t>ο παράγοντας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04849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3" y="2420888"/>
            <a:ext cx="6401005" cy="228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60041"/>
            <a:ext cx="7104024" cy="14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0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58656"/>
            <a:ext cx="6844297" cy="524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0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685358" cy="540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3" y="5886080"/>
            <a:ext cx="3816424" cy="97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7131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249</Words>
  <Application>Microsoft Office PowerPoint</Application>
  <PresentationFormat>Προβολή στην οθόνη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oem</dc:creator>
  <cp:lastModifiedBy>oem</cp:lastModifiedBy>
  <cp:revision>16</cp:revision>
  <dcterms:created xsi:type="dcterms:W3CDTF">2020-12-27T20:03:38Z</dcterms:created>
  <dcterms:modified xsi:type="dcterms:W3CDTF">2020-12-27T21:18:11Z</dcterms:modified>
</cp:coreProperties>
</file>