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handoutMasterIdLst>
    <p:handoutMasterId r:id="rId35"/>
  </p:handoutMasterIdLst>
  <p:sldIdLst>
    <p:sldId id="256" r:id="rId5"/>
    <p:sldId id="265" r:id="rId6"/>
    <p:sldId id="266" r:id="rId7"/>
    <p:sldId id="267" r:id="rId8"/>
    <p:sldId id="269" r:id="rId9"/>
    <p:sldId id="271" r:id="rId10"/>
    <p:sldId id="272" r:id="rId11"/>
    <p:sldId id="273" r:id="rId12"/>
    <p:sldId id="270" r:id="rId13"/>
    <p:sldId id="274" r:id="rId14"/>
    <p:sldId id="275" r:id="rId15"/>
    <p:sldId id="268" r:id="rId16"/>
    <p:sldId id="276" r:id="rId17"/>
    <p:sldId id="277" r:id="rId18"/>
    <p:sldId id="278" r:id="rId19"/>
    <p:sldId id="279" r:id="rId20"/>
    <p:sldId id="280" r:id="rId21"/>
    <p:sldId id="281" r:id="rId22"/>
    <p:sldId id="282" r:id="rId23"/>
    <p:sldId id="284" r:id="rId24"/>
    <p:sldId id="283" r:id="rId25"/>
    <p:sldId id="285" r:id="rId26"/>
    <p:sldId id="286" r:id="rId27"/>
    <p:sldId id="287" r:id="rId28"/>
    <p:sldId id="288" r:id="rId29"/>
    <p:sldId id="262" r:id="rId30"/>
    <p:sldId id="257" r:id="rId31"/>
    <p:sldId id="264" r:id="rId32"/>
    <p:sldId id="263" r:id="rId33"/>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Καλώς ορίσατε" id="{E75E278A-FF0E-49A4-B170-79828D63BBAD}">
          <p14:sldIdLst>
            <p14:sldId id="256"/>
            <p14:sldId id="265"/>
            <p14:sldId id="266"/>
            <p14:sldId id="267"/>
            <p14:sldId id="269"/>
            <p14:sldId id="271"/>
            <p14:sldId id="272"/>
            <p14:sldId id="273"/>
            <p14:sldId id="270"/>
            <p14:sldId id="274"/>
            <p14:sldId id="275"/>
            <p14:sldId id="268"/>
            <p14:sldId id="276"/>
            <p14:sldId id="277"/>
            <p14:sldId id="278"/>
            <p14:sldId id="279"/>
            <p14:sldId id="280"/>
            <p14:sldId id="281"/>
            <p14:sldId id="282"/>
            <p14:sldId id="284"/>
            <p14:sldId id="283"/>
            <p14:sldId id="285"/>
            <p14:sldId id="286"/>
            <p14:sldId id="287"/>
            <p14:sldId id="288"/>
          </p14:sldIdLst>
        </p14:section>
        <p14:section name="Σχεδιάστε, εντυπωσιάστε, συνεργαστείτε" id="{B9B51309-D148-4332-87C2-07BE32FBCA3B}">
          <p14:sldIdLst>
            <p14:sldId id="262"/>
            <p14:sldId id="257"/>
            <p14:sldId id="264"/>
          </p14:sldIdLst>
        </p14:section>
        <p14:section name="Μάθετε περισσότερα" id="{2CC34DB2-6590-42C0-AD4B-A04C6060184E}">
          <p14:sldIdLst>
            <p14:sldId id="2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B4A6"/>
    <a:srgbClr val="734F29"/>
    <a:srgbClr val="D24726"/>
    <a:srgbClr val="DD462F"/>
    <a:srgbClr val="AEB785"/>
    <a:srgbClr val="EFD5A2"/>
    <a:srgbClr val="3B3026"/>
    <a:srgbClr val="ECE1CA"/>
    <a:srgbClr val="7955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280" autoAdjust="0"/>
  </p:normalViewPr>
  <p:slideViewPr>
    <p:cSldViewPr snapToGrid="0">
      <p:cViewPr varScale="1">
        <p:scale>
          <a:sx n="80" d="100"/>
          <a:sy n="80" d="100"/>
        </p:scale>
        <p:origin x="58" y="254"/>
      </p:cViewPr>
      <p:guideLst>
        <p:guide orient="horz" pos="2160"/>
        <p:guide pos="3840"/>
      </p:guideLst>
    </p:cSldViewPr>
  </p:slideViewPr>
  <p:notesTextViewPr>
    <p:cViewPr>
      <p:scale>
        <a:sx n="1" d="1"/>
        <a:sy n="1" d="1"/>
      </p:scale>
      <p:origin x="0" y="0"/>
    </p:cViewPr>
  </p:notesTextViewPr>
  <p:notesViewPr>
    <p:cSldViewPr snapToGrid="0">
      <p:cViewPr varScale="1">
        <p:scale>
          <a:sx n="99" d="100"/>
          <a:sy n="99" d="100"/>
        </p:scale>
        <p:origin x="282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ke Test User" userId="SID-0" providerId="Test" clId="FakeClientId"/>
    <pc:docChg chg="custSel modSld modMainMaster modNotesMaster modHandout">
      <pc:chgData name="Fake Test User" userId="SID-0" providerId="Test" clId="FakeClientId" dt="2019-08-05T02:33:01.927" v="50"/>
      <pc:docMkLst>
        <pc:docMk/>
      </pc:docMkLst>
      <pc:sldChg chg="modSp mod modNotes">
        <pc:chgData name="Fake Test User" userId="SID-0" providerId="Test" clId="FakeClientId" dt="2019-08-02T02:23:04.096" v="24" actId="790"/>
        <pc:sldMkLst>
          <pc:docMk/>
          <pc:sldMk cId="2471807738" sldId="256"/>
        </pc:sldMkLst>
        <pc:spChg chg="mod">
          <ac:chgData name="Fake Test User" userId="SID-0" providerId="Test" clId="FakeClientId" dt="2019-08-02T02:23:04.096" v="24" actId="790"/>
          <ac:spMkLst>
            <pc:docMk/>
            <pc:sldMk cId="2471807738" sldId="256"/>
            <ac:spMk id="2" creationId="{00000000-0000-0000-0000-000000000000}"/>
          </ac:spMkLst>
        </pc:spChg>
        <pc:spChg chg="mod">
          <ac:chgData name="Fake Test User" userId="SID-0" providerId="Test" clId="FakeClientId" dt="2019-08-02T02:23:04.096" v="24" actId="790"/>
          <ac:spMkLst>
            <pc:docMk/>
            <pc:sldMk cId="2471807738" sldId="256"/>
            <ac:spMk id="3" creationId="{00000000-0000-0000-0000-000000000000}"/>
          </ac:spMkLst>
        </pc:spChg>
      </pc:sldChg>
      <pc:sldChg chg="modSp mod modNotes">
        <pc:chgData name="Fake Test User" userId="SID-0" providerId="Test" clId="FakeClientId" dt="2019-08-02T02:29:58.602" v="42" actId="14826"/>
        <pc:sldMkLst>
          <pc:docMk/>
          <pc:sldMk cId="1328676004" sldId="257"/>
        </pc:sldMkLst>
        <pc:spChg chg="mod">
          <ac:chgData name="Fake Test User" userId="SID-0" providerId="Test" clId="FakeClientId" dt="2019-08-02T02:23:27.547" v="26" actId="790"/>
          <ac:spMkLst>
            <pc:docMk/>
            <pc:sldMk cId="1328676004" sldId="257"/>
            <ac:spMk id="2" creationId="{00000000-0000-0000-0000-000000000000}"/>
          </ac:spMkLst>
        </pc:spChg>
        <pc:spChg chg="mod">
          <ac:chgData name="Fake Test User" userId="SID-0" providerId="Test" clId="FakeClientId" dt="2019-08-02T02:23:27.547" v="26" actId="790"/>
          <ac:spMkLst>
            <pc:docMk/>
            <pc:sldMk cId="1328676004" sldId="257"/>
            <ac:spMk id="3" creationId="{00000000-0000-0000-0000-000000000000}"/>
          </ac:spMkLst>
        </pc:spChg>
        <pc:picChg chg="mod">
          <ac:chgData name="Fake Test User" userId="SID-0" providerId="Test" clId="FakeClientId" dt="2019-08-02T02:25:41.476" v="36" actId="1035"/>
          <ac:picMkLst>
            <pc:docMk/>
            <pc:sldMk cId="1328676004" sldId="257"/>
            <ac:picMk id="6" creationId="{00000000-0000-0000-0000-000000000000}"/>
          </ac:picMkLst>
        </pc:picChg>
        <pc:picChg chg="mod">
          <ac:chgData name="Fake Test User" userId="SID-0" providerId="Test" clId="FakeClientId" dt="2019-08-02T02:29:44.337" v="41" actId="14826"/>
          <ac:picMkLst>
            <pc:docMk/>
            <pc:sldMk cId="1328676004" sldId="257"/>
            <ac:picMk id="7" creationId="{00000000-0000-0000-0000-000000000000}"/>
          </ac:picMkLst>
        </pc:picChg>
        <pc:picChg chg="mod">
          <ac:chgData name="Fake Test User" userId="SID-0" providerId="Test" clId="FakeClientId" dt="2019-08-02T02:29:58.602" v="42" actId="14826"/>
          <ac:picMkLst>
            <pc:docMk/>
            <pc:sldMk cId="1328676004" sldId="257"/>
            <ac:picMk id="11" creationId="{00000000-0000-0000-0000-000000000000}"/>
          </ac:picMkLst>
        </pc:picChg>
      </pc:sldChg>
      <pc:sldChg chg="modSp mod modNotes">
        <pc:chgData name="Fake Test User" userId="SID-0" providerId="Test" clId="FakeClientId" dt="2019-08-02T02:29:18.089" v="40" actId="14826"/>
        <pc:sldMkLst>
          <pc:docMk/>
          <pc:sldMk cId="2090733893" sldId="262"/>
        </pc:sldMkLst>
        <pc:spChg chg="mod">
          <ac:chgData name="Fake Test User" userId="SID-0" providerId="Test" clId="FakeClientId" dt="2019-08-02T02:23:12.361" v="25" actId="790"/>
          <ac:spMkLst>
            <pc:docMk/>
            <pc:sldMk cId="2090733893" sldId="262"/>
            <ac:spMk id="2" creationId="{00000000-0000-0000-0000-000000000000}"/>
          </ac:spMkLst>
        </pc:spChg>
        <pc:spChg chg="mod">
          <ac:chgData name="Fake Test User" userId="SID-0" providerId="Test" clId="FakeClientId" dt="2019-08-02T02:23:12.361" v="25" actId="790"/>
          <ac:spMkLst>
            <pc:docMk/>
            <pc:sldMk cId="2090733893" sldId="262"/>
            <ac:spMk id="3" creationId="{00000000-0000-0000-0000-000000000000}"/>
          </ac:spMkLst>
        </pc:spChg>
        <pc:picChg chg="mod">
          <ac:chgData name="Fake Test User" userId="SID-0" providerId="Test" clId="FakeClientId" dt="2019-08-02T02:29:05.449" v="39" actId="14826"/>
          <ac:picMkLst>
            <pc:docMk/>
            <pc:sldMk cId="2090733893" sldId="262"/>
            <ac:picMk id="4" creationId="{00000000-0000-0000-0000-000000000000}"/>
          </ac:picMkLst>
        </pc:picChg>
        <pc:picChg chg="mod">
          <ac:chgData name="Fake Test User" userId="SID-0" providerId="Test" clId="FakeClientId" dt="2019-08-02T02:29:18.089" v="40" actId="14826"/>
          <ac:picMkLst>
            <pc:docMk/>
            <pc:sldMk cId="2090733893" sldId="262"/>
            <ac:picMk id="5" creationId="{00000000-0000-0000-0000-000000000000}"/>
          </ac:picMkLst>
        </pc:picChg>
        <pc:picChg chg="mod">
          <ac:chgData name="Fake Test User" userId="SID-0" providerId="Test" clId="FakeClientId" dt="2019-08-02T02:28:47.418" v="38" actId="14826"/>
          <ac:picMkLst>
            <pc:docMk/>
            <pc:sldMk cId="2090733893" sldId="262"/>
            <ac:picMk id="6" creationId="{00000000-0000-0000-0000-000000000000}"/>
          </ac:picMkLst>
        </pc:picChg>
      </pc:sldChg>
      <pc:sldChg chg="modSp mod modNotes">
        <pc:chgData name="Fake Test User" userId="SID-0" providerId="Test" clId="FakeClientId" dt="2019-08-05T02:33:01.927" v="50"/>
        <pc:sldMkLst>
          <pc:docMk/>
          <pc:sldMk cId="2317502127" sldId="263"/>
        </pc:sldMkLst>
        <pc:spChg chg="mod">
          <ac:chgData name="Fake Test User" userId="SID-0" providerId="Test" clId="FakeClientId" dt="2019-08-02T02:24:01.045" v="28" actId="790"/>
          <ac:spMkLst>
            <pc:docMk/>
            <pc:sldMk cId="2317502127" sldId="263"/>
            <ac:spMk id="2" creationId="{00000000-0000-0000-0000-000000000000}"/>
          </ac:spMkLst>
        </pc:spChg>
        <pc:spChg chg="mod">
          <ac:chgData name="Fake Test User" userId="SID-0" providerId="Test" clId="FakeClientId" dt="2019-08-05T02:31:09.353" v="48" actId="14100"/>
          <ac:spMkLst>
            <pc:docMk/>
            <pc:sldMk cId="2317502127" sldId="263"/>
            <ac:spMk id="3" creationId="{00000000-0000-0000-0000-000000000000}"/>
          </ac:spMkLst>
        </pc:spChg>
        <pc:spChg chg="mod">
          <ac:chgData name="Fake Test User" userId="SID-0" providerId="Test" clId="FakeClientId" dt="2019-08-02T02:27:08.815" v="37" actId="14100"/>
          <ac:spMkLst>
            <pc:docMk/>
            <pc:sldMk cId="2317502127" sldId="263"/>
            <ac:spMk id="4" creationId="{00000000-0000-0000-0000-000000000000}"/>
          </ac:spMkLst>
        </pc:spChg>
        <pc:spChg chg="mod">
          <ac:chgData name="Fake Test User" userId="SID-0" providerId="Test" clId="FakeClientId" dt="2019-08-05T02:33:01.927" v="50"/>
          <ac:spMkLst>
            <pc:docMk/>
            <pc:sldMk cId="2317502127" sldId="263"/>
            <ac:spMk id="8" creationId="{00000000-0000-0000-0000-000000000000}"/>
          </ac:spMkLst>
        </pc:spChg>
        <pc:spChg chg="mod">
          <ac:chgData name="Fake Test User" userId="SID-0" providerId="Test" clId="FakeClientId" dt="2019-08-05T02:32:37.147" v="49"/>
          <ac:spMkLst>
            <pc:docMk/>
            <pc:sldMk cId="2317502127" sldId="263"/>
            <ac:spMk id="9" creationId="{00000000-0000-0000-0000-000000000000}"/>
          </ac:spMkLst>
        </pc:spChg>
      </pc:sldChg>
      <pc:sldChg chg="modSp mod modNotes">
        <pc:chgData name="Fake Test User" userId="SID-0" providerId="Test" clId="FakeClientId" dt="2019-08-02T02:30:17.399" v="43" actId="14826"/>
        <pc:sldMkLst>
          <pc:docMk/>
          <pc:sldMk cId="1531532291" sldId="264"/>
        </pc:sldMkLst>
        <pc:spChg chg="mod">
          <ac:chgData name="Fake Test User" userId="SID-0" providerId="Test" clId="FakeClientId" dt="2019-08-02T02:23:40.468" v="27" actId="790"/>
          <ac:spMkLst>
            <pc:docMk/>
            <pc:sldMk cId="1531532291" sldId="264"/>
            <ac:spMk id="2" creationId="{00000000-0000-0000-0000-000000000000}"/>
          </ac:spMkLst>
        </pc:spChg>
        <pc:spChg chg="mod">
          <ac:chgData name="Fake Test User" userId="SID-0" providerId="Test" clId="FakeClientId" dt="2019-08-02T02:23:40.468" v="27" actId="790"/>
          <ac:spMkLst>
            <pc:docMk/>
            <pc:sldMk cId="1531532291" sldId="264"/>
            <ac:spMk id="3" creationId="{00000000-0000-0000-0000-000000000000}"/>
          </ac:spMkLst>
        </pc:spChg>
        <pc:picChg chg="mod">
          <ac:chgData name="Fake Test User" userId="SID-0" providerId="Test" clId="FakeClientId" dt="2019-08-02T02:30:17.399" v="43" actId="14826"/>
          <ac:picMkLst>
            <pc:docMk/>
            <pc:sldMk cId="1531532291" sldId="264"/>
            <ac:picMk id="5" creationId="{00000000-0000-0000-0000-000000000000}"/>
          </ac:picMkLst>
        </pc:picChg>
      </pc:sldChg>
      <pc:sldMasterChg chg="modSp mod modSldLayout">
        <pc:chgData name="Fake Test User" userId="SID-0" providerId="Test" clId="FakeClientId" dt="2019-08-02T02:20:10.829" v="17" actId="790"/>
        <pc:sldMasterMkLst>
          <pc:docMk/>
          <pc:sldMasterMk cId="946754946" sldId="2147483660"/>
        </pc:sldMasterMkLst>
        <pc:spChg chg="mod">
          <ac:chgData name="Fake Test User" userId="SID-0" providerId="Test" clId="FakeClientId" dt="2019-08-02T02:17:14.728" v="6" actId="790"/>
          <ac:spMkLst>
            <pc:docMk/>
            <pc:sldMasterMk cId="946754946" sldId="2147483660"/>
            <ac:spMk id="2" creationId="{00000000-0000-0000-0000-000000000000}"/>
          </ac:spMkLst>
        </pc:spChg>
        <pc:spChg chg="mod">
          <ac:chgData name="Fake Test User" userId="SID-0" providerId="Test" clId="FakeClientId" dt="2019-08-02T02:17:14.728" v="6" actId="790"/>
          <ac:spMkLst>
            <pc:docMk/>
            <pc:sldMasterMk cId="946754946" sldId="2147483660"/>
            <ac:spMk id="3" creationId="{00000000-0000-0000-0000-000000000000}"/>
          </ac:spMkLst>
        </pc:spChg>
        <pc:spChg chg="mod">
          <ac:chgData name="Fake Test User" userId="SID-0" providerId="Test" clId="FakeClientId" dt="2019-08-02T02:17:14.728" v="6" actId="790"/>
          <ac:spMkLst>
            <pc:docMk/>
            <pc:sldMasterMk cId="946754946" sldId="2147483660"/>
            <ac:spMk id="4" creationId="{00000000-0000-0000-0000-000000000000}"/>
          </ac:spMkLst>
        </pc:spChg>
        <pc:spChg chg="mod">
          <ac:chgData name="Fake Test User" userId="SID-0" providerId="Test" clId="FakeClientId" dt="2019-08-02T02:17:14.728" v="6" actId="790"/>
          <ac:spMkLst>
            <pc:docMk/>
            <pc:sldMasterMk cId="946754946" sldId="2147483660"/>
            <ac:spMk id="5" creationId="{00000000-0000-0000-0000-000000000000}"/>
          </ac:spMkLst>
        </pc:spChg>
        <pc:spChg chg="mod">
          <ac:chgData name="Fake Test User" userId="SID-0" providerId="Test" clId="FakeClientId" dt="2019-08-02T02:17:14.728" v="6" actId="790"/>
          <ac:spMkLst>
            <pc:docMk/>
            <pc:sldMasterMk cId="946754946" sldId="2147483660"/>
            <ac:spMk id="6" creationId="{00000000-0000-0000-0000-000000000000}"/>
          </ac:spMkLst>
        </pc:spChg>
        <pc:sldLayoutChg chg="modSp mod">
          <pc:chgData name="Fake Test User" userId="SID-0" providerId="Test" clId="FakeClientId" dt="2019-08-02T02:17:25.693" v="7" actId="790"/>
          <pc:sldLayoutMkLst>
            <pc:docMk/>
            <pc:sldMasterMk cId="946754946" sldId="2147483660"/>
            <pc:sldLayoutMk cId="1718549498" sldId="2147483661"/>
          </pc:sldLayoutMkLst>
          <pc:spChg chg="mod">
            <ac:chgData name="Fake Test User" userId="SID-0" providerId="Test" clId="FakeClientId" dt="2019-08-02T02:17:25.693" v="7" actId="790"/>
            <ac:spMkLst>
              <pc:docMk/>
              <pc:sldMasterMk cId="946754946" sldId="2147483660"/>
              <pc:sldLayoutMk cId="1718549498" sldId="2147483661"/>
              <ac:spMk id="2" creationId="{00000000-0000-0000-0000-000000000000}"/>
            </ac:spMkLst>
          </pc:spChg>
          <pc:spChg chg="mod">
            <ac:chgData name="Fake Test User" userId="SID-0" providerId="Test" clId="FakeClientId" dt="2019-08-02T02:17:25.693" v="7" actId="790"/>
            <ac:spMkLst>
              <pc:docMk/>
              <pc:sldMasterMk cId="946754946" sldId="2147483660"/>
              <pc:sldLayoutMk cId="1718549498" sldId="2147483661"/>
              <ac:spMk id="3" creationId="{00000000-0000-0000-0000-000000000000}"/>
            </ac:spMkLst>
          </pc:spChg>
          <pc:spChg chg="mod">
            <ac:chgData name="Fake Test User" userId="SID-0" providerId="Test" clId="FakeClientId" dt="2019-08-02T02:17:25.693" v="7" actId="790"/>
            <ac:spMkLst>
              <pc:docMk/>
              <pc:sldMasterMk cId="946754946" sldId="2147483660"/>
              <pc:sldLayoutMk cId="1718549498" sldId="2147483661"/>
              <ac:spMk id="4" creationId="{00000000-0000-0000-0000-000000000000}"/>
            </ac:spMkLst>
          </pc:spChg>
          <pc:spChg chg="mod">
            <ac:chgData name="Fake Test User" userId="SID-0" providerId="Test" clId="FakeClientId" dt="2019-08-02T02:17:25.693" v="7" actId="790"/>
            <ac:spMkLst>
              <pc:docMk/>
              <pc:sldMasterMk cId="946754946" sldId="2147483660"/>
              <pc:sldLayoutMk cId="1718549498" sldId="2147483661"/>
              <ac:spMk id="5" creationId="{00000000-0000-0000-0000-000000000000}"/>
            </ac:spMkLst>
          </pc:spChg>
          <pc:spChg chg="mod">
            <ac:chgData name="Fake Test User" userId="SID-0" providerId="Test" clId="FakeClientId" dt="2019-08-02T02:17:25.693" v="7" actId="790"/>
            <ac:spMkLst>
              <pc:docMk/>
              <pc:sldMasterMk cId="946754946" sldId="2147483660"/>
              <pc:sldLayoutMk cId="1718549498" sldId="2147483661"/>
              <ac:spMk id="6" creationId="{00000000-0000-0000-0000-000000000000}"/>
            </ac:spMkLst>
          </pc:spChg>
          <pc:spChg chg="mod">
            <ac:chgData name="Fake Test User" userId="SID-0" providerId="Test" clId="FakeClientId" dt="2019-08-02T02:17:25.693" v="7" actId="790"/>
            <ac:spMkLst>
              <pc:docMk/>
              <pc:sldMasterMk cId="946754946" sldId="2147483660"/>
              <pc:sldLayoutMk cId="1718549498" sldId="2147483661"/>
              <ac:spMk id="7" creationId="{00000000-0000-0000-0000-000000000000}"/>
            </ac:spMkLst>
          </pc:spChg>
          <pc:spChg chg="mod">
            <ac:chgData name="Fake Test User" userId="SID-0" providerId="Test" clId="FakeClientId" dt="2019-08-02T02:17:25.693" v="7" actId="790"/>
            <ac:spMkLst>
              <pc:docMk/>
              <pc:sldMasterMk cId="946754946" sldId="2147483660"/>
              <pc:sldLayoutMk cId="1718549498" sldId="2147483661"/>
              <ac:spMk id="8" creationId="{00000000-0000-0000-0000-000000000000}"/>
            </ac:spMkLst>
          </pc:spChg>
        </pc:sldLayoutChg>
        <pc:sldLayoutChg chg="modSp mod">
          <pc:chgData name="Fake Test User" userId="SID-0" providerId="Test" clId="FakeClientId" dt="2019-08-02T02:17:44.784" v="8" actId="790"/>
          <pc:sldLayoutMkLst>
            <pc:docMk/>
            <pc:sldMasterMk cId="946754946" sldId="2147483660"/>
            <pc:sldLayoutMk cId="2185836540" sldId="2147483662"/>
          </pc:sldLayoutMkLst>
          <pc:spChg chg="mod">
            <ac:chgData name="Fake Test User" userId="SID-0" providerId="Test" clId="FakeClientId" dt="2019-08-02T02:17:44.784" v="8" actId="790"/>
            <ac:spMkLst>
              <pc:docMk/>
              <pc:sldMasterMk cId="946754946" sldId="2147483660"/>
              <pc:sldLayoutMk cId="2185836540" sldId="2147483662"/>
              <ac:spMk id="2" creationId="{00000000-0000-0000-0000-000000000000}"/>
            </ac:spMkLst>
          </pc:spChg>
          <pc:spChg chg="mod">
            <ac:chgData name="Fake Test User" userId="SID-0" providerId="Test" clId="FakeClientId" dt="2019-08-02T02:17:44.784" v="8" actId="790"/>
            <ac:spMkLst>
              <pc:docMk/>
              <pc:sldMasterMk cId="946754946" sldId="2147483660"/>
              <pc:sldLayoutMk cId="2185836540" sldId="2147483662"/>
              <ac:spMk id="3" creationId="{00000000-0000-0000-0000-000000000000}"/>
            </ac:spMkLst>
          </pc:spChg>
          <pc:spChg chg="mod">
            <ac:chgData name="Fake Test User" userId="SID-0" providerId="Test" clId="FakeClientId" dt="2019-08-02T02:17:44.784" v="8" actId="790"/>
            <ac:spMkLst>
              <pc:docMk/>
              <pc:sldMasterMk cId="946754946" sldId="2147483660"/>
              <pc:sldLayoutMk cId="2185836540" sldId="2147483662"/>
              <ac:spMk id="4" creationId="{00000000-0000-0000-0000-000000000000}"/>
            </ac:spMkLst>
          </pc:spChg>
          <pc:spChg chg="mod">
            <ac:chgData name="Fake Test User" userId="SID-0" providerId="Test" clId="FakeClientId" dt="2019-08-02T02:17:44.784" v="8" actId="790"/>
            <ac:spMkLst>
              <pc:docMk/>
              <pc:sldMasterMk cId="946754946" sldId="2147483660"/>
              <pc:sldLayoutMk cId="2185836540" sldId="2147483662"/>
              <ac:spMk id="5" creationId="{00000000-0000-0000-0000-000000000000}"/>
            </ac:spMkLst>
          </pc:spChg>
          <pc:spChg chg="mod">
            <ac:chgData name="Fake Test User" userId="SID-0" providerId="Test" clId="FakeClientId" dt="2019-08-02T02:17:44.784" v="8" actId="790"/>
            <ac:spMkLst>
              <pc:docMk/>
              <pc:sldMasterMk cId="946754946" sldId="2147483660"/>
              <pc:sldLayoutMk cId="2185836540" sldId="2147483662"/>
              <ac:spMk id="6" creationId="{00000000-0000-0000-0000-000000000000}"/>
            </ac:spMkLst>
          </pc:spChg>
          <pc:spChg chg="mod">
            <ac:chgData name="Fake Test User" userId="SID-0" providerId="Test" clId="FakeClientId" dt="2019-08-02T02:17:44.784" v="8" actId="790"/>
            <ac:spMkLst>
              <pc:docMk/>
              <pc:sldMasterMk cId="946754946" sldId="2147483660"/>
              <pc:sldLayoutMk cId="2185836540" sldId="2147483662"/>
              <ac:spMk id="7" creationId="{00000000-0000-0000-0000-000000000000}"/>
            </ac:spMkLst>
          </pc:spChg>
          <pc:spChg chg="mod">
            <ac:chgData name="Fake Test User" userId="SID-0" providerId="Test" clId="FakeClientId" dt="2019-08-02T02:17:44.784" v="8" actId="790"/>
            <ac:spMkLst>
              <pc:docMk/>
              <pc:sldMasterMk cId="946754946" sldId="2147483660"/>
              <pc:sldLayoutMk cId="2185836540" sldId="2147483662"/>
              <ac:spMk id="8" creationId="{00000000-0000-0000-0000-000000000000}"/>
            </ac:spMkLst>
          </pc:spChg>
        </pc:sldLayoutChg>
        <pc:sldLayoutChg chg="modSp mod">
          <pc:chgData name="Fake Test User" userId="SID-0" providerId="Test" clId="FakeClientId" dt="2019-08-02T02:18:41.761" v="9" actId="790"/>
          <pc:sldLayoutMkLst>
            <pc:docMk/>
            <pc:sldMasterMk cId="946754946" sldId="2147483660"/>
            <pc:sldLayoutMk cId="1335655537" sldId="2147483663"/>
          </pc:sldLayoutMkLst>
          <pc:spChg chg="mod">
            <ac:chgData name="Fake Test User" userId="SID-0" providerId="Test" clId="FakeClientId" dt="2019-08-02T02:18:41.761" v="9" actId="790"/>
            <ac:spMkLst>
              <pc:docMk/>
              <pc:sldMasterMk cId="946754946" sldId="2147483660"/>
              <pc:sldLayoutMk cId="1335655537" sldId="2147483663"/>
              <ac:spMk id="2" creationId="{00000000-0000-0000-0000-000000000000}"/>
            </ac:spMkLst>
          </pc:spChg>
          <pc:spChg chg="mod">
            <ac:chgData name="Fake Test User" userId="SID-0" providerId="Test" clId="FakeClientId" dt="2019-08-02T02:18:41.761" v="9" actId="790"/>
            <ac:spMkLst>
              <pc:docMk/>
              <pc:sldMasterMk cId="946754946" sldId="2147483660"/>
              <pc:sldLayoutMk cId="1335655537" sldId="2147483663"/>
              <ac:spMk id="3" creationId="{00000000-0000-0000-0000-000000000000}"/>
            </ac:spMkLst>
          </pc:spChg>
          <pc:spChg chg="mod">
            <ac:chgData name="Fake Test User" userId="SID-0" providerId="Test" clId="FakeClientId" dt="2019-08-02T02:18:41.761" v="9" actId="790"/>
            <ac:spMkLst>
              <pc:docMk/>
              <pc:sldMasterMk cId="946754946" sldId="2147483660"/>
              <pc:sldLayoutMk cId="1335655537" sldId="2147483663"/>
              <ac:spMk id="4" creationId="{00000000-0000-0000-0000-000000000000}"/>
            </ac:spMkLst>
          </pc:spChg>
          <pc:spChg chg="mod">
            <ac:chgData name="Fake Test User" userId="SID-0" providerId="Test" clId="FakeClientId" dt="2019-08-02T02:18:41.761" v="9" actId="790"/>
            <ac:spMkLst>
              <pc:docMk/>
              <pc:sldMasterMk cId="946754946" sldId="2147483660"/>
              <pc:sldLayoutMk cId="1335655537" sldId="2147483663"/>
              <ac:spMk id="5" creationId="{00000000-0000-0000-0000-000000000000}"/>
            </ac:spMkLst>
          </pc:spChg>
          <pc:spChg chg="mod">
            <ac:chgData name="Fake Test User" userId="SID-0" providerId="Test" clId="FakeClientId" dt="2019-08-02T02:18:41.761" v="9" actId="790"/>
            <ac:spMkLst>
              <pc:docMk/>
              <pc:sldMasterMk cId="946754946" sldId="2147483660"/>
              <pc:sldLayoutMk cId="1335655537" sldId="2147483663"/>
              <ac:spMk id="6" creationId="{00000000-0000-0000-0000-000000000000}"/>
            </ac:spMkLst>
          </pc:spChg>
          <pc:spChg chg="mod">
            <ac:chgData name="Fake Test User" userId="SID-0" providerId="Test" clId="FakeClientId" dt="2019-08-02T02:18:41.761" v="9" actId="790"/>
            <ac:spMkLst>
              <pc:docMk/>
              <pc:sldMasterMk cId="946754946" sldId="2147483660"/>
              <pc:sldLayoutMk cId="1335655537" sldId="2147483663"/>
              <ac:spMk id="7" creationId="{00000000-0000-0000-0000-000000000000}"/>
            </ac:spMkLst>
          </pc:spChg>
          <pc:spChg chg="mod">
            <ac:chgData name="Fake Test User" userId="SID-0" providerId="Test" clId="FakeClientId" dt="2019-08-02T02:18:41.761" v="9" actId="790"/>
            <ac:spMkLst>
              <pc:docMk/>
              <pc:sldMasterMk cId="946754946" sldId="2147483660"/>
              <pc:sldLayoutMk cId="1335655537" sldId="2147483663"/>
              <ac:spMk id="8" creationId="{00000000-0000-0000-0000-000000000000}"/>
            </ac:spMkLst>
          </pc:spChg>
        </pc:sldLayoutChg>
        <pc:sldLayoutChg chg="modSp mod">
          <pc:chgData name="Fake Test User" userId="SID-0" providerId="Test" clId="FakeClientId" dt="2019-08-02T02:18:50.744" v="10" actId="790"/>
          <pc:sldLayoutMkLst>
            <pc:docMk/>
            <pc:sldMasterMk cId="946754946" sldId="2147483660"/>
            <pc:sldLayoutMk cId="3328223887" sldId="2147483664"/>
          </pc:sldLayoutMkLst>
          <pc:spChg chg="mod">
            <ac:chgData name="Fake Test User" userId="SID-0" providerId="Test" clId="FakeClientId" dt="2019-08-02T02:18:50.744" v="10" actId="790"/>
            <ac:spMkLst>
              <pc:docMk/>
              <pc:sldMasterMk cId="946754946" sldId="2147483660"/>
              <pc:sldLayoutMk cId="3328223887" sldId="2147483664"/>
              <ac:spMk id="2" creationId="{00000000-0000-0000-0000-000000000000}"/>
            </ac:spMkLst>
          </pc:spChg>
          <pc:spChg chg="mod">
            <ac:chgData name="Fake Test User" userId="SID-0" providerId="Test" clId="FakeClientId" dt="2019-08-02T02:18:50.744" v="10" actId="790"/>
            <ac:spMkLst>
              <pc:docMk/>
              <pc:sldMasterMk cId="946754946" sldId="2147483660"/>
              <pc:sldLayoutMk cId="3328223887" sldId="2147483664"/>
              <ac:spMk id="3" creationId="{00000000-0000-0000-0000-000000000000}"/>
            </ac:spMkLst>
          </pc:spChg>
          <pc:spChg chg="mod">
            <ac:chgData name="Fake Test User" userId="SID-0" providerId="Test" clId="FakeClientId" dt="2019-08-02T02:18:50.744" v="10" actId="790"/>
            <ac:spMkLst>
              <pc:docMk/>
              <pc:sldMasterMk cId="946754946" sldId="2147483660"/>
              <pc:sldLayoutMk cId="3328223887" sldId="2147483664"/>
              <ac:spMk id="4" creationId="{00000000-0000-0000-0000-000000000000}"/>
            </ac:spMkLst>
          </pc:spChg>
          <pc:spChg chg="mod">
            <ac:chgData name="Fake Test User" userId="SID-0" providerId="Test" clId="FakeClientId" dt="2019-08-02T02:18:50.744" v="10" actId="790"/>
            <ac:spMkLst>
              <pc:docMk/>
              <pc:sldMasterMk cId="946754946" sldId="2147483660"/>
              <pc:sldLayoutMk cId="3328223887" sldId="2147483664"/>
              <ac:spMk id="5" creationId="{00000000-0000-0000-0000-000000000000}"/>
            </ac:spMkLst>
          </pc:spChg>
          <pc:spChg chg="mod">
            <ac:chgData name="Fake Test User" userId="SID-0" providerId="Test" clId="FakeClientId" dt="2019-08-02T02:18:50.744" v="10" actId="790"/>
            <ac:spMkLst>
              <pc:docMk/>
              <pc:sldMasterMk cId="946754946" sldId="2147483660"/>
              <pc:sldLayoutMk cId="3328223887" sldId="2147483664"/>
              <ac:spMk id="6" creationId="{00000000-0000-0000-0000-000000000000}"/>
            </ac:spMkLst>
          </pc:spChg>
          <pc:spChg chg="mod">
            <ac:chgData name="Fake Test User" userId="SID-0" providerId="Test" clId="FakeClientId" dt="2019-08-02T02:18:50.744" v="10" actId="790"/>
            <ac:spMkLst>
              <pc:docMk/>
              <pc:sldMasterMk cId="946754946" sldId="2147483660"/>
              <pc:sldLayoutMk cId="3328223887" sldId="2147483664"/>
              <ac:spMk id="7" creationId="{00000000-0000-0000-0000-000000000000}"/>
            </ac:spMkLst>
          </pc:spChg>
          <pc:spChg chg="mod">
            <ac:chgData name="Fake Test User" userId="SID-0" providerId="Test" clId="FakeClientId" dt="2019-08-02T02:18:50.744" v="10" actId="790"/>
            <ac:spMkLst>
              <pc:docMk/>
              <pc:sldMasterMk cId="946754946" sldId="2147483660"/>
              <pc:sldLayoutMk cId="3328223887" sldId="2147483664"/>
              <ac:spMk id="8" creationId="{00000000-0000-0000-0000-000000000000}"/>
            </ac:spMkLst>
          </pc:spChg>
          <pc:spChg chg="mod">
            <ac:chgData name="Fake Test User" userId="SID-0" providerId="Test" clId="FakeClientId" dt="2019-08-02T02:18:50.744" v="10" actId="790"/>
            <ac:spMkLst>
              <pc:docMk/>
              <pc:sldMasterMk cId="946754946" sldId="2147483660"/>
              <pc:sldLayoutMk cId="3328223887" sldId="2147483664"/>
              <ac:spMk id="9" creationId="{00000000-0000-0000-0000-000000000000}"/>
            </ac:spMkLst>
          </pc:spChg>
        </pc:sldLayoutChg>
        <pc:sldLayoutChg chg="modSp mod">
          <pc:chgData name="Fake Test User" userId="SID-0" providerId="Test" clId="FakeClientId" dt="2019-08-02T02:19:00.071" v="11" actId="790"/>
          <pc:sldLayoutMkLst>
            <pc:docMk/>
            <pc:sldMasterMk cId="946754946" sldId="2147483660"/>
            <pc:sldLayoutMk cId="3606029816" sldId="2147483665"/>
          </pc:sldLayoutMkLst>
          <pc:spChg chg="mod">
            <ac:chgData name="Fake Test User" userId="SID-0" providerId="Test" clId="FakeClientId" dt="2019-08-02T02:19:00.071" v="11" actId="790"/>
            <ac:spMkLst>
              <pc:docMk/>
              <pc:sldMasterMk cId="946754946" sldId="2147483660"/>
              <pc:sldLayoutMk cId="3606029816" sldId="2147483665"/>
              <ac:spMk id="2" creationId="{00000000-0000-0000-0000-000000000000}"/>
            </ac:spMkLst>
          </pc:spChg>
          <pc:spChg chg="mod">
            <ac:chgData name="Fake Test User" userId="SID-0" providerId="Test" clId="FakeClientId" dt="2019-08-02T02:19:00.071" v="11" actId="790"/>
            <ac:spMkLst>
              <pc:docMk/>
              <pc:sldMasterMk cId="946754946" sldId="2147483660"/>
              <pc:sldLayoutMk cId="3606029816" sldId="2147483665"/>
              <ac:spMk id="3" creationId="{00000000-0000-0000-0000-000000000000}"/>
            </ac:spMkLst>
          </pc:spChg>
          <pc:spChg chg="mod">
            <ac:chgData name="Fake Test User" userId="SID-0" providerId="Test" clId="FakeClientId" dt="2019-08-02T02:19:00.071" v="11" actId="790"/>
            <ac:spMkLst>
              <pc:docMk/>
              <pc:sldMasterMk cId="946754946" sldId="2147483660"/>
              <pc:sldLayoutMk cId="3606029816" sldId="2147483665"/>
              <ac:spMk id="4" creationId="{00000000-0000-0000-0000-000000000000}"/>
            </ac:spMkLst>
          </pc:spChg>
          <pc:spChg chg="mod">
            <ac:chgData name="Fake Test User" userId="SID-0" providerId="Test" clId="FakeClientId" dt="2019-08-02T02:19:00.071" v="11" actId="790"/>
            <ac:spMkLst>
              <pc:docMk/>
              <pc:sldMasterMk cId="946754946" sldId="2147483660"/>
              <pc:sldLayoutMk cId="3606029816" sldId="2147483665"/>
              <ac:spMk id="5" creationId="{00000000-0000-0000-0000-000000000000}"/>
            </ac:spMkLst>
          </pc:spChg>
          <pc:spChg chg="mod">
            <ac:chgData name="Fake Test User" userId="SID-0" providerId="Test" clId="FakeClientId" dt="2019-08-02T02:19:00.071" v="11" actId="790"/>
            <ac:spMkLst>
              <pc:docMk/>
              <pc:sldMasterMk cId="946754946" sldId="2147483660"/>
              <pc:sldLayoutMk cId="3606029816" sldId="2147483665"/>
              <ac:spMk id="6" creationId="{00000000-0000-0000-0000-000000000000}"/>
            </ac:spMkLst>
          </pc:spChg>
          <pc:spChg chg="mod">
            <ac:chgData name="Fake Test User" userId="SID-0" providerId="Test" clId="FakeClientId" dt="2019-08-02T02:19:00.071" v="11" actId="790"/>
            <ac:spMkLst>
              <pc:docMk/>
              <pc:sldMasterMk cId="946754946" sldId="2147483660"/>
              <pc:sldLayoutMk cId="3606029816" sldId="2147483665"/>
              <ac:spMk id="7" creationId="{00000000-0000-0000-0000-000000000000}"/>
            </ac:spMkLst>
          </pc:spChg>
          <pc:spChg chg="mod">
            <ac:chgData name="Fake Test User" userId="SID-0" providerId="Test" clId="FakeClientId" dt="2019-08-02T02:19:00.071" v="11" actId="790"/>
            <ac:spMkLst>
              <pc:docMk/>
              <pc:sldMasterMk cId="946754946" sldId="2147483660"/>
              <pc:sldLayoutMk cId="3606029816" sldId="2147483665"/>
              <ac:spMk id="8" creationId="{00000000-0000-0000-0000-000000000000}"/>
            </ac:spMkLst>
          </pc:spChg>
          <pc:spChg chg="mod">
            <ac:chgData name="Fake Test User" userId="SID-0" providerId="Test" clId="FakeClientId" dt="2019-08-02T02:19:00.071" v="11" actId="790"/>
            <ac:spMkLst>
              <pc:docMk/>
              <pc:sldMasterMk cId="946754946" sldId="2147483660"/>
              <pc:sldLayoutMk cId="3606029816" sldId="2147483665"/>
              <ac:spMk id="9" creationId="{00000000-0000-0000-0000-000000000000}"/>
            </ac:spMkLst>
          </pc:spChg>
          <pc:spChg chg="mod">
            <ac:chgData name="Fake Test User" userId="SID-0" providerId="Test" clId="FakeClientId" dt="2019-08-02T02:19:00.071" v="11" actId="790"/>
            <ac:spMkLst>
              <pc:docMk/>
              <pc:sldMasterMk cId="946754946" sldId="2147483660"/>
              <pc:sldLayoutMk cId="3606029816" sldId="2147483665"/>
              <ac:spMk id="10" creationId="{00000000-0000-0000-0000-000000000000}"/>
            </ac:spMkLst>
          </pc:spChg>
          <pc:spChg chg="mod">
            <ac:chgData name="Fake Test User" userId="SID-0" providerId="Test" clId="FakeClientId" dt="2019-08-02T02:19:00.071" v="11" actId="790"/>
            <ac:spMkLst>
              <pc:docMk/>
              <pc:sldMasterMk cId="946754946" sldId="2147483660"/>
              <pc:sldLayoutMk cId="3606029816" sldId="2147483665"/>
              <ac:spMk id="11" creationId="{00000000-0000-0000-0000-000000000000}"/>
            </ac:spMkLst>
          </pc:spChg>
        </pc:sldLayoutChg>
        <pc:sldLayoutChg chg="modSp mod">
          <pc:chgData name="Fake Test User" userId="SID-0" providerId="Test" clId="FakeClientId" dt="2019-08-02T02:19:11.741" v="12" actId="790"/>
          <pc:sldLayoutMkLst>
            <pc:docMk/>
            <pc:sldMasterMk cId="946754946" sldId="2147483660"/>
            <pc:sldLayoutMk cId="100814485" sldId="2147483666"/>
          </pc:sldLayoutMkLst>
          <pc:spChg chg="mod">
            <ac:chgData name="Fake Test User" userId="SID-0" providerId="Test" clId="FakeClientId" dt="2019-08-02T02:19:11.741" v="12" actId="790"/>
            <ac:spMkLst>
              <pc:docMk/>
              <pc:sldMasterMk cId="946754946" sldId="2147483660"/>
              <pc:sldLayoutMk cId="100814485" sldId="2147483666"/>
              <ac:spMk id="2" creationId="{00000000-0000-0000-0000-000000000000}"/>
            </ac:spMkLst>
          </pc:spChg>
          <pc:spChg chg="mod">
            <ac:chgData name="Fake Test User" userId="SID-0" providerId="Test" clId="FakeClientId" dt="2019-08-02T02:19:11.741" v="12" actId="790"/>
            <ac:spMkLst>
              <pc:docMk/>
              <pc:sldMasterMk cId="946754946" sldId="2147483660"/>
              <pc:sldLayoutMk cId="100814485" sldId="2147483666"/>
              <ac:spMk id="3" creationId="{00000000-0000-0000-0000-000000000000}"/>
            </ac:spMkLst>
          </pc:spChg>
          <pc:spChg chg="mod">
            <ac:chgData name="Fake Test User" userId="SID-0" providerId="Test" clId="FakeClientId" dt="2019-08-02T02:19:11.741" v="12" actId="790"/>
            <ac:spMkLst>
              <pc:docMk/>
              <pc:sldMasterMk cId="946754946" sldId="2147483660"/>
              <pc:sldLayoutMk cId="100814485" sldId="2147483666"/>
              <ac:spMk id="4" creationId="{00000000-0000-0000-0000-000000000000}"/>
            </ac:spMkLst>
          </pc:spChg>
          <pc:spChg chg="mod">
            <ac:chgData name="Fake Test User" userId="SID-0" providerId="Test" clId="FakeClientId" dt="2019-08-02T02:19:11.741" v="12" actId="790"/>
            <ac:spMkLst>
              <pc:docMk/>
              <pc:sldMasterMk cId="946754946" sldId="2147483660"/>
              <pc:sldLayoutMk cId="100814485" sldId="2147483666"/>
              <ac:spMk id="5" creationId="{00000000-0000-0000-0000-000000000000}"/>
            </ac:spMkLst>
          </pc:spChg>
          <pc:spChg chg="mod">
            <ac:chgData name="Fake Test User" userId="SID-0" providerId="Test" clId="FakeClientId" dt="2019-08-02T02:19:11.741" v="12" actId="790"/>
            <ac:spMkLst>
              <pc:docMk/>
              <pc:sldMasterMk cId="946754946" sldId="2147483660"/>
              <pc:sldLayoutMk cId="100814485" sldId="2147483666"/>
              <ac:spMk id="6" creationId="{00000000-0000-0000-0000-000000000000}"/>
            </ac:spMkLst>
          </pc:spChg>
          <pc:spChg chg="mod">
            <ac:chgData name="Fake Test User" userId="SID-0" providerId="Test" clId="FakeClientId" dt="2019-08-02T02:19:11.741" v="12" actId="790"/>
            <ac:spMkLst>
              <pc:docMk/>
              <pc:sldMasterMk cId="946754946" sldId="2147483660"/>
              <pc:sldLayoutMk cId="100814485" sldId="2147483666"/>
              <ac:spMk id="7" creationId="{00000000-0000-0000-0000-000000000000}"/>
            </ac:spMkLst>
          </pc:spChg>
        </pc:sldLayoutChg>
        <pc:sldLayoutChg chg="modSp mod">
          <pc:chgData name="Fake Test User" userId="SID-0" providerId="Test" clId="FakeClientId" dt="2019-08-02T02:19:24.177" v="13" actId="790"/>
          <pc:sldLayoutMkLst>
            <pc:docMk/>
            <pc:sldMasterMk cId="946754946" sldId="2147483660"/>
            <pc:sldLayoutMk cId="4037432058" sldId="2147483667"/>
          </pc:sldLayoutMkLst>
          <pc:spChg chg="mod">
            <ac:chgData name="Fake Test User" userId="SID-0" providerId="Test" clId="FakeClientId" dt="2019-08-02T02:19:24.177" v="13" actId="790"/>
            <ac:spMkLst>
              <pc:docMk/>
              <pc:sldMasterMk cId="946754946" sldId="2147483660"/>
              <pc:sldLayoutMk cId="4037432058" sldId="2147483667"/>
              <ac:spMk id="2" creationId="{00000000-0000-0000-0000-000000000000}"/>
            </ac:spMkLst>
          </pc:spChg>
          <pc:spChg chg="mod">
            <ac:chgData name="Fake Test User" userId="SID-0" providerId="Test" clId="FakeClientId" dt="2019-08-02T02:19:24.177" v="13" actId="790"/>
            <ac:spMkLst>
              <pc:docMk/>
              <pc:sldMasterMk cId="946754946" sldId="2147483660"/>
              <pc:sldLayoutMk cId="4037432058" sldId="2147483667"/>
              <ac:spMk id="3" creationId="{00000000-0000-0000-0000-000000000000}"/>
            </ac:spMkLst>
          </pc:spChg>
          <pc:spChg chg="mod">
            <ac:chgData name="Fake Test User" userId="SID-0" providerId="Test" clId="FakeClientId" dt="2019-08-02T02:19:24.177" v="13" actId="790"/>
            <ac:spMkLst>
              <pc:docMk/>
              <pc:sldMasterMk cId="946754946" sldId="2147483660"/>
              <pc:sldLayoutMk cId="4037432058" sldId="2147483667"/>
              <ac:spMk id="4" creationId="{00000000-0000-0000-0000-000000000000}"/>
            </ac:spMkLst>
          </pc:spChg>
        </pc:sldLayoutChg>
        <pc:sldLayoutChg chg="modSp mod">
          <pc:chgData name="Fake Test User" userId="SID-0" providerId="Test" clId="FakeClientId" dt="2019-08-02T02:19:37.660" v="14" actId="790"/>
          <pc:sldLayoutMkLst>
            <pc:docMk/>
            <pc:sldMasterMk cId="946754946" sldId="2147483660"/>
            <pc:sldLayoutMk cId="1784193825" sldId="2147483668"/>
          </pc:sldLayoutMkLst>
          <pc:spChg chg="mod">
            <ac:chgData name="Fake Test User" userId="SID-0" providerId="Test" clId="FakeClientId" dt="2019-08-02T02:19:37.660" v="14" actId="790"/>
            <ac:spMkLst>
              <pc:docMk/>
              <pc:sldMasterMk cId="946754946" sldId="2147483660"/>
              <pc:sldLayoutMk cId="1784193825" sldId="2147483668"/>
              <ac:spMk id="2" creationId="{00000000-0000-0000-0000-000000000000}"/>
            </ac:spMkLst>
          </pc:spChg>
          <pc:spChg chg="mod">
            <ac:chgData name="Fake Test User" userId="SID-0" providerId="Test" clId="FakeClientId" dt="2019-08-02T02:19:37.660" v="14" actId="790"/>
            <ac:spMkLst>
              <pc:docMk/>
              <pc:sldMasterMk cId="946754946" sldId="2147483660"/>
              <pc:sldLayoutMk cId="1784193825" sldId="2147483668"/>
              <ac:spMk id="3" creationId="{00000000-0000-0000-0000-000000000000}"/>
            </ac:spMkLst>
          </pc:spChg>
          <pc:spChg chg="mod">
            <ac:chgData name="Fake Test User" userId="SID-0" providerId="Test" clId="FakeClientId" dt="2019-08-02T02:19:37.660" v="14" actId="790"/>
            <ac:spMkLst>
              <pc:docMk/>
              <pc:sldMasterMk cId="946754946" sldId="2147483660"/>
              <pc:sldLayoutMk cId="1784193825" sldId="2147483668"/>
              <ac:spMk id="4" creationId="{00000000-0000-0000-0000-000000000000}"/>
            </ac:spMkLst>
          </pc:spChg>
          <pc:spChg chg="mod">
            <ac:chgData name="Fake Test User" userId="SID-0" providerId="Test" clId="FakeClientId" dt="2019-08-02T02:19:37.660" v="14" actId="790"/>
            <ac:spMkLst>
              <pc:docMk/>
              <pc:sldMasterMk cId="946754946" sldId="2147483660"/>
              <pc:sldLayoutMk cId="1784193825" sldId="2147483668"/>
              <ac:spMk id="5" creationId="{00000000-0000-0000-0000-000000000000}"/>
            </ac:spMkLst>
          </pc:spChg>
          <pc:spChg chg="mod">
            <ac:chgData name="Fake Test User" userId="SID-0" providerId="Test" clId="FakeClientId" dt="2019-08-02T02:19:37.660" v="14" actId="790"/>
            <ac:spMkLst>
              <pc:docMk/>
              <pc:sldMasterMk cId="946754946" sldId="2147483660"/>
              <pc:sldLayoutMk cId="1784193825" sldId="2147483668"/>
              <ac:spMk id="6" creationId="{00000000-0000-0000-0000-000000000000}"/>
            </ac:spMkLst>
          </pc:spChg>
          <pc:spChg chg="mod">
            <ac:chgData name="Fake Test User" userId="SID-0" providerId="Test" clId="FakeClientId" dt="2019-08-02T02:19:37.660" v="14" actId="790"/>
            <ac:spMkLst>
              <pc:docMk/>
              <pc:sldMasterMk cId="946754946" sldId="2147483660"/>
              <pc:sldLayoutMk cId="1784193825" sldId="2147483668"/>
              <ac:spMk id="7" creationId="{00000000-0000-0000-0000-000000000000}"/>
            </ac:spMkLst>
          </pc:spChg>
        </pc:sldLayoutChg>
        <pc:sldLayoutChg chg="modSp mod">
          <pc:chgData name="Fake Test User" userId="SID-0" providerId="Test" clId="FakeClientId" dt="2019-08-02T02:19:46.816" v="15" actId="790"/>
          <pc:sldLayoutMkLst>
            <pc:docMk/>
            <pc:sldMasterMk cId="946754946" sldId="2147483660"/>
            <pc:sldLayoutMk cId="3161095380" sldId="2147483669"/>
          </pc:sldLayoutMkLst>
          <pc:spChg chg="mod">
            <ac:chgData name="Fake Test User" userId="SID-0" providerId="Test" clId="FakeClientId" dt="2019-08-02T02:19:46.816" v="15" actId="790"/>
            <ac:spMkLst>
              <pc:docMk/>
              <pc:sldMasterMk cId="946754946" sldId="2147483660"/>
              <pc:sldLayoutMk cId="3161095380" sldId="2147483669"/>
              <ac:spMk id="2" creationId="{00000000-0000-0000-0000-000000000000}"/>
            </ac:spMkLst>
          </pc:spChg>
          <pc:spChg chg="mod">
            <ac:chgData name="Fake Test User" userId="SID-0" providerId="Test" clId="FakeClientId" dt="2019-08-02T02:19:46.816" v="15" actId="790"/>
            <ac:spMkLst>
              <pc:docMk/>
              <pc:sldMasterMk cId="946754946" sldId="2147483660"/>
              <pc:sldLayoutMk cId="3161095380" sldId="2147483669"/>
              <ac:spMk id="3" creationId="{00000000-0000-0000-0000-000000000000}"/>
            </ac:spMkLst>
          </pc:spChg>
          <pc:spChg chg="mod">
            <ac:chgData name="Fake Test User" userId="SID-0" providerId="Test" clId="FakeClientId" dt="2019-08-02T02:19:46.816" v="15" actId="790"/>
            <ac:spMkLst>
              <pc:docMk/>
              <pc:sldMasterMk cId="946754946" sldId="2147483660"/>
              <pc:sldLayoutMk cId="3161095380" sldId="2147483669"/>
              <ac:spMk id="4" creationId="{00000000-0000-0000-0000-000000000000}"/>
            </ac:spMkLst>
          </pc:spChg>
          <pc:spChg chg="mod">
            <ac:chgData name="Fake Test User" userId="SID-0" providerId="Test" clId="FakeClientId" dt="2019-08-02T02:19:46.816" v="15" actId="790"/>
            <ac:spMkLst>
              <pc:docMk/>
              <pc:sldMasterMk cId="946754946" sldId="2147483660"/>
              <pc:sldLayoutMk cId="3161095380" sldId="2147483669"/>
              <ac:spMk id="5" creationId="{00000000-0000-0000-0000-000000000000}"/>
            </ac:spMkLst>
          </pc:spChg>
          <pc:spChg chg="mod">
            <ac:chgData name="Fake Test User" userId="SID-0" providerId="Test" clId="FakeClientId" dt="2019-08-02T02:19:46.816" v="15" actId="790"/>
            <ac:spMkLst>
              <pc:docMk/>
              <pc:sldMasterMk cId="946754946" sldId="2147483660"/>
              <pc:sldLayoutMk cId="3161095380" sldId="2147483669"/>
              <ac:spMk id="6" creationId="{00000000-0000-0000-0000-000000000000}"/>
            </ac:spMkLst>
          </pc:spChg>
          <pc:spChg chg="mod">
            <ac:chgData name="Fake Test User" userId="SID-0" providerId="Test" clId="FakeClientId" dt="2019-08-02T02:19:46.816" v="15" actId="790"/>
            <ac:spMkLst>
              <pc:docMk/>
              <pc:sldMasterMk cId="946754946" sldId="2147483660"/>
              <pc:sldLayoutMk cId="3161095380" sldId="2147483669"/>
              <ac:spMk id="7" creationId="{00000000-0000-0000-0000-000000000000}"/>
            </ac:spMkLst>
          </pc:spChg>
        </pc:sldLayoutChg>
        <pc:sldLayoutChg chg="modSp mod">
          <pc:chgData name="Fake Test User" userId="SID-0" providerId="Test" clId="FakeClientId" dt="2019-08-02T02:20:00.237" v="16" actId="790"/>
          <pc:sldLayoutMkLst>
            <pc:docMk/>
            <pc:sldMasterMk cId="946754946" sldId="2147483660"/>
            <pc:sldLayoutMk cId="596921339" sldId="2147483670"/>
          </pc:sldLayoutMkLst>
          <pc:spChg chg="mod">
            <ac:chgData name="Fake Test User" userId="SID-0" providerId="Test" clId="FakeClientId" dt="2019-08-02T02:20:00.237" v="16" actId="790"/>
            <ac:spMkLst>
              <pc:docMk/>
              <pc:sldMasterMk cId="946754946" sldId="2147483660"/>
              <pc:sldLayoutMk cId="596921339" sldId="2147483670"/>
              <ac:spMk id="2" creationId="{00000000-0000-0000-0000-000000000000}"/>
            </ac:spMkLst>
          </pc:spChg>
          <pc:spChg chg="mod">
            <ac:chgData name="Fake Test User" userId="SID-0" providerId="Test" clId="FakeClientId" dt="2019-08-02T02:20:00.237" v="16" actId="790"/>
            <ac:spMkLst>
              <pc:docMk/>
              <pc:sldMasterMk cId="946754946" sldId="2147483660"/>
              <pc:sldLayoutMk cId="596921339" sldId="2147483670"/>
              <ac:spMk id="3" creationId="{00000000-0000-0000-0000-000000000000}"/>
            </ac:spMkLst>
          </pc:spChg>
          <pc:spChg chg="mod">
            <ac:chgData name="Fake Test User" userId="SID-0" providerId="Test" clId="FakeClientId" dt="2019-08-02T02:20:00.237" v="16" actId="790"/>
            <ac:spMkLst>
              <pc:docMk/>
              <pc:sldMasterMk cId="946754946" sldId="2147483660"/>
              <pc:sldLayoutMk cId="596921339" sldId="2147483670"/>
              <ac:spMk id="4" creationId="{00000000-0000-0000-0000-000000000000}"/>
            </ac:spMkLst>
          </pc:spChg>
          <pc:spChg chg="mod">
            <ac:chgData name="Fake Test User" userId="SID-0" providerId="Test" clId="FakeClientId" dt="2019-08-02T02:20:00.237" v="16" actId="790"/>
            <ac:spMkLst>
              <pc:docMk/>
              <pc:sldMasterMk cId="946754946" sldId="2147483660"/>
              <pc:sldLayoutMk cId="596921339" sldId="2147483670"/>
              <ac:spMk id="5" creationId="{00000000-0000-0000-0000-000000000000}"/>
            </ac:spMkLst>
          </pc:spChg>
          <pc:spChg chg="mod">
            <ac:chgData name="Fake Test User" userId="SID-0" providerId="Test" clId="FakeClientId" dt="2019-08-02T02:20:00.237" v="16" actId="790"/>
            <ac:spMkLst>
              <pc:docMk/>
              <pc:sldMasterMk cId="946754946" sldId="2147483660"/>
              <pc:sldLayoutMk cId="596921339" sldId="2147483670"/>
              <ac:spMk id="6" creationId="{00000000-0000-0000-0000-000000000000}"/>
            </ac:spMkLst>
          </pc:spChg>
          <pc:spChg chg="mod">
            <ac:chgData name="Fake Test User" userId="SID-0" providerId="Test" clId="FakeClientId" dt="2019-08-02T02:20:00.237" v="16" actId="790"/>
            <ac:spMkLst>
              <pc:docMk/>
              <pc:sldMasterMk cId="946754946" sldId="2147483660"/>
              <pc:sldLayoutMk cId="596921339" sldId="2147483670"/>
              <ac:spMk id="7" creationId="{00000000-0000-0000-0000-000000000000}"/>
            </ac:spMkLst>
          </pc:spChg>
          <pc:spChg chg="mod">
            <ac:chgData name="Fake Test User" userId="SID-0" providerId="Test" clId="FakeClientId" dt="2019-08-02T02:20:00.237" v="16" actId="790"/>
            <ac:spMkLst>
              <pc:docMk/>
              <pc:sldMasterMk cId="946754946" sldId="2147483660"/>
              <pc:sldLayoutMk cId="596921339" sldId="2147483670"/>
              <ac:spMk id="8" creationId="{00000000-0000-0000-0000-000000000000}"/>
            </ac:spMkLst>
          </pc:spChg>
        </pc:sldLayoutChg>
        <pc:sldLayoutChg chg="modSp mod">
          <pc:chgData name="Fake Test User" userId="SID-0" providerId="Test" clId="FakeClientId" dt="2019-08-02T02:20:10.829" v="17" actId="790"/>
          <pc:sldLayoutMkLst>
            <pc:docMk/>
            <pc:sldMasterMk cId="946754946" sldId="2147483660"/>
            <pc:sldLayoutMk cId="1302266631" sldId="2147483671"/>
          </pc:sldLayoutMkLst>
          <pc:spChg chg="mod">
            <ac:chgData name="Fake Test User" userId="SID-0" providerId="Test" clId="FakeClientId" dt="2019-08-02T02:20:10.829" v="17" actId="790"/>
            <ac:spMkLst>
              <pc:docMk/>
              <pc:sldMasterMk cId="946754946" sldId="2147483660"/>
              <pc:sldLayoutMk cId="1302266631" sldId="2147483671"/>
              <ac:spMk id="2" creationId="{00000000-0000-0000-0000-000000000000}"/>
            </ac:spMkLst>
          </pc:spChg>
          <pc:spChg chg="mod">
            <ac:chgData name="Fake Test User" userId="SID-0" providerId="Test" clId="FakeClientId" dt="2019-08-02T02:20:10.829" v="17" actId="790"/>
            <ac:spMkLst>
              <pc:docMk/>
              <pc:sldMasterMk cId="946754946" sldId="2147483660"/>
              <pc:sldLayoutMk cId="1302266631" sldId="2147483671"/>
              <ac:spMk id="3" creationId="{00000000-0000-0000-0000-000000000000}"/>
            </ac:spMkLst>
          </pc:spChg>
          <pc:spChg chg="mod">
            <ac:chgData name="Fake Test User" userId="SID-0" providerId="Test" clId="FakeClientId" dt="2019-08-02T02:20:10.829" v="17" actId="790"/>
            <ac:spMkLst>
              <pc:docMk/>
              <pc:sldMasterMk cId="946754946" sldId="2147483660"/>
              <pc:sldLayoutMk cId="1302266631" sldId="2147483671"/>
              <ac:spMk id="4" creationId="{00000000-0000-0000-0000-000000000000}"/>
            </ac:spMkLst>
          </pc:spChg>
          <pc:spChg chg="mod">
            <ac:chgData name="Fake Test User" userId="SID-0" providerId="Test" clId="FakeClientId" dt="2019-08-02T02:20:10.829" v="17" actId="790"/>
            <ac:spMkLst>
              <pc:docMk/>
              <pc:sldMasterMk cId="946754946" sldId="2147483660"/>
              <pc:sldLayoutMk cId="1302266631" sldId="2147483671"/>
              <ac:spMk id="5" creationId="{00000000-0000-0000-0000-000000000000}"/>
            </ac:spMkLst>
          </pc:spChg>
          <pc:spChg chg="mod">
            <ac:chgData name="Fake Test User" userId="SID-0" providerId="Test" clId="FakeClientId" dt="2019-08-02T02:20:10.829" v="17" actId="790"/>
            <ac:spMkLst>
              <pc:docMk/>
              <pc:sldMasterMk cId="946754946" sldId="2147483660"/>
              <pc:sldLayoutMk cId="1302266631" sldId="2147483671"/>
              <ac:spMk id="6" creationId="{00000000-0000-0000-0000-000000000000}"/>
            </ac:spMkLst>
          </pc:spChg>
          <pc:spChg chg="mod">
            <ac:chgData name="Fake Test User" userId="SID-0" providerId="Test" clId="FakeClientId" dt="2019-08-02T02:20:10.829" v="17" actId="790"/>
            <ac:spMkLst>
              <pc:docMk/>
              <pc:sldMasterMk cId="946754946" sldId="2147483660"/>
              <pc:sldLayoutMk cId="1302266631" sldId="2147483671"/>
              <ac:spMk id="7" creationId="{00000000-0000-0000-0000-000000000000}"/>
            </ac:spMkLst>
          </pc:spChg>
          <pc:spChg chg="mod">
            <ac:chgData name="Fake Test User" userId="SID-0" providerId="Test" clId="FakeClientId" dt="2019-08-02T02:20:10.829" v="17" actId="790"/>
            <ac:spMkLst>
              <pc:docMk/>
              <pc:sldMasterMk cId="946754946" sldId="2147483660"/>
              <pc:sldLayoutMk cId="1302266631" sldId="2147483671"/>
              <ac:spMk id="8"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xmlns="" id="{E9035118-6A37-4BEA-821E-CD04A4D7AE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noProof="1"/>
          </a:p>
        </p:txBody>
      </p:sp>
      <p:sp>
        <p:nvSpPr>
          <p:cNvPr id="3" name="Θέση ημερομηνίας 2">
            <a:extLst>
              <a:ext uri="{FF2B5EF4-FFF2-40B4-BE49-F238E27FC236}">
                <a16:creationId xmlns:a16="http://schemas.microsoft.com/office/drawing/2014/main" xmlns="" id="{319989D5-8D3B-4C3C-9AF4-59A85BE109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6F8CBF-9CEE-49E8-9481-6B94875F5F69}" type="datetime1">
              <a:rPr lang="el-GR" noProof="1" smtClean="0"/>
              <a:t>26/4/2020</a:t>
            </a:fld>
            <a:endParaRPr lang="el-GR" noProof="1"/>
          </a:p>
        </p:txBody>
      </p:sp>
      <p:sp>
        <p:nvSpPr>
          <p:cNvPr id="4" name="Θέση υποσέλιδου 3">
            <a:extLst>
              <a:ext uri="{FF2B5EF4-FFF2-40B4-BE49-F238E27FC236}">
                <a16:creationId xmlns:a16="http://schemas.microsoft.com/office/drawing/2014/main" xmlns="" id="{0570DFF4-A496-461B-A42F-840111BECC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noProof="1"/>
          </a:p>
        </p:txBody>
      </p:sp>
      <p:sp>
        <p:nvSpPr>
          <p:cNvPr id="5" name="Θέση αριθμού διαφάνειας 4">
            <a:extLst>
              <a:ext uri="{FF2B5EF4-FFF2-40B4-BE49-F238E27FC236}">
                <a16:creationId xmlns:a16="http://schemas.microsoft.com/office/drawing/2014/main" xmlns="" id="{BCAA38F7-F850-49A0-8B6F-FF6365B1A1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2EE474-DDD9-46F0-9ECB-83FA1096465D}" type="slidenum">
              <a:rPr lang="el-GR" noProof="1" smtClean="0"/>
              <a:t>‹#›</a:t>
            </a:fld>
            <a:endParaRPr lang="el-GR" noProof="1"/>
          </a:p>
        </p:txBody>
      </p:sp>
    </p:spTree>
    <p:extLst>
      <p:ext uri="{BB962C8B-B14F-4D97-AF65-F5344CB8AC3E}">
        <p14:creationId xmlns:p14="http://schemas.microsoft.com/office/powerpoint/2010/main" val="386247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noProof="1"/>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6B02BEE-B1BC-41D5-8720-94A2874748A9}" type="datetime1">
              <a:rPr lang="el-GR" noProof="1" smtClean="0"/>
              <a:t>26/4/2020</a:t>
            </a:fld>
            <a:endParaRPr lang="el-GR" noProof="1"/>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l-GR" noProof="1"/>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noProof="1"/>
              <a:t>Κάντε κλικ για επεξεργασία των στυλ κειμένου του υποδείγματος</a:t>
            </a:r>
          </a:p>
          <a:p>
            <a:pPr lvl="1" rtl="0"/>
            <a:r>
              <a:rPr lang="el-GR" noProof="1"/>
              <a:t>Δεύτερου επιπέδου</a:t>
            </a:r>
          </a:p>
          <a:p>
            <a:pPr lvl="2" rtl="0"/>
            <a:r>
              <a:rPr lang="el-GR" noProof="1"/>
              <a:t>Τρίτου επιπέδου</a:t>
            </a:r>
          </a:p>
          <a:p>
            <a:pPr lvl="3" rtl="0"/>
            <a:r>
              <a:rPr lang="el-GR" noProof="1"/>
              <a:t>Τέταρτου επιπέδου</a:t>
            </a:r>
          </a:p>
          <a:p>
            <a:pPr lvl="4" rtl="0"/>
            <a:r>
              <a:rPr lang="el-GR" noProof="1"/>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noProof="1"/>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F61EA0F-A667-4B49-8422-0062BC55E249}" type="slidenum">
              <a:rPr lang="el-GR" noProof="1" dirty="0" smtClean="0"/>
              <a:t>‹#›</a:t>
            </a:fld>
            <a:endParaRPr lang="el-GR" noProof="1"/>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rtlCol="0"/>
          <a:lstStyle/>
          <a:p>
            <a:pPr rtl="0"/>
            <a:endParaRPr lang="el-GR" noProof="1"/>
          </a:p>
        </p:txBody>
      </p:sp>
      <p:sp>
        <p:nvSpPr>
          <p:cNvPr id="4" name="Θέση αριθμού διαφάνειας 3"/>
          <p:cNvSpPr>
            <a:spLocks noGrp="1"/>
          </p:cNvSpPr>
          <p:nvPr>
            <p:ph type="sldNum" sz="quarter" idx="10"/>
          </p:nvPr>
        </p:nvSpPr>
        <p:spPr/>
        <p:txBody>
          <a:bodyPr rtlCol="0"/>
          <a:lstStyle/>
          <a:p>
            <a:pPr rtl="0"/>
            <a:fld id="{DF61EA0F-A667-4B49-8422-0062BC55E249}" type="slidenum">
              <a:rPr lang="el-GR" noProof="1" smtClean="0"/>
              <a:t>1</a:t>
            </a:fld>
            <a:endParaRPr lang="el-GR" noProof="1"/>
          </a:p>
        </p:txBody>
      </p:sp>
    </p:spTree>
    <p:extLst>
      <p:ext uri="{BB962C8B-B14F-4D97-AF65-F5344CB8AC3E}">
        <p14:creationId xmlns:p14="http://schemas.microsoft.com/office/powerpoint/2010/main" val="101176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noProof="1"/>
          </a:p>
        </p:txBody>
      </p:sp>
      <p:sp>
        <p:nvSpPr>
          <p:cNvPr id="4" name="Θέση αριθμού διαφάνειας 3"/>
          <p:cNvSpPr>
            <a:spLocks noGrp="1"/>
          </p:cNvSpPr>
          <p:nvPr>
            <p:ph type="sldNum" sz="quarter" idx="5"/>
          </p:nvPr>
        </p:nvSpPr>
        <p:spPr/>
        <p:txBody>
          <a:bodyPr/>
          <a:lstStyle/>
          <a:p>
            <a:pPr rtl="0"/>
            <a:fld id="{DF61EA0F-A667-4B49-8422-0062BC55E249}" type="slidenum">
              <a:rPr lang="el-GR" noProof="1" dirty="0" smtClean="0"/>
              <a:t>26</a:t>
            </a:fld>
            <a:endParaRPr lang="el-GR" noProof="1"/>
          </a:p>
        </p:txBody>
      </p:sp>
    </p:spTree>
    <p:extLst>
      <p:ext uri="{BB962C8B-B14F-4D97-AF65-F5344CB8AC3E}">
        <p14:creationId xmlns:p14="http://schemas.microsoft.com/office/powerpoint/2010/main" val="2305798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noProof="1"/>
          </a:p>
        </p:txBody>
      </p:sp>
      <p:sp>
        <p:nvSpPr>
          <p:cNvPr id="4" name="Θέση αριθμού διαφάνειας 3"/>
          <p:cNvSpPr>
            <a:spLocks noGrp="1"/>
          </p:cNvSpPr>
          <p:nvPr>
            <p:ph type="sldNum" sz="quarter" idx="5"/>
          </p:nvPr>
        </p:nvSpPr>
        <p:spPr/>
        <p:txBody>
          <a:bodyPr/>
          <a:lstStyle/>
          <a:p>
            <a:pPr rtl="0"/>
            <a:fld id="{DF61EA0F-A667-4B49-8422-0062BC55E249}" type="slidenum">
              <a:rPr lang="el-GR" noProof="1" dirty="0" smtClean="0"/>
              <a:t>27</a:t>
            </a:fld>
            <a:endParaRPr lang="el-GR" noProof="1"/>
          </a:p>
        </p:txBody>
      </p:sp>
    </p:spTree>
    <p:extLst>
      <p:ext uri="{BB962C8B-B14F-4D97-AF65-F5344CB8AC3E}">
        <p14:creationId xmlns:p14="http://schemas.microsoft.com/office/powerpoint/2010/main" val="4075486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noProof="1"/>
          </a:p>
        </p:txBody>
      </p:sp>
      <p:sp>
        <p:nvSpPr>
          <p:cNvPr id="4" name="Θέση αριθμού διαφάνειας 3"/>
          <p:cNvSpPr>
            <a:spLocks noGrp="1"/>
          </p:cNvSpPr>
          <p:nvPr>
            <p:ph type="sldNum" sz="quarter" idx="5"/>
          </p:nvPr>
        </p:nvSpPr>
        <p:spPr/>
        <p:txBody>
          <a:bodyPr/>
          <a:lstStyle/>
          <a:p>
            <a:pPr rtl="0"/>
            <a:fld id="{DF61EA0F-A667-4B49-8422-0062BC55E249}" type="slidenum">
              <a:rPr lang="el-GR" noProof="1" dirty="0" smtClean="0"/>
              <a:t>28</a:t>
            </a:fld>
            <a:endParaRPr lang="el-GR" noProof="1"/>
          </a:p>
        </p:txBody>
      </p:sp>
    </p:spTree>
    <p:extLst>
      <p:ext uri="{BB962C8B-B14F-4D97-AF65-F5344CB8AC3E}">
        <p14:creationId xmlns:p14="http://schemas.microsoft.com/office/powerpoint/2010/main" val="2254090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rtlCol="0"/>
          <a:lstStyle/>
          <a:p>
            <a:pPr rtl="0"/>
            <a:r>
              <a:rPr lang="el-GR" noProof="1"/>
              <a:t>Στη λειτουργία προβολής παρουσίασης, επιλέξτε το βέλος για να μεταβείτε στο κέντρο γρήγορων αποτελεσμάτων του PowerPoint.</a:t>
            </a:r>
          </a:p>
        </p:txBody>
      </p:sp>
      <p:sp>
        <p:nvSpPr>
          <p:cNvPr id="4" name="Θέση αριθμού διαφάνειας 3"/>
          <p:cNvSpPr>
            <a:spLocks noGrp="1"/>
          </p:cNvSpPr>
          <p:nvPr>
            <p:ph type="sldNum" sz="quarter" idx="10"/>
          </p:nvPr>
        </p:nvSpPr>
        <p:spPr/>
        <p:txBody>
          <a:bodyPr rtlCol="0"/>
          <a:lstStyle/>
          <a:p>
            <a:pPr rtl="0"/>
            <a:fld id="{DF61EA0F-A667-4B49-8422-0062BC55E249}" type="slidenum">
              <a:rPr lang="el-GR" noProof="1" smtClean="0"/>
              <a:t>29</a:t>
            </a:fld>
            <a:endParaRPr lang="el-GR" noProof="1"/>
          </a:p>
        </p:txBody>
      </p:sp>
    </p:spTree>
    <p:extLst>
      <p:ext uri="{BB962C8B-B14F-4D97-AF65-F5344CB8AC3E}">
        <p14:creationId xmlns:p14="http://schemas.microsoft.com/office/powerpoint/2010/main" val="1851196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7" name="Ορθογώνιο 6"/>
          <p:cNvSpPr/>
          <p:nvPr/>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1"/>
          </a:p>
        </p:txBody>
      </p:sp>
      <p:sp>
        <p:nvSpPr>
          <p:cNvPr id="2" name="Τίτλος 1"/>
          <p:cNvSpPr>
            <a:spLocks noGrp="1"/>
          </p:cNvSpPr>
          <p:nvPr>
            <p:ph type="ctrTitle" hasCustomPrompt="1"/>
          </p:nvPr>
        </p:nvSpPr>
        <p:spPr>
          <a:xfrm>
            <a:off x="838200" y="2061006"/>
            <a:ext cx="10515600" cy="2387600"/>
          </a:xfrm>
        </p:spPr>
        <p:txBody>
          <a:bodyPr rtlCol="0" anchor="b">
            <a:normAutofit/>
          </a:bodyPr>
          <a:lstStyle>
            <a:lvl1pPr algn="l">
              <a:defRPr sz="5400">
                <a:solidFill>
                  <a:schemeClr val="bg1"/>
                </a:solidFill>
              </a:defRPr>
            </a:lvl1pPr>
          </a:lstStyle>
          <a:p>
            <a:pPr rtl="0"/>
            <a:r>
              <a:rPr lang="el-GR" noProof="1"/>
              <a:t>Κάντε κλικ για να επεξεργαστείτε το Στυλ κύριου τίτλου</a:t>
            </a:r>
          </a:p>
        </p:txBody>
      </p:sp>
      <p:sp>
        <p:nvSpPr>
          <p:cNvPr id="3" name="Υπότιτλος 2"/>
          <p:cNvSpPr>
            <a:spLocks noGrp="1"/>
          </p:cNvSpPr>
          <p:nvPr>
            <p:ph type="subTitle" idx="1" hasCustomPrompt="1"/>
          </p:nvPr>
        </p:nvSpPr>
        <p:spPr>
          <a:xfrm>
            <a:off x="838202" y="5110609"/>
            <a:ext cx="6705599" cy="1137793"/>
          </a:xfrm>
        </p:spPr>
        <p:txBody>
          <a:bodyPr rtlCol="0">
            <a:normAutofit/>
          </a:bodyPr>
          <a:lstStyle>
            <a:lvl1pPr marL="0" indent="0" algn="l">
              <a:lnSpc>
                <a:spcPct val="150000"/>
              </a:lnSpc>
              <a:spcBef>
                <a:spcPts val="600"/>
              </a:spcBef>
              <a:buNone/>
              <a:defRPr sz="2800">
                <a:solidFill>
                  <a:srgbClr val="D2472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l-GR" noProof="1"/>
              <a:t>Κάντε κλικ για να επεξεργαστείτε το Στυλ κύριου υποτίτλου</a:t>
            </a:r>
          </a:p>
        </p:txBody>
      </p:sp>
      <p:sp>
        <p:nvSpPr>
          <p:cNvPr id="4" name="Θέση ημερομηνίας 3"/>
          <p:cNvSpPr>
            <a:spLocks noGrp="1"/>
          </p:cNvSpPr>
          <p:nvPr>
            <p:ph type="dt" sz="half" idx="10"/>
          </p:nvPr>
        </p:nvSpPr>
        <p:spPr/>
        <p:txBody>
          <a:bodyPr rtlCol="0"/>
          <a:lstStyle/>
          <a:p>
            <a:pPr rtl="0"/>
            <a:fld id="{B2591B8F-B46D-4D1D-994C-C1518AFCBBF2}" type="datetime1">
              <a:rPr lang="el-GR" noProof="1" smtClean="0"/>
              <a:t>26/4/2020</a:t>
            </a:fld>
            <a:endParaRPr lang="el-GR" noProof="1"/>
          </a:p>
        </p:txBody>
      </p:sp>
      <p:sp>
        <p:nvSpPr>
          <p:cNvPr id="5" name="Θέση υποσέλιδου 4"/>
          <p:cNvSpPr>
            <a:spLocks noGrp="1"/>
          </p:cNvSpPr>
          <p:nvPr>
            <p:ph type="ftr" sz="quarter" idx="11"/>
          </p:nvPr>
        </p:nvSpPr>
        <p:spPr/>
        <p:txBody>
          <a:bodyPr rtlCol="0"/>
          <a:lstStyle/>
          <a:p>
            <a:pPr rtl="0"/>
            <a:endParaRPr lang="el-GR" noProof="1"/>
          </a:p>
        </p:txBody>
      </p:sp>
      <p:sp>
        <p:nvSpPr>
          <p:cNvPr id="6" name="Θέση αριθμού διαφάνειας 5"/>
          <p:cNvSpPr>
            <a:spLocks noGrp="1"/>
          </p:cNvSpPr>
          <p:nvPr>
            <p:ph type="sldNum" sz="quarter" idx="12"/>
          </p:nvPr>
        </p:nvSpPr>
        <p:spPr/>
        <p:txBody>
          <a:bodyPr rtlCol="0"/>
          <a:lstStyle/>
          <a:p>
            <a:pPr rtl="0"/>
            <a:fld id="{9860EDB8-5305-433F-BE41-D7A86D811DB3}" type="slidenum">
              <a:rPr lang="el-GR" noProof="1" dirty="0" smtClean="0"/>
              <a:t>‹#›</a:t>
            </a:fld>
            <a:endParaRPr lang="el-GR" noProof="1"/>
          </a:p>
        </p:txBody>
      </p:sp>
      <p:sp>
        <p:nvSpPr>
          <p:cNvPr id="8" name="Ορθογώνιο 7"/>
          <p:cNvSpPr/>
          <p:nvPr userDrawn="1"/>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1"/>
          </a:p>
        </p:txBody>
      </p:sp>
    </p:spTree>
    <p:extLst>
      <p:ext uri="{BB962C8B-B14F-4D97-AF65-F5344CB8AC3E}">
        <p14:creationId xmlns:p14="http://schemas.microsoft.com/office/powerpoint/2010/main" val="171854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7" name="Ορθογώνιο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1"/>
          </a:p>
        </p:txBody>
      </p:sp>
      <p:sp>
        <p:nvSpPr>
          <p:cNvPr id="2" name="Τίτλος 1"/>
          <p:cNvSpPr>
            <a:spLocks noGrp="1"/>
          </p:cNvSpPr>
          <p:nvPr>
            <p:ph type="title" hasCustomPrompt="1"/>
          </p:nvPr>
        </p:nvSpPr>
        <p:spPr>
          <a:xfrm>
            <a:off x="609600" y="1"/>
            <a:ext cx="10744200" cy="1228436"/>
          </a:xfrm>
        </p:spPr>
        <p:txBody>
          <a:bodyPr rtlCol="0" anchor="b">
            <a:normAutofit/>
          </a:bodyPr>
          <a:lstStyle>
            <a:lvl1pPr>
              <a:defRPr sz="3600">
                <a:solidFill>
                  <a:schemeClr val="bg1"/>
                </a:solidFill>
              </a:defRPr>
            </a:lvl1pPr>
          </a:lstStyle>
          <a:p>
            <a:pPr rtl="0"/>
            <a:r>
              <a:rPr lang="el-GR" noProof="1"/>
              <a:t>Κάντε κλικ για να επεξεργαστείτε το Στυλ κύριου τίτλου</a:t>
            </a:r>
          </a:p>
        </p:txBody>
      </p:sp>
      <p:sp>
        <p:nvSpPr>
          <p:cNvPr id="3" name="Σύμβολο κράτησης θέσης κατακόρυφου κειμένου 2"/>
          <p:cNvSpPr>
            <a:spLocks noGrp="1"/>
          </p:cNvSpPr>
          <p:nvPr>
            <p:ph type="body" orient="vert" idx="1" hasCustomPrompt="1"/>
          </p:nvPr>
        </p:nvSpPr>
        <p:spPr/>
        <p:txBody>
          <a:bodyPr vert="eaVert" rtlCol="0"/>
          <a:lstStyle/>
          <a:p>
            <a:pPr lvl="0" rtl="0"/>
            <a:r>
              <a:rPr lang="el-GR" noProof="1"/>
              <a:t>Κάντε κλικ για επεξεργασία των στυλ κειμένου του υποδείγματος</a:t>
            </a:r>
          </a:p>
          <a:p>
            <a:pPr lvl="1" rtl="0"/>
            <a:r>
              <a:rPr lang="el-GR" noProof="1"/>
              <a:t>Δεύτερου επιπέδου</a:t>
            </a:r>
          </a:p>
          <a:p>
            <a:pPr lvl="2" rtl="0"/>
            <a:r>
              <a:rPr lang="el-GR" noProof="1"/>
              <a:t>Τρίτου επιπέδου</a:t>
            </a:r>
          </a:p>
          <a:p>
            <a:pPr lvl="3" rtl="0"/>
            <a:r>
              <a:rPr lang="el-GR" noProof="1"/>
              <a:t>Τέταρτου επιπέδου</a:t>
            </a:r>
          </a:p>
          <a:p>
            <a:pPr lvl="4" rtl="0"/>
            <a:r>
              <a:rPr lang="el-GR" noProof="1"/>
              <a:t>Πέμπτου επιπέδου</a:t>
            </a:r>
          </a:p>
        </p:txBody>
      </p:sp>
      <p:sp>
        <p:nvSpPr>
          <p:cNvPr id="4" name="Θέση ημερομηνίας 3"/>
          <p:cNvSpPr>
            <a:spLocks noGrp="1"/>
          </p:cNvSpPr>
          <p:nvPr>
            <p:ph type="dt" sz="half" idx="10"/>
          </p:nvPr>
        </p:nvSpPr>
        <p:spPr/>
        <p:txBody>
          <a:bodyPr rtlCol="0"/>
          <a:lstStyle/>
          <a:p>
            <a:pPr rtl="0"/>
            <a:fld id="{3D53E926-6EFB-40C8-8DEF-0F57B9D64618}" type="datetime1">
              <a:rPr lang="el-GR" noProof="1" dirty="0" smtClean="0"/>
              <a:t>26/4/2020</a:t>
            </a:fld>
            <a:endParaRPr lang="el-GR" noProof="1"/>
          </a:p>
        </p:txBody>
      </p:sp>
      <p:sp>
        <p:nvSpPr>
          <p:cNvPr id="5" name="Θέση υποσέλιδου 4"/>
          <p:cNvSpPr>
            <a:spLocks noGrp="1"/>
          </p:cNvSpPr>
          <p:nvPr>
            <p:ph type="ftr" sz="quarter" idx="11"/>
          </p:nvPr>
        </p:nvSpPr>
        <p:spPr/>
        <p:txBody>
          <a:bodyPr rtlCol="0"/>
          <a:lstStyle/>
          <a:p>
            <a:pPr rtl="0"/>
            <a:endParaRPr lang="el-GR" noProof="1"/>
          </a:p>
        </p:txBody>
      </p:sp>
      <p:sp>
        <p:nvSpPr>
          <p:cNvPr id="6" name="Θέση αριθμού διαφάνειας 5"/>
          <p:cNvSpPr>
            <a:spLocks noGrp="1"/>
          </p:cNvSpPr>
          <p:nvPr>
            <p:ph type="sldNum" sz="quarter" idx="12"/>
          </p:nvPr>
        </p:nvSpPr>
        <p:spPr/>
        <p:txBody>
          <a:bodyPr rtlCol="0"/>
          <a:lstStyle/>
          <a:p>
            <a:pPr rtl="0"/>
            <a:fld id="{9860EDB8-5305-433F-BE41-D7A86D811DB3}" type="slidenum">
              <a:rPr lang="el-GR" noProof="1" dirty="0" smtClean="0"/>
              <a:t>‹#›</a:t>
            </a:fld>
            <a:endParaRPr lang="el-GR" noProof="1"/>
          </a:p>
        </p:txBody>
      </p:sp>
      <p:sp>
        <p:nvSpPr>
          <p:cNvPr id="8" name="Ορθογώνιο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1"/>
          </a:p>
        </p:txBody>
      </p:sp>
    </p:spTree>
    <p:extLst>
      <p:ext uri="{BB962C8B-B14F-4D97-AF65-F5344CB8AC3E}">
        <p14:creationId xmlns:p14="http://schemas.microsoft.com/office/powerpoint/2010/main" val="596921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7" name="Ορθογώνιο 6"/>
          <p:cNvSpPr/>
          <p:nvPr/>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1"/>
          </a:p>
        </p:txBody>
      </p:sp>
      <p:sp>
        <p:nvSpPr>
          <p:cNvPr id="2" name="Κατακόρυφος τίτλος 1"/>
          <p:cNvSpPr>
            <a:spLocks noGrp="1"/>
          </p:cNvSpPr>
          <p:nvPr>
            <p:ph type="title" orient="vert" hasCustomPrompt="1"/>
          </p:nvPr>
        </p:nvSpPr>
        <p:spPr>
          <a:xfrm>
            <a:off x="10215419" y="365125"/>
            <a:ext cx="1819564" cy="5811838"/>
          </a:xfrm>
        </p:spPr>
        <p:txBody>
          <a:bodyPr vert="eaVert" rtlCol="0" anchor="b">
            <a:normAutofit/>
          </a:bodyPr>
          <a:lstStyle>
            <a:lvl1pPr>
              <a:defRPr sz="3600">
                <a:solidFill>
                  <a:schemeClr val="bg1"/>
                </a:solidFill>
              </a:defRPr>
            </a:lvl1pPr>
          </a:lstStyle>
          <a:p>
            <a:pPr rtl="0"/>
            <a:r>
              <a:rPr lang="el-GR" noProof="1"/>
              <a:t>Κάντε κλικ για να επεξεργαστείτε το Στυλ κύριου τίτλου</a:t>
            </a:r>
          </a:p>
        </p:txBody>
      </p:sp>
      <p:sp>
        <p:nvSpPr>
          <p:cNvPr id="3" name="Σύμβολο κράτησης θέσης κατακόρυφου κειμένου 2"/>
          <p:cNvSpPr>
            <a:spLocks noGrp="1"/>
          </p:cNvSpPr>
          <p:nvPr>
            <p:ph type="body" orient="vert" idx="1" hasCustomPrompt="1"/>
          </p:nvPr>
        </p:nvSpPr>
        <p:spPr>
          <a:xfrm>
            <a:off x="838201" y="365125"/>
            <a:ext cx="7734300" cy="5811838"/>
          </a:xfrm>
        </p:spPr>
        <p:txBody>
          <a:bodyPr vert="eaVert" rtlCol="0"/>
          <a:lstStyle/>
          <a:p>
            <a:pPr lvl="0" rtl="0"/>
            <a:r>
              <a:rPr lang="el-GR" noProof="1"/>
              <a:t>Κάντε κλικ για επεξεργασία των στυλ κειμένου του υποδείγματος</a:t>
            </a:r>
          </a:p>
          <a:p>
            <a:pPr lvl="1" rtl="0"/>
            <a:r>
              <a:rPr lang="el-GR" noProof="1"/>
              <a:t>Δεύτερου επιπέδου</a:t>
            </a:r>
          </a:p>
          <a:p>
            <a:pPr lvl="2" rtl="0"/>
            <a:r>
              <a:rPr lang="el-GR" noProof="1"/>
              <a:t>Τρίτου επιπέδου</a:t>
            </a:r>
          </a:p>
          <a:p>
            <a:pPr lvl="3" rtl="0"/>
            <a:r>
              <a:rPr lang="el-GR" noProof="1"/>
              <a:t>Τέταρτου επιπέδου</a:t>
            </a:r>
          </a:p>
          <a:p>
            <a:pPr lvl="4" rtl="0"/>
            <a:r>
              <a:rPr lang="el-GR" noProof="1"/>
              <a:t>Πέμπτου επιπέδου</a:t>
            </a:r>
          </a:p>
        </p:txBody>
      </p:sp>
      <p:sp>
        <p:nvSpPr>
          <p:cNvPr id="4" name="Θέση ημερομηνίας 3"/>
          <p:cNvSpPr>
            <a:spLocks noGrp="1"/>
          </p:cNvSpPr>
          <p:nvPr>
            <p:ph type="dt" sz="half" idx="10"/>
          </p:nvPr>
        </p:nvSpPr>
        <p:spPr/>
        <p:txBody>
          <a:bodyPr rtlCol="0"/>
          <a:lstStyle/>
          <a:p>
            <a:pPr rtl="0"/>
            <a:fld id="{CE09AD09-7919-4B58-8D17-B6AD96E808C4}" type="datetime1">
              <a:rPr lang="el-GR" noProof="1" dirty="0" smtClean="0"/>
              <a:t>26/4/2020</a:t>
            </a:fld>
            <a:endParaRPr lang="el-GR" noProof="1"/>
          </a:p>
        </p:txBody>
      </p:sp>
      <p:sp>
        <p:nvSpPr>
          <p:cNvPr id="5" name="Θέση υποσέλιδου 4"/>
          <p:cNvSpPr>
            <a:spLocks noGrp="1"/>
          </p:cNvSpPr>
          <p:nvPr>
            <p:ph type="ftr" sz="quarter" idx="11"/>
          </p:nvPr>
        </p:nvSpPr>
        <p:spPr/>
        <p:txBody>
          <a:bodyPr rtlCol="0"/>
          <a:lstStyle/>
          <a:p>
            <a:pPr rtl="0"/>
            <a:endParaRPr lang="el-GR" noProof="1"/>
          </a:p>
        </p:txBody>
      </p:sp>
      <p:sp>
        <p:nvSpPr>
          <p:cNvPr id="6" name="Θέση αριθμού διαφάνειας 5"/>
          <p:cNvSpPr>
            <a:spLocks noGrp="1"/>
          </p:cNvSpPr>
          <p:nvPr>
            <p:ph type="sldNum" sz="quarter" idx="12"/>
          </p:nvPr>
        </p:nvSpPr>
        <p:spPr/>
        <p:txBody>
          <a:bodyPr rtlCol="0"/>
          <a:lstStyle/>
          <a:p>
            <a:pPr rtl="0"/>
            <a:fld id="{9860EDB8-5305-433F-BE41-D7A86D811DB3}" type="slidenum">
              <a:rPr lang="el-GR" noProof="1" dirty="0" smtClean="0"/>
              <a:t>‹#›</a:t>
            </a:fld>
            <a:endParaRPr lang="el-GR" noProof="1"/>
          </a:p>
        </p:txBody>
      </p:sp>
      <p:sp>
        <p:nvSpPr>
          <p:cNvPr id="8" name="Ορθογώνιο 7"/>
          <p:cNvSpPr/>
          <p:nvPr userDrawn="1"/>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1"/>
          </a:p>
        </p:txBody>
      </p:sp>
    </p:spTree>
    <p:extLst>
      <p:ext uri="{BB962C8B-B14F-4D97-AF65-F5344CB8AC3E}">
        <p14:creationId xmlns:p14="http://schemas.microsoft.com/office/powerpoint/2010/main" val="1302266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7" name="Ορθογώνιο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1"/>
          </a:p>
        </p:txBody>
      </p:sp>
      <p:sp>
        <p:nvSpPr>
          <p:cNvPr id="2" name="Τίτλος 1"/>
          <p:cNvSpPr>
            <a:spLocks noGrp="1"/>
          </p:cNvSpPr>
          <p:nvPr>
            <p:ph type="title" hasCustomPrompt="1"/>
          </p:nvPr>
        </p:nvSpPr>
        <p:spPr>
          <a:xfrm>
            <a:off x="604434" y="0"/>
            <a:ext cx="10749367" cy="1208868"/>
          </a:xfrm>
        </p:spPr>
        <p:txBody>
          <a:bodyPr rtlCol="0" anchor="b">
            <a:normAutofit/>
          </a:bodyPr>
          <a:lstStyle>
            <a:lvl1pPr>
              <a:defRPr sz="3600">
                <a:solidFill>
                  <a:schemeClr val="bg1"/>
                </a:solidFill>
              </a:defRPr>
            </a:lvl1pPr>
          </a:lstStyle>
          <a:p>
            <a:pPr rtl="0"/>
            <a:r>
              <a:rPr lang="el-GR" noProof="1"/>
              <a:t>Κάντε κλικ για να επεξεργαστείτε το Στυλ κύριου τίτλου</a:t>
            </a:r>
          </a:p>
        </p:txBody>
      </p:sp>
      <p:sp>
        <p:nvSpPr>
          <p:cNvPr id="3" name="Θέση περιεχομένου 2"/>
          <p:cNvSpPr>
            <a:spLocks noGrp="1"/>
          </p:cNvSpPr>
          <p:nvPr>
            <p:ph idx="1" hasCustomPrompt="1"/>
          </p:nvPr>
        </p:nvSpPr>
        <p:spPr>
          <a:xfrm>
            <a:off x="838201" y="1825625"/>
            <a:ext cx="4167753" cy="4351338"/>
          </a:xfrm>
        </p:spPr>
        <p:txBody>
          <a:bodyPr rtlCol="0">
            <a:normAutofit/>
          </a:bodyPr>
          <a:lstStyle>
            <a:lvl1pPr marL="0" indent="0">
              <a:lnSpc>
                <a:spcPct val="150000"/>
              </a:lnSpc>
              <a:spcAft>
                <a:spcPts val="1200"/>
              </a:spcAft>
              <a:buNone/>
              <a:defRPr sz="1600">
                <a:solidFill>
                  <a:schemeClr val="bg1">
                    <a:lumMod val="50000"/>
                  </a:schemeClr>
                </a:solidFill>
              </a:defRPr>
            </a:lvl1pPr>
            <a:lvl2pPr>
              <a:lnSpc>
                <a:spcPct val="150000"/>
              </a:lnSpc>
              <a:spcAft>
                <a:spcPts val="1200"/>
              </a:spcAft>
              <a:defRPr sz="1400">
                <a:solidFill>
                  <a:schemeClr val="bg1">
                    <a:lumMod val="50000"/>
                  </a:schemeClr>
                </a:solidFill>
              </a:defRPr>
            </a:lvl2pPr>
            <a:lvl3pPr>
              <a:lnSpc>
                <a:spcPct val="150000"/>
              </a:lnSpc>
              <a:spcAft>
                <a:spcPts val="1200"/>
              </a:spcAft>
              <a:defRPr sz="1200">
                <a:solidFill>
                  <a:schemeClr val="bg1">
                    <a:lumMod val="50000"/>
                  </a:schemeClr>
                </a:solidFill>
              </a:defRPr>
            </a:lvl3pPr>
            <a:lvl4pPr>
              <a:lnSpc>
                <a:spcPct val="150000"/>
              </a:lnSpc>
              <a:spcAft>
                <a:spcPts val="1200"/>
              </a:spcAft>
              <a:defRPr sz="1100">
                <a:solidFill>
                  <a:schemeClr val="bg1">
                    <a:lumMod val="50000"/>
                  </a:schemeClr>
                </a:solidFill>
              </a:defRPr>
            </a:lvl4pPr>
            <a:lvl5pPr>
              <a:lnSpc>
                <a:spcPct val="150000"/>
              </a:lnSpc>
              <a:spcAft>
                <a:spcPts val="1200"/>
              </a:spcAft>
              <a:defRPr sz="1100">
                <a:solidFill>
                  <a:schemeClr val="bg1">
                    <a:lumMod val="50000"/>
                  </a:schemeClr>
                </a:solidFill>
              </a:defRPr>
            </a:lvl5pPr>
          </a:lstStyle>
          <a:p>
            <a:pPr lvl="0" rtl="0"/>
            <a:r>
              <a:rPr lang="el-GR" noProof="1"/>
              <a:t>Κάντε κλικ για επεξεργασία των στυλ κειμένου του υποδείγματος</a:t>
            </a:r>
          </a:p>
          <a:p>
            <a:pPr lvl="1" rtl="0"/>
            <a:r>
              <a:rPr lang="el-GR" noProof="1"/>
              <a:t>Δεύτερου επιπέδου</a:t>
            </a:r>
          </a:p>
          <a:p>
            <a:pPr lvl="2" rtl="0"/>
            <a:r>
              <a:rPr lang="el-GR" noProof="1"/>
              <a:t>Τρίτου επιπέδου</a:t>
            </a:r>
          </a:p>
          <a:p>
            <a:pPr lvl="3" rtl="0"/>
            <a:r>
              <a:rPr lang="el-GR" noProof="1"/>
              <a:t>Τέταρτου επιπέδου</a:t>
            </a:r>
          </a:p>
          <a:p>
            <a:pPr lvl="4" rtl="0"/>
            <a:r>
              <a:rPr lang="el-GR" noProof="1"/>
              <a:t>Πέμπτου επιπέδου</a:t>
            </a:r>
          </a:p>
        </p:txBody>
      </p:sp>
      <p:sp>
        <p:nvSpPr>
          <p:cNvPr id="4" name="Θέση ημερομηνίας 3"/>
          <p:cNvSpPr>
            <a:spLocks noGrp="1"/>
          </p:cNvSpPr>
          <p:nvPr>
            <p:ph type="dt" sz="half" idx="10"/>
          </p:nvPr>
        </p:nvSpPr>
        <p:spPr/>
        <p:txBody>
          <a:bodyPr rtlCol="0"/>
          <a:lstStyle/>
          <a:p>
            <a:pPr rtl="0"/>
            <a:fld id="{6EA6A037-0844-4869-9AF1-57DB832055ED}" type="datetime1">
              <a:rPr lang="el-GR" noProof="1" smtClean="0"/>
              <a:t>26/4/2020</a:t>
            </a:fld>
            <a:endParaRPr lang="el-GR" noProof="1"/>
          </a:p>
        </p:txBody>
      </p:sp>
      <p:sp>
        <p:nvSpPr>
          <p:cNvPr id="5" name="Θέση υποσέλιδου 4"/>
          <p:cNvSpPr>
            <a:spLocks noGrp="1"/>
          </p:cNvSpPr>
          <p:nvPr>
            <p:ph type="ftr" sz="quarter" idx="11"/>
          </p:nvPr>
        </p:nvSpPr>
        <p:spPr/>
        <p:txBody>
          <a:bodyPr rtlCol="0"/>
          <a:lstStyle/>
          <a:p>
            <a:pPr rtl="0"/>
            <a:endParaRPr lang="el-GR" noProof="1"/>
          </a:p>
        </p:txBody>
      </p:sp>
      <p:sp>
        <p:nvSpPr>
          <p:cNvPr id="6" name="Θέση αριθμού διαφάνειας 5"/>
          <p:cNvSpPr>
            <a:spLocks noGrp="1"/>
          </p:cNvSpPr>
          <p:nvPr>
            <p:ph type="sldNum" sz="quarter" idx="12"/>
          </p:nvPr>
        </p:nvSpPr>
        <p:spPr/>
        <p:txBody>
          <a:bodyPr rtlCol="0"/>
          <a:lstStyle/>
          <a:p>
            <a:pPr rtl="0"/>
            <a:fld id="{9860EDB8-5305-433F-BE41-D7A86D811DB3}" type="slidenum">
              <a:rPr lang="el-GR" noProof="1" dirty="0" smtClean="0"/>
              <a:t>‹#›</a:t>
            </a:fld>
            <a:endParaRPr lang="el-GR" noProof="1"/>
          </a:p>
        </p:txBody>
      </p:sp>
      <p:sp>
        <p:nvSpPr>
          <p:cNvPr id="8" name="Ορθογώνιο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1"/>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7" name="Ορθογώνιο 6"/>
          <p:cNvSpPr/>
          <p:nvPr/>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1"/>
          </a:p>
        </p:txBody>
      </p:sp>
      <p:sp>
        <p:nvSpPr>
          <p:cNvPr id="2" name="Τίτλος 1"/>
          <p:cNvSpPr>
            <a:spLocks noGrp="1"/>
          </p:cNvSpPr>
          <p:nvPr>
            <p:ph type="title" hasCustomPrompt="1"/>
          </p:nvPr>
        </p:nvSpPr>
        <p:spPr>
          <a:xfrm>
            <a:off x="838201" y="2402238"/>
            <a:ext cx="4508715" cy="2187227"/>
          </a:xfrm>
        </p:spPr>
        <p:txBody>
          <a:bodyPr rtlCol="0" anchor="ctr">
            <a:noAutofit/>
          </a:bodyPr>
          <a:lstStyle>
            <a:lvl1pPr algn="l">
              <a:defRPr sz="4800">
                <a:solidFill>
                  <a:srgbClr val="D24726"/>
                </a:solidFill>
              </a:defRPr>
            </a:lvl1pPr>
          </a:lstStyle>
          <a:p>
            <a:pPr rtl="0"/>
            <a:r>
              <a:rPr lang="el-GR" noProof="1"/>
              <a:t>Κάντε κλικ για να επεξεργαστείτε το Στυλ κύριου τίτλου</a:t>
            </a:r>
          </a:p>
        </p:txBody>
      </p:sp>
      <p:sp>
        <p:nvSpPr>
          <p:cNvPr id="3" name="Θέση κειμένου 2"/>
          <p:cNvSpPr>
            <a:spLocks noGrp="1"/>
          </p:cNvSpPr>
          <p:nvPr>
            <p:ph type="body" idx="1" hasCustomPrompt="1"/>
          </p:nvPr>
        </p:nvSpPr>
        <p:spPr>
          <a:xfrm>
            <a:off x="6323308" y="2402237"/>
            <a:ext cx="5269424" cy="2187226"/>
          </a:xfrm>
        </p:spPr>
        <p:txBody>
          <a:bodyPr rtlCol="0" anchor="ctr">
            <a:normAutofit/>
          </a:bodyPr>
          <a:lstStyle>
            <a:lvl1pPr marL="0" indent="0">
              <a:lnSpc>
                <a:spcPct val="150000"/>
              </a:lnSpc>
              <a:buNone/>
              <a:defRPr sz="2800">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el-GR" noProof="1"/>
              <a:t>Κάντε κλικ για επεξεργασία των στυλ κειμένου του υποδείγματος</a:t>
            </a:r>
          </a:p>
        </p:txBody>
      </p:sp>
      <p:sp>
        <p:nvSpPr>
          <p:cNvPr id="4" name="Θέση ημερομηνίας 3"/>
          <p:cNvSpPr>
            <a:spLocks noGrp="1"/>
          </p:cNvSpPr>
          <p:nvPr>
            <p:ph type="dt" sz="half" idx="10"/>
          </p:nvPr>
        </p:nvSpPr>
        <p:spPr/>
        <p:txBody>
          <a:bodyPr rtlCol="0"/>
          <a:lstStyle/>
          <a:p>
            <a:pPr rtl="0"/>
            <a:fld id="{92448D0A-4FCD-43AF-95C0-5ECEC0ED749F}" type="datetime1">
              <a:rPr lang="el-GR" noProof="1" dirty="0" smtClean="0"/>
              <a:t>26/4/2020</a:t>
            </a:fld>
            <a:endParaRPr lang="el-GR" noProof="1"/>
          </a:p>
        </p:txBody>
      </p:sp>
      <p:sp>
        <p:nvSpPr>
          <p:cNvPr id="5" name="Θέση υποσέλιδου 4"/>
          <p:cNvSpPr>
            <a:spLocks noGrp="1"/>
          </p:cNvSpPr>
          <p:nvPr>
            <p:ph type="ftr" sz="quarter" idx="11"/>
          </p:nvPr>
        </p:nvSpPr>
        <p:spPr/>
        <p:txBody>
          <a:bodyPr rtlCol="0"/>
          <a:lstStyle/>
          <a:p>
            <a:pPr rtl="0"/>
            <a:endParaRPr lang="el-GR" noProof="1"/>
          </a:p>
        </p:txBody>
      </p:sp>
      <p:sp>
        <p:nvSpPr>
          <p:cNvPr id="6" name="Θέση αριθμού διαφάνειας 5"/>
          <p:cNvSpPr>
            <a:spLocks noGrp="1"/>
          </p:cNvSpPr>
          <p:nvPr>
            <p:ph type="sldNum" sz="quarter" idx="12"/>
          </p:nvPr>
        </p:nvSpPr>
        <p:spPr/>
        <p:txBody>
          <a:bodyPr rtlCol="0"/>
          <a:lstStyle/>
          <a:p>
            <a:pPr rtl="0"/>
            <a:fld id="{9860EDB8-5305-433F-BE41-D7A86D811DB3}" type="slidenum">
              <a:rPr lang="el-GR" noProof="1" dirty="0" smtClean="0"/>
              <a:t>‹#›</a:t>
            </a:fld>
            <a:endParaRPr lang="el-GR" noProof="1"/>
          </a:p>
        </p:txBody>
      </p:sp>
      <p:sp>
        <p:nvSpPr>
          <p:cNvPr id="8" name="Ορθογώνιο 7"/>
          <p:cNvSpPr/>
          <p:nvPr userDrawn="1"/>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1"/>
          </a:p>
        </p:txBody>
      </p:sp>
    </p:spTree>
    <p:extLst>
      <p:ext uri="{BB962C8B-B14F-4D97-AF65-F5344CB8AC3E}">
        <p14:creationId xmlns:p14="http://schemas.microsoft.com/office/powerpoint/2010/main" val="1335655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Ορθογώνιο 7"/>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1"/>
          </a:p>
        </p:txBody>
      </p:sp>
      <p:sp>
        <p:nvSpPr>
          <p:cNvPr id="2" name="Τίτλος 1"/>
          <p:cNvSpPr>
            <a:spLocks noGrp="1"/>
          </p:cNvSpPr>
          <p:nvPr>
            <p:ph type="title" hasCustomPrompt="1"/>
          </p:nvPr>
        </p:nvSpPr>
        <p:spPr>
          <a:xfrm>
            <a:off x="609600" y="1"/>
            <a:ext cx="10744200" cy="1228436"/>
          </a:xfrm>
        </p:spPr>
        <p:txBody>
          <a:bodyPr rtlCol="0" anchor="b">
            <a:normAutofit/>
          </a:bodyPr>
          <a:lstStyle>
            <a:lvl1pPr>
              <a:defRPr sz="3600">
                <a:solidFill>
                  <a:schemeClr val="bg1"/>
                </a:solidFill>
              </a:defRPr>
            </a:lvl1pPr>
          </a:lstStyle>
          <a:p>
            <a:pPr rtl="0"/>
            <a:r>
              <a:rPr lang="el-GR" noProof="1"/>
              <a:t>Κάντε κλικ για να επεξεργαστείτε το Στυλ κύριου τίτλου</a:t>
            </a:r>
          </a:p>
        </p:txBody>
      </p:sp>
      <p:sp>
        <p:nvSpPr>
          <p:cNvPr id="3" name="Θέση περιεχομένου 2"/>
          <p:cNvSpPr>
            <a:spLocks noGrp="1"/>
          </p:cNvSpPr>
          <p:nvPr>
            <p:ph sz="half" idx="1" hasCustomPrompt="1"/>
          </p:nvPr>
        </p:nvSpPr>
        <p:spPr>
          <a:xfrm>
            <a:off x="838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rtl="0">
              <a:lnSpc>
                <a:spcPct val="150000"/>
              </a:lnSpc>
              <a:spcAft>
                <a:spcPts val="1200"/>
              </a:spcAft>
              <a:buNone/>
            </a:pPr>
            <a:r>
              <a:rPr lang="el-GR" noProof="1"/>
              <a:t>Κάντε κλικ για επεξεργασία των στυλ κειμένου του υποδείγματος</a:t>
            </a:r>
          </a:p>
          <a:p>
            <a:pPr marL="0" lvl="1" indent="0" rtl="0">
              <a:lnSpc>
                <a:spcPct val="150000"/>
              </a:lnSpc>
              <a:spcAft>
                <a:spcPts val="1200"/>
              </a:spcAft>
              <a:buNone/>
            </a:pPr>
            <a:r>
              <a:rPr lang="el-GR" noProof="1"/>
              <a:t>Δεύτερου επιπέδου</a:t>
            </a:r>
          </a:p>
          <a:p>
            <a:pPr marL="0" lvl="2" indent="0" rtl="0">
              <a:lnSpc>
                <a:spcPct val="150000"/>
              </a:lnSpc>
              <a:spcAft>
                <a:spcPts val="1200"/>
              </a:spcAft>
              <a:buNone/>
            </a:pPr>
            <a:r>
              <a:rPr lang="el-GR" noProof="1"/>
              <a:t>Τρίτου επιπέδου</a:t>
            </a:r>
          </a:p>
          <a:p>
            <a:pPr marL="0" lvl="3" indent="0" rtl="0">
              <a:lnSpc>
                <a:spcPct val="150000"/>
              </a:lnSpc>
              <a:spcAft>
                <a:spcPts val="1200"/>
              </a:spcAft>
              <a:buNone/>
            </a:pPr>
            <a:r>
              <a:rPr lang="el-GR" noProof="1"/>
              <a:t>Τέταρτου επιπέδου</a:t>
            </a:r>
          </a:p>
          <a:p>
            <a:pPr marL="0" lvl="4" indent="0" rtl="0">
              <a:lnSpc>
                <a:spcPct val="150000"/>
              </a:lnSpc>
              <a:spcAft>
                <a:spcPts val="1200"/>
              </a:spcAft>
              <a:buNone/>
            </a:pPr>
            <a:r>
              <a:rPr lang="el-GR" noProof="1"/>
              <a:t>Πέμπτου επιπέδου</a:t>
            </a:r>
          </a:p>
        </p:txBody>
      </p:sp>
      <p:sp>
        <p:nvSpPr>
          <p:cNvPr id="4" name="Θέση περιεχομένου 3"/>
          <p:cNvSpPr>
            <a:spLocks noGrp="1"/>
          </p:cNvSpPr>
          <p:nvPr>
            <p:ph sz="half" idx="2" hasCustomPrompt="1"/>
          </p:nvPr>
        </p:nvSpPr>
        <p:spPr>
          <a:xfrm>
            <a:off x="6172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rtl="0">
              <a:lnSpc>
                <a:spcPct val="150000"/>
              </a:lnSpc>
              <a:spcAft>
                <a:spcPts val="1200"/>
              </a:spcAft>
              <a:buNone/>
            </a:pPr>
            <a:r>
              <a:rPr lang="el-GR" noProof="1"/>
              <a:t>Κάντε κλικ για επεξεργασία των στυλ κειμένου του υποδείγματος</a:t>
            </a:r>
          </a:p>
          <a:p>
            <a:pPr marL="0" lvl="1" indent="0" rtl="0">
              <a:lnSpc>
                <a:spcPct val="150000"/>
              </a:lnSpc>
              <a:spcAft>
                <a:spcPts val="1200"/>
              </a:spcAft>
              <a:buNone/>
            </a:pPr>
            <a:r>
              <a:rPr lang="el-GR" noProof="1"/>
              <a:t>Δεύτερου επιπέδου</a:t>
            </a:r>
          </a:p>
          <a:p>
            <a:pPr marL="0" lvl="2" indent="0" rtl="0">
              <a:lnSpc>
                <a:spcPct val="150000"/>
              </a:lnSpc>
              <a:spcAft>
                <a:spcPts val="1200"/>
              </a:spcAft>
              <a:buNone/>
            </a:pPr>
            <a:r>
              <a:rPr lang="el-GR" noProof="1"/>
              <a:t>Τρίτου επιπέδου</a:t>
            </a:r>
          </a:p>
          <a:p>
            <a:pPr marL="0" lvl="3" indent="0" rtl="0">
              <a:lnSpc>
                <a:spcPct val="150000"/>
              </a:lnSpc>
              <a:spcAft>
                <a:spcPts val="1200"/>
              </a:spcAft>
              <a:buNone/>
            </a:pPr>
            <a:r>
              <a:rPr lang="el-GR" noProof="1"/>
              <a:t>Τέταρτου επιπέδου</a:t>
            </a:r>
          </a:p>
          <a:p>
            <a:pPr marL="0" lvl="4" indent="0" rtl="0">
              <a:lnSpc>
                <a:spcPct val="150000"/>
              </a:lnSpc>
              <a:spcAft>
                <a:spcPts val="1200"/>
              </a:spcAft>
              <a:buNone/>
            </a:pPr>
            <a:r>
              <a:rPr lang="el-GR" noProof="1"/>
              <a:t>Πέμπτου επιπέδου</a:t>
            </a:r>
          </a:p>
        </p:txBody>
      </p:sp>
      <p:sp>
        <p:nvSpPr>
          <p:cNvPr id="5" name="Θέση ημερομηνίας 4"/>
          <p:cNvSpPr>
            <a:spLocks noGrp="1"/>
          </p:cNvSpPr>
          <p:nvPr>
            <p:ph type="dt" sz="half" idx="10"/>
          </p:nvPr>
        </p:nvSpPr>
        <p:spPr/>
        <p:txBody>
          <a:bodyPr rtlCol="0"/>
          <a:lstStyle/>
          <a:p>
            <a:pPr rtl="0"/>
            <a:fld id="{238B9FED-3F3E-40F6-A627-41436100167A}" type="datetime1">
              <a:rPr lang="el-GR" noProof="1" dirty="0" smtClean="0"/>
              <a:t>26/4/2020</a:t>
            </a:fld>
            <a:endParaRPr lang="el-GR" noProof="1"/>
          </a:p>
        </p:txBody>
      </p:sp>
      <p:sp>
        <p:nvSpPr>
          <p:cNvPr id="6" name="Θέση υποσέλιδου 5"/>
          <p:cNvSpPr>
            <a:spLocks noGrp="1"/>
          </p:cNvSpPr>
          <p:nvPr>
            <p:ph type="ftr" sz="quarter" idx="11"/>
          </p:nvPr>
        </p:nvSpPr>
        <p:spPr/>
        <p:txBody>
          <a:bodyPr rtlCol="0"/>
          <a:lstStyle/>
          <a:p>
            <a:pPr rtl="0"/>
            <a:endParaRPr lang="el-GR" noProof="1"/>
          </a:p>
        </p:txBody>
      </p:sp>
      <p:sp>
        <p:nvSpPr>
          <p:cNvPr id="7" name="Θέση αριθμού διαφάνειας 6"/>
          <p:cNvSpPr>
            <a:spLocks noGrp="1"/>
          </p:cNvSpPr>
          <p:nvPr>
            <p:ph type="sldNum" sz="quarter" idx="12"/>
          </p:nvPr>
        </p:nvSpPr>
        <p:spPr/>
        <p:txBody>
          <a:bodyPr rtlCol="0"/>
          <a:lstStyle/>
          <a:p>
            <a:pPr rtl="0"/>
            <a:fld id="{9860EDB8-5305-433F-BE41-D7A86D811DB3}" type="slidenum">
              <a:rPr lang="el-GR" noProof="1" dirty="0" smtClean="0"/>
              <a:t>‹#›</a:t>
            </a:fld>
            <a:endParaRPr lang="el-GR" noProof="1"/>
          </a:p>
        </p:txBody>
      </p:sp>
      <p:sp>
        <p:nvSpPr>
          <p:cNvPr id="9" name="Ορθογώνιο 8"/>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1"/>
          </a:p>
        </p:txBody>
      </p:sp>
    </p:spTree>
    <p:extLst>
      <p:ext uri="{BB962C8B-B14F-4D97-AF65-F5344CB8AC3E}">
        <p14:creationId xmlns:p14="http://schemas.microsoft.com/office/powerpoint/2010/main" val="332822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Ορθογώνιο 9"/>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1"/>
          </a:p>
        </p:txBody>
      </p:sp>
      <p:sp>
        <p:nvSpPr>
          <p:cNvPr id="2" name="Τίτλος 1"/>
          <p:cNvSpPr>
            <a:spLocks noGrp="1"/>
          </p:cNvSpPr>
          <p:nvPr>
            <p:ph type="title" hasCustomPrompt="1"/>
          </p:nvPr>
        </p:nvSpPr>
        <p:spPr>
          <a:xfrm>
            <a:off x="609600" y="0"/>
            <a:ext cx="10737851" cy="1228436"/>
          </a:xfrm>
        </p:spPr>
        <p:txBody>
          <a:bodyPr rtlCol="0" anchor="b">
            <a:normAutofit/>
          </a:bodyPr>
          <a:lstStyle>
            <a:lvl1pPr>
              <a:defRPr sz="3600">
                <a:solidFill>
                  <a:schemeClr val="bg1"/>
                </a:solidFill>
              </a:defRPr>
            </a:lvl1pPr>
          </a:lstStyle>
          <a:p>
            <a:pPr rtl="0"/>
            <a:r>
              <a:rPr lang="el-GR" noProof="1"/>
              <a:t>Κάντε κλικ για να επεξεργαστείτε το Στυλ κύριου τίτλου</a:t>
            </a:r>
          </a:p>
        </p:txBody>
      </p:sp>
      <p:sp>
        <p:nvSpPr>
          <p:cNvPr id="3" name="Θέση κειμένου 2"/>
          <p:cNvSpPr>
            <a:spLocks noGrp="1"/>
          </p:cNvSpPr>
          <p:nvPr>
            <p:ph type="body" idx="1" hasCustomPrompt="1"/>
          </p:nvPr>
        </p:nvSpPr>
        <p:spPr>
          <a:xfrm>
            <a:off x="831851" y="1489075"/>
            <a:ext cx="5156200" cy="641350"/>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1"/>
              <a:t>Κάντε κλικ για επεξεργασία των στυλ κειμένου του υποδείγματος</a:t>
            </a:r>
          </a:p>
        </p:txBody>
      </p:sp>
      <p:sp>
        <p:nvSpPr>
          <p:cNvPr id="4" name="Θέση περιεχομένου 3"/>
          <p:cNvSpPr>
            <a:spLocks noGrp="1"/>
          </p:cNvSpPr>
          <p:nvPr>
            <p:ph sz="half" idx="2" hasCustomPrompt="1"/>
          </p:nvPr>
        </p:nvSpPr>
        <p:spPr>
          <a:xfrm>
            <a:off x="831851" y="2193927"/>
            <a:ext cx="5156200"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rtl="0">
              <a:lnSpc>
                <a:spcPct val="150000"/>
              </a:lnSpc>
              <a:spcAft>
                <a:spcPts val="1200"/>
              </a:spcAft>
              <a:buNone/>
            </a:pPr>
            <a:r>
              <a:rPr lang="el-GR" noProof="1"/>
              <a:t>Κάντε κλικ για επεξεργασία των στυλ κειμένου του υποδείγματος</a:t>
            </a:r>
          </a:p>
          <a:p>
            <a:pPr marL="0" lvl="1" indent="0" rtl="0">
              <a:lnSpc>
                <a:spcPct val="150000"/>
              </a:lnSpc>
              <a:spcAft>
                <a:spcPts val="1200"/>
              </a:spcAft>
              <a:buNone/>
            </a:pPr>
            <a:r>
              <a:rPr lang="el-GR" noProof="1"/>
              <a:t>Δεύτερου επιπέδου</a:t>
            </a:r>
          </a:p>
          <a:p>
            <a:pPr marL="0" lvl="2" indent="0" rtl="0">
              <a:lnSpc>
                <a:spcPct val="150000"/>
              </a:lnSpc>
              <a:spcAft>
                <a:spcPts val="1200"/>
              </a:spcAft>
              <a:buNone/>
            </a:pPr>
            <a:r>
              <a:rPr lang="el-GR" noProof="1"/>
              <a:t>Τρίτου επιπέδου</a:t>
            </a:r>
          </a:p>
          <a:p>
            <a:pPr marL="0" lvl="3" indent="0" rtl="0">
              <a:lnSpc>
                <a:spcPct val="150000"/>
              </a:lnSpc>
              <a:spcAft>
                <a:spcPts val="1200"/>
              </a:spcAft>
              <a:buNone/>
            </a:pPr>
            <a:r>
              <a:rPr lang="el-GR" noProof="1"/>
              <a:t>Τέταρτου επιπέδου</a:t>
            </a:r>
          </a:p>
          <a:p>
            <a:pPr marL="0" lvl="4" indent="0" rtl="0">
              <a:lnSpc>
                <a:spcPct val="150000"/>
              </a:lnSpc>
              <a:spcAft>
                <a:spcPts val="1200"/>
              </a:spcAft>
              <a:buNone/>
            </a:pPr>
            <a:r>
              <a:rPr lang="el-GR" noProof="1"/>
              <a:t>Πέμπτου επιπέδου</a:t>
            </a:r>
          </a:p>
        </p:txBody>
      </p:sp>
      <p:sp>
        <p:nvSpPr>
          <p:cNvPr id="5" name="Θέση κειμένου 4"/>
          <p:cNvSpPr>
            <a:spLocks noGrp="1"/>
          </p:cNvSpPr>
          <p:nvPr>
            <p:ph type="body" sz="quarter" idx="3" hasCustomPrompt="1"/>
          </p:nvPr>
        </p:nvSpPr>
        <p:spPr>
          <a:xfrm>
            <a:off x="6189664" y="1489075"/>
            <a:ext cx="5157787" cy="641350"/>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1"/>
              <a:t>Κάντε κλικ για επεξεργασία των στυλ κειμένου του υποδείγματος</a:t>
            </a:r>
          </a:p>
        </p:txBody>
      </p:sp>
      <p:sp>
        <p:nvSpPr>
          <p:cNvPr id="6" name="Θέση περιεχομένου 5"/>
          <p:cNvSpPr>
            <a:spLocks noGrp="1"/>
          </p:cNvSpPr>
          <p:nvPr>
            <p:ph sz="quarter" idx="4" hasCustomPrompt="1"/>
          </p:nvPr>
        </p:nvSpPr>
        <p:spPr>
          <a:xfrm>
            <a:off x="6189664" y="2193927"/>
            <a:ext cx="5157787"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rtl="0">
              <a:lnSpc>
                <a:spcPct val="150000"/>
              </a:lnSpc>
              <a:spcAft>
                <a:spcPts val="1200"/>
              </a:spcAft>
              <a:buNone/>
            </a:pPr>
            <a:r>
              <a:rPr lang="el-GR" noProof="1"/>
              <a:t>Κάντε κλικ για επεξεργασία των στυλ κειμένου του υποδείγματος</a:t>
            </a:r>
          </a:p>
          <a:p>
            <a:pPr marL="0" lvl="1" indent="0" rtl="0">
              <a:lnSpc>
                <a:spcPct val="150000"/>
              </a:lnSpc>
              <a:spcAft>
                <a:spcPts val="1200"/>
              </a:spcAft>
              <a:buNone/>
            </a:pPr>
            <a:r>
              <a:rPr lang="el-GR" noProof="1"/>
              <a:t>Δεύτερου επιπέδου</a:t>
            </a:r>
          </a:p>
          <a:p>
            <a:pPr marL="0" lvl="2" indent="0" rtl="0">
              <a:lnSpc>
                <a:spcPct val="150000"/>
              </a:lnSpc>
              <a:spcAft>
                <a:spcPts val="1200"/>
              </a:spcAft>
              <a:buNone/>
            </a:pPr>
            <a:r>
              <a:rPr lang="el-GR" noProof="1"/>
              <a:t>Τρίτου επιπέδου</a:t>
            </a:r>
          </a:p>
          <a:p>
            <a:pPr marL="0" lvl="3" indent="0" rtl="0">
              <a:lnSpc>
                <a:spcPct val="150000"/>
              </a:lnSpc>
              <a:spcAft>
                <a:spcPts val="1200"/>
              </a:spcAft>
              <a:buNone/>
            </a:pPr>
            <a:r>
              <a:rPr lang="el-GR" noProof="1"/>
              <a:t>Τέταρτου επιπέδου</a:t>
            </a:r>
          </a:p>
          <a:p>
            <a:pPr marL="0" lvl="4" indent="0" rtl="0">
              <a:lnSpc>
                <a:spcPct val="150000"/>
              </a:lnSpc>
              <a:spcAft>
                <a:spcPts val="1200"/>
              </a:spcAft>
              <a:buNone/>
            </a:pPr>
            <a:r>
              <a:rPr lang="el-GR" noProof="1"/>
              <a:t>Πέμπτου επιπέδου</a:t>
            </a:r>
          </a:p>
        </p:txBody>
      </p:sp>
      <p:sp>
        <p:nvSpPr>
          <p:cNvPr id="7" name="Θέση ημερομηνίας 6"/>
          <p:cNvSpPr>
            <a:spLocks noGrp="1"/>
          </p:cNvSpPr>
          <p:nvPr>
            <p:ph type="dt" sz="half" idx="10"/>
          </p:nvPr>
        </p:nvSpPr>
        <p:spPr/>
        <p:txBody>
          <a:bodyPr rtlCol="0"/>
          <a:lstStyle/>
          <a:p>
            <a:pPr rtl="0"/>
            <a:fld id="{33C4F320-1ECC-4F30-B57E-41F8AC6D3C6B}" type="datetime1">
              <a:rPr lang="el-GR" noProof="1" dirty="0" smtClean="0"/>
              <a:t>26/4/2020</a:t>
            </a:fld>
            <a:endParaRPr lang="el-GR" noProof="1"/>
          </a:p>
        </p:txBody>
      </p:sp>
      <p:sp>
        <p:nvSpPr>
          <p:cNvPr id="8" name="Θέση υποσέλιδου 7"/>
          <p:cNvSpPr>
            <a:spLocks noGrp="1"/>
          </p:cNvSpPr>
          <p:nvPr>
            <p:ph type="ftr" sz="quarter" idx="11"/>
          </p:nvPr>
        </p:nvSpPr>
        <p:spPr/>
        <p:txBody>
          <a:bodyPr rtlCol="0"/>
          <a:lstStyle/>
          <a:p>
            <a:pPr rtl="0"/>
            <a:endParaRPr lang="el-GR" noProof="1"/>
          </a:p>
        </p:txBody>
      </p:sp>
      <p:sp>
        <p:nvSpPr>
          <p:cNvPr id="9" name="Θέση αριθμού διαφάνειας 8"/>
          <p:cNvSpPr>
            <a:spLocks noGrp="1"/>
          </p:cNvSpPr>
          <p:nvPr>
            <p:ph type="sldNum" sz="quarter" idx="12"/>
          </p:nvPr>
        </p:nvSpPr>
        <p:spPr/>
        <p:txBody>
          <a:bodyPr rtlCol="0"/>
          <a:lstStyle/>
          <a:p>
            <a:pPr rtl="0"/>
            <a:fld id="{9860EDB8-5305-433F-BE41-D7A86D811DB3}" type="slidenum">
              <a:rPr lang="el-GR" noProof="1" dirty="0" smtClean="0"/>
              <a:t>‹#›</a:t>
            </a:fld>
            <a:endParaRPr lang="el-GR" noProof="1"/>
          </a:p>
        </p:txBody>
      </p:sp>
      <p:sp>
        <p:nvSpPr>
          <p:cNvPr id="11" name="Ορθογώνιο 10"/>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1"/>
          </a:p>
        </p:txBody>
      </p:sp>
    </p:spTree>
    <p:extLst>
      <p:ext uri="{BB962C8B-B14F-4D97-AF65-F5344CB8AC3E}">
        <p14:creationId xmlns:p14="http://schemas.microsoft.com/office/powerpoint/2010/main" val="3606029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Ορθογώνιο 5"/>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1"/>
          </a:p>
        </p:txBody>
      </p:sp>
      <p:sp>
        <p:nvSpPr>
          <p:cNvPr id="2" name="Τίτλος 1"/>
          <p:cNvSpPr>
            <a:spLocks noGrp="1"/>
          </p:cNvSpPr>
          <p:nvPr>
            <p:ph type="title" hasCustomPrompt="1"/>
          </p:nvPr>
        </p:nvSpPr>
        <p:spPr>
          <a:xfrm>
            <a:off x="609600" y="1"/>
            <a:ext cx="10744200" cy="1228436"/>
          </a:xfrm>
        </p:spPr>
        <p:txBody>
          <a:bodyPr rtlCol="0" anchor="b">
            <a:normAutofit/>
          </a:bodyPr>
          <a:lstStyle>
            <a:lvl1pPr>
              <a:defRPr sz="3600">
                <a:solidFill>
                  <a:schemeClr val="bg1"/>
                </a:solidFill>
              </a:defRPr>
            </a:lvl1pPr>
          </a:lstStyle>
          <a:p>
            <a:pPr rtl="0"/>
            <a:r>
              <a:rPr lang="el-GR" noProof="1"/>
              <a:t>Κάντε κλικ για να επεξεργαστείτε το Στυλ κύριου τίτλου</a:t>
            </a:r>
          </a:p>
        </p:txBody>
      </p:sp>
      <p:sp>
        <p:nvSpPr>
          <p:cNvPr id="3" name="Θέση ημερομηνίας 2"/>
          <p:cNvSpPr>
            <a:spLocks noGrp="1"/>
          </p:cNvSpPr>
          <p:nvPr>
            <p:ph type="dt" sz="half" idx="10"/>
          </p:nvPr>
        </p:nvSpPr>
        <p:spPr/>
        <p:txBody>
          <a:bodyPr rtlCol="0"/>
          <a:lstStyle/>
          <a:p>
            <a:pPr rtl="0"/>
            <a:fld id="{D6980BF3-2F4E-4162-A50A-D999EAAAC0EE}" type="datetime1">
              <a:rPr lang="el-GR" noProof="1" dirty="0" smtClean="0"/>
              <a:t>26/4/2020</a:t>
            </a:fld>
            <a:endParaRPr lang="el-GR" noProof="1"/>
          </a:p>
        </p:txBody>
      </p:sp>
      <p:sp>
        <p:nvSpPr>
          <p:cNvPr id="4" name="Θέση υποσέλιδου 3"/>
          <p:cNvSpPr>
            <a:spLocks noGrp="1"/>
          </p:cNvSpPr>
          <p:nvPr>
            <p:ph type="ftr" sz="quarter" idx="11"/>
          </p:nvPr>
        </p:nvSpPr>
        <p:spPr/>
        <p:txBody>
          <a:bodyPr rtlCol="0"/>
          <a:lstStyle/>
          <a:p>
            <a:pPr rtl="0"/>
            <a:endParaRPr lang="el-GR" noProof="1"/>
          </a:p>
        </p:txBody>
      </p:sp>
      <p:sp>
        <p:nvSpPr>
          <p:cNvPr id="5" name="Θέση αριθμού διαφάνειας 4"/>
          <p:cNvSpPr>
            <a:spLocks noGrp="1"/>
          </p:cNvSpPr>
          <p:nvPr>
            <p:ph type="sldNum" sz="quarter" idx="12"/>
          </p:nvPr>
        </p:nvSpPr>
        <p:spPr/>
        <p:txBody>
          <a:bodyPr rtlCol="0"/>
          <a:lstStyle/>
          <a:p>
            <a:pPr rtl="0"/>
            <a:fld id="{9860EDB8-5305-433F-BE41-D7A86D811DB3}" type="slidenum">
              <a:rPr lang="el-GR" noProof="1" dirty="0" smtClean="0"/>
              <a:t>‹#›</a:t>
            </a:fld>
            <a:endParaRPr lang="el-GR" noProof="1"/>
          </a:p>
        </p:txBody>
      </p:sp>
      <p:sp>
        <p:nvSpPr>
          <p:cNvPr id="7" name="Ορθογώνιο 6"/>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1"/>
          </a:p>
        </p:txBody>
      </p:sp>
    </p:spTree>
    <p:extLst>
      <p:ext uri="{BB962C8B-B14F-4D97-AF65-F5344CB8AC3E}">
        <p14:creationId xmlns:p14="http://schemas.microsoft.com/office/powerpoint/2010/main" val="100814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rtlCol="0"/>
          <a:lstStyle/>
          <a:p>
            <a:pPr rtl="0"/>
            <a:fld id="{7F5B0FEA-1AF5-4FE7-A98D-AB293EE6241A}" type="datetime1">
              <a:rPr lang="el-GR" noProof="1" dirty="0" smtClean="0"/>
              <a:t>26/4/2020</a:t>
            </a:fld>
            <a:endParaRPr lang="el-GR" noProof="1"/>
          </a:p>
        </p:txBody>
      </p:sp>
      <p:sp>
        <p:nvSpPr>
          <p:cNvPr id="3" name="Θέση υποσέλιδου 2"/>
          <p:cNvSpPr>
            <a:spLocks noGrp="1"/>
          </p:cNvSpPr>
          <p:nvPr>
            <p:ph type="ftr" sz="quarter" idx="11"/>
          </p:nvPr>
        </p:nvSpPr>
        <p:spPr/>
        <p:txBody>
          <a:bodyPr rtlCol="0"/>
          <a:lstStyle/>
          <a:p>
            <a:pPr rtl="0"/>
            <a:endParaRPr lang="el-GR" noProof="1"/>
          </a:p>
        </p:txBody>
      </p:sp>
      <p:sp>
        <p:nvSpPr>
          <p:cNvPr id="4" name="Θέση αριθμού διαφάνειας 3"/>
          <p:cNvSpPr>
            <a:spLocks noGrp="1"/>
          </p:cNvSpPr>
          <p:nvPr>
            <p:ph type="sldNum" sz="quarter" idx="12"/>
          </p:nvPr>
        </p:nvSpPr>
        <p:spPr/>
        <p:txBody>
          <a:bodyPr rtlCol="0"/>
          <a:lstStyle/>
          <a:p>
            <a:pPr rtl="0"/>
            <a:fld id="{9860EDB8-5305-433F-BE41-D7A86D811DB3}" type="slidenum">
              <a:rPr lang="el-GR" noProof="1" dirty="0" smtClean="0"/>
              <a:t>‹#›</a:t>
            </a:fld>
            <a:endParaRPr lang="el-GR" noProof="1"/>
          </a:p>
        </p:txBody>
      </p:sp>
    </p:spTree>
    <p:extLst>
      <p:ext uri="{BB962C8B-B14F-4D97-AF65-F5344CB8AC3E}">
        <p14:creationId xmlns:p14="http://schemas.microsoft.com/office/powerpoint/2010/main" val="4037432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rtlCol="0" anchor="b"/>
          <a:lstStyle>
            <a:lvl1pPr>
              <a:defRPr sz="3200"/>
            </a:lvl1pPr>
          </a:lstStyle>
          <a:p>
            <a:pPr rtl="0"/>
            <a:r>
              <a:rPr lang="el-GR" noProof="1"/>
              <a:t>Κάντε κλικ για να επεξεργαστείτε το Στυλ κύριου τίτλου</a:t>
            </a:r>
          </a:p>
        </p:txBody>
      </p:sp>
      <p:sp>
        <p:nvSpPr>
          <p:cNvPr id="3" name="Θέση περιεχομένου 2"/>
          <p:cNvSpPr>
            <a:spLocks noGrp="1"/>
          </p:cNvSpPr>
          <p:nvPr>
            <p:ph idx="1" hasCustomPrompt="1"/>
          </p:nvPr>
        </p:nvSpPr>
        <p:spPr>
          <a:xfrm>
            <a:off x="5183188" y="987427"/>
            <a:ext cx="6172200" cy="487362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rtl="0">
              <a:lnSpc>
                <a:spcPct val="150000"/>
              </a:lnSpc>
              <a:spcAft>
                <a:spcPts val="1200"/>
              </a:spcAft>
              <a:buNone/>
            </a:pPr>
            <a:r>
              <a:rPr lang="el-GR" noProof="1"/>
              <a:t>Κάντε κλικ για επεξεργασία των στυλ κειμένου του υποδείγματος</a:t>
            </a:r>
          </a:p>
          <a:p>
            <a:pPr marL="0" lvl="1" indent="0" rtl="0">
              <a:lnSpc>
                <a:spcPct val="150000"/>
              </a:lnSpc>
              <a:spcAft>
                <a:spcPts val="1200"/>
              </a:spcAft>
              <a:buNone/>
            </a:pPr>
            <a:r>
              <a:rPr lang="el-GR" noProof="1"/>
              <a:t>Δεύτερου επιπέδου</a:t>
            </a:r>
          </a:p>
          <a:p>
            <a:pPr marL="0" lvl="2" indent="0" rtl="0">
              <a:lnSpc>
                <a:spcPct val="150000"/>
              </a:lnSpc>
              <a:spcAft>
                <a:spcPts val="1200"/>
              </a:spcAft>
              <a:buNone/>
            </a:pPr>
            <a:r>
              <a:rPr lang="el-GR" noProof="1"/>
              <a:t>Τρίτου επιπέδου</a:t>
            </a:r>
          </a:p>
          <a:p>
            <a:pPr marL="0" lvl="3" indent="0" rtl="0">
              <a:lnSpc>
                <a:spcPct val="150000"/>
              </a:lnSpc>
              <a:spcAft>
                <a:spcPts val="1200"/>
              </a:spcAft>
              <a:buNone/>
            </a:pPr>
            <a:r>
              <a:rPr lang="el-GR" noProof="1"/>
              <a:t>Τέταρτου επιπέδου</a:t>
            </a:r>
          </a:p>
          <a:p>
            <a:pPr marL="0" lvl="4" indent="0" rtl="0">
              <a:lnSpc>
                <a:spcPct val="150000"/>
              </a:lnSpc>
              <a:spcAft>
                <a:spcPts val="1200"/>
              </a:spcAft>
              <a:buNone/>
            </a:pPr>
            <a:r>
              <a:rPr lang="el-GR" noProof="1"/>
              <a:t>Πέμπτου επιπέδου</a:t>
            </a:r>
          </a:p>
        </p:txBody>
      </p:sp>
      <p:sp>
        <p:nvSpPr>
          <p:cNvPr id="4" name="Θέση κειμένου 3"/>
          <p:cNvSpPr>
            <a:spLocks noGrp="1"/>
          </p:cNvSpPr>
          <p:nvPr>
            <p:ph type="body" sz="half" idx="2" hasCustomPrompt="1"/>
          </p:nvPr>
        </p:nvSpPr>
        <p:spPr>
          <a:xfrm>
            <a:off x="839788"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1"/>
              <a:t>Κάντε κλικ για επεξεργασία των στυλ κειμένου του υποδείγματος</a:t>
            </a:r>
          </a:p>
        </p:txBody>
      </p:sp>
      <p:sp>
        <p:nvSpPr>
          <p:cNvPr id="5" name="Θέση ημερομηνίας 4"/>
          <p:cNvSpPr>
            <a:spLocks noGrp="1"/>
          </p:cNvSpPr>
          <p:nvPr>
            <p:ph type="dt" sz="half" idx="10"/>
          </p:nvPr>
        </p:nvSpPr>
        <p:spPr/>
        <p:txBody>
          <a:bodyPr rtlCol="0"/>
          <a:lstStyle/>
          <a:p>
            <a:pPr rtl="0"/>
            <a:fld id="{4FA4E1F3-CFD3-4187-8307-274E30FAB7AA}" type="datetime1">
              <a:rPr lang="el-GR" noProof="1" dirty="0" smtClean="0"/>
              <a:t>26/4/2020</a:t>
            </a:fld>
            <a:endParaRPr lang="el-GR" noProof="1"/>
          </a:p>
        </p:txBody>
      </p:sp>
      <p:sp>
        <p:nvSpPr>
          <p:cNvPr id="6" name="Θέση υποσέλιδου 5"/>
          <p:cNvSpPr>
            <a:spLocks noGrp="1"/>
          </p:cNvSpPr>
          <p:nvPr>
            <p:ph type="ftr" sz="quarter" idx="11"/>
          </p:nvPr>
        </p:nvSpPr>
        <p:spPr/>
        <p:txBody>
          <a:bodyPr rtlCol="0"/>
          <a:lstStyle/>
          <a:p>
            <a:pPr rtl="0"/>
            <a:endParaRPr lang="el-GR" noProof="1"/>
          </a:p>
        </p:txBody>
      </p:sp>
      <p:sp>
        <p:nvSpPr>
          <p:cNvPr id="7" name="Θέση αριθμού διαφάνειας 6"/>
          <p:cNvSpPr>
            <a:spLocks noGrp="1"/>
          </p:cNvSpPr>
          <p:nvPr>
            <p:ph type="sldNum" sz="quarter" idx="12"/>
          </p:nvPr>
        </p:nvSpPr>
        <p:spPr/>
        <p:txBody>
          <a:bodyPr rtlCol="0"/>
          <a:lstStyle/>
          <a:p>
            <a:pPr rtl="0"/>
            <a:fld id="{9860EDB8-5305-433F-BE41-D7A86D811DB3}" type="slidenum">
              <a:rPr lang="el-GR" noProof="1" dirty="0" smtClean="0"/>
              <a:t>‹#›</a:t>
            </a:fld>
            <a:endParaRPr lang="el-GR" noProof="1"/>
          </a:p>
        </p:txBody>
      </p:sp>
    </p:spTree>
    <p:extLst>
      <p:ext uri="{BB962C8B-B14F-4D97-AF65-F5344CB8AC3E}">
        <p14:creationId xmlns:p14="http://schemas.microsoft.com/office/powerpoint/2010/main" val="178419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rtlCol="0" anchor="b"/>
          <a:lstStyle>
            <a:lvl1pPr>
              <a:defRPr sz="3200"/>
            </a:lvl1pPr>
          </a:lstStyle>
          <a:p>
            <a:pPr rtl="0"/>
            <a:r>
              <a:rPr lang="el-GR" noProof="1"/>
              <a:t>Κάντε κλικ για να επεξεργαστείτε το Στυλ κύριου τίτλου</a:t>
            </a:r>
          </a:p>
        </p:txBody>
      </p:sp>
      <p:sp>
        <p:nvSpPr>
          <p:cNvPr id="3" name="Θέση εικόνας 2"/>
          <p:cNvSpPr>
            <a:spLocks noGrp="1"/>
          </p:cNvSpPr>
          <p:nvPr>
            <p:ph type="pic" idx="1" hasCustomPrompt="1"/>
          </p:nvPr>
        </p:nvSpPr>
        <p:spPr>
          <a:xfrm>
            <a:off x="5183188" y="987427"/>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noProof="1"/>
              <a:t>Κάντε κλικ στο εικονίδιο για να προσθέσετε μια εικόνα</a:t>
            </a:r>
          </a:p>
        </p:txBody>
      </p:sp>
      <p:sp>
        <p:nvSpPr>
          <p:cNvPr id="4" name="Θέση κειμένου 3"/>
          <p:cNvSpPr>
            <a:spLocks noGrp="1"/>
          </p:cNvSpPr>
          <p:nvPr>
            <p:ph type="body" sz="half" idx="2" hasCustomPrompt="1"/>
          </p:nvPr>
        </p:nvSpPr>
        <p:spPr>
          <a:xfrm>
            <a:off x="839788"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1"/>
              <a:t>Κάντε κλικ για επεξεργασία των στυλ κειμένου του υποδείγματος</a:t>
            </a:r>
          </a:p>
        </p:txBody>
      </p:sp>
      <p:sp>
        <p:nvSpPr>
          <p:cNvPr id="5" name="Θέση ημερομηνίας 4"/>
          <p:cNvSpPr>
            <a:spLocks noGrp="1"/>
          </p:cNvSpPr>
          <p:nvPr>
            <p:ph type="dt" sz="half" idx="10"/>
          </p:nvPr>
        </p:nvSpPr>
        <p:spPr/>
        <p:txBody>
          <a:bodyPr rtlCol="0"/>
          <a:lstStyle/>
          <a:p>
            <a:pPr rtl="0"/>
            <a:fld id="{728A92F1-8CD4-4138-BF3D-5134C6EE9F0A}" type="datetime1">
              <a:rPr lang="el-GR" noProof="1" dirty="0" smtClean="0"/>
              <a:t>26/4/2020</a:t>
            </a:fld>
            <a:endParaRPr lang="el-GR" noProof="1"/>
          </a:p>
        </p:txBody>
      </p:sp>
      <p:sp>
        <p:nvSpPr>
          <p:cNvPr id="6" name="Θέση υποσέλιδου 5"/>
          <p:cNvSpPr>
            <a:spLocks noGrp="1"/>
          </p:cNvSpPr>
          <p:nvPr>
            <p:ph type="ftr" sz="quarter" idx="11"/>
          </p:nvPr>
        </p:nvSpPr>
        <p:spPr/>
        <p:txBody>
          <a:bodyPr rtlCol="0"/>
          <a:lstStyle/>
          <a:p>
            <a:pPr rtl="0"/>
            <a:endParaRPr lang="el-GR" noProof="1"/>
          </a:p>
        </p:txBody>
      </p:sp>
      <p:sp>
        <p:nvSpPr>
          <p:cNvPr id="7" name="Θέση αριθμού διαφάνειας 6"/>
          <p:cNvSpPr>
            <a:spLocks noGrp="1"/>
          </p:cNvSpPr>
          <p:nvPr>
            <p:ph type="sldNum" sz="quarter" idx="12"/>
          </p:nvPr>
        </p:nvSpPr>
        <p:spPr/>
        <p:txBody>
          <a:bodyPr rtlCol="0"/>
          <a:lstStyle/>
          <a:p>
            <a:pPr rtl="0"/>
            <a:fld id="{9860EDB8-5305-433F-BE41-D7A86D811DB3}" type="slidenum">
              <a:rPr lang="el-GR" noProof="1" dirty="0" smtClean="0"/>
              <a:t>‹#›</a:t>
            </a:fld>
            <a:endParaRPr lang="el-GR" noProof="1"/>
          </a:p>
        </p:txBody>
      </p:sp>
    </p:spTree>
    <p:extLst>
      <p:ext uri="{BB962C8B-B14F-4D97-AF65-F5344CB8AC3E}">
        <p14:creationId xmlns:p14="http://schemas.microsoft.com/office/powerpoint/2010/main" val="316109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pPr rtl="0"/>
            <a:r>
              <a:rPr lang="el-GR" noProof="1"/>
              <a:t>Κάντε κλικ για να επεξεργαστείτε το 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l-GR" noProof="1"/>
              <a:t>Κάντε κλικ για επεξεργασία των στυλ κειμένου του υποδείγματος</a:t>
            </a:r>
          </a:p>
          <a:p>
            <a:pPr lvl="1" rtl="0"/>
            <a:r>
              <a:rPr lang="el-GR" noProof="1"/>
              <a:t>Δεύτερου επιπέδου</a:t>
            </a:r>
          </a:p>
          <a:p>
            <a:pPr lvl="2" rtl="0"/>
            <a:r>
              <a:rPr lang="el-GR" noProof="1"/>
              <a:t>Τρίτου επιπέδου</a:t>
            </a:r>
          </a:p>
          <a:p>
            <a:pPr lvl="3" rtl="0"/>
            <a:r>
              <a:rPr lang="el-GR" noProof="1"/>
              <a:t>Τέταρτου επιπέδου</a:t>
            </a:r>
          </a:p>
          <a:p>
            <a:pPr lvl="4" rtl="0"/>
            <a:r>
              <a:rPr lang="el-GR" noProof="1"/>
              <a:t>Πέμπτου επιπέδου</a:t>
            </a:r>
          </a:p>
        </p:txBody>
      </p:sp>
      <p:sp>
        <p:nvSpPr>
          <p:cNvPr id="4" name="Θέση ημερομηνίας 3"/>
          <p:cNvSpPr>
            <a:spLocks noGrp="1"/>
          </p:cNvSpPr>
          <p:nvPr>
            <p:ph type="dt" sz="half" idx="2"/>
          </p:nvPr>
        </p:nvSpPr>
        <p:spPr>
          <a:xfrm>
            <a:off x="838200" y="6356352"/>
            <a:ext cx="3276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773D9B7B-D388-4BBB-A9E0-F6BE4DD519E4}" type="datetime1">
              <a:rPr lang="el-GR" noProof="1" smtClean="0"/>
              <a:t>26/4/2020</a:t>
            </a:fld>
            <a:endParaRPr lang="el-GR" noProof="1"/>
          </a:p>
        </p:txBody>
      </p:sp>
      <p:sp>
        <p:nvSpPr>
          <p:cNvPr id="5" name="Θέση υποσέλιδου 4"/>
          <p:cNvSpPr>
            <a:spLocks noGrp="1"/>
          </p:cNvSpPr>
          <p:nvPr>
            <p:ph type="ftr" sz="quarter" idx="3"/>
          </p:nvPr>
        </p:nvSpPr>
        <p:spPr>
          <a:xfrm>
            <a:off x="4648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l-GR" noProof="1"/>
          </a:p>
        </p:txBody>
      </p:sp>
      <p:sp>
        <p:nvSpPr>
          <p:cNvPr id="6" name="Θέση αριθμού διαφάνειας 5"/>
          <p:cNvSpPr>
            <a:spLocks noGrp="1"/>
          </p:cNvSpPr>
          <p:nvPr>
            <p:ph type="sldNum" sz="quarter" idx="4"/>
          </p:nvPr>
        </p:nvSpPr>
        <p:spPr>
          <a:xfrm>
            <a:off x="8077200" y="6356352"/>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860EDB8-5305-433F-BE41-D7A86D811DB3}" type="slidenum">
              <a:rPr lang="el-GR" noProof="1" dirty="0" smtClean="0"/>
              <a:t>‹#›</a:t>
            </a:fld>
            <a:endParaRPr lang="el-GR" noProof="1"/>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support.office.com/el-gr/article/%ce%9f%ce%b4%ce%b7%ce%b3%ce%bf%ce%af-%ce%b3%cf%81%ce%ae%ce%b3%ce%bf%cf%81%ce%b7%cf%82-%ce%b5%ce%ba%ce%ba%ce%af%ce%bd%ce%b7%cf%83%ce%b7%cf%82-%cf%84%ce%bf%cf%85-office-2013-4a8aa04a-f7f3-4a4d-823c-3dbc4b8672a1?ui=el-GR&amp;rs=el-GR&amp;ad=GR"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rtlCol="0"/>
          <a:lstStyle/>
          <a:p>
            <a:pPr rtl="0"/>
            <a:r>
              <a:rPr lang="en-US" noProof="1" smtClean="0"/>
              <a:t>H </a:t>
            </a:r>
            <a:r>
              <a:rPr lang="el-GR" noProof="1" smtClean="0"/>
              <a:t>Προσφορά των αγαθών</a:t>
            </a:r>
            <a:endParaRPr lang="el-GR" noProof="1"/>
          </a:p>
        </p:txBody>
      </p:sp>
      <p:sp>
        <p:nvSpPr>
          <p:cNvPr id="3" name="Υπότιτλος 2"/>
          <p:cNvSpPr>
            <a:spLocks noGrp="1"/>
          </p:cNvSpPr>
          <p:nvPr>
            <p:ph type="subTitle" idx="1"/>
          </p:nvPr>
        </p:nvSpPr>
        <p:spPr/>
        <p:txBody>
          <a:bodyPr rtlCol="0">
            <a:normAutofit/>
          </a:bodyPr>
          <a:lstStyle/>
          <a:p>
            <a:pPr rtl="0"/>
            <a:r>
              <a:rPr lang="el-GR" noProof="1" smtClean="0"/>
              <a:t>Κεφάλαιο 4</a:t>
            </a:r>
            <a:endParaRPr lang="el-GR" noProof="1"/>
          </a:p>
        </p:txBody>
      </p:sp>
    </p:spTree>
    <p:extLst>
      <p:ext uri="{BB962C8B-B14F-4D97-AF65-F5344CB8AC3E}">
        <p14:creationId xmlns:p14="http://schemas.microsoft.com/office/powerpoint/2010/main" val="247180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Βασικές επισημάνσεις στη Θεωρία.</a:t>
            </a:r>
            <a:endParaRPr lang="el-GR" dirty="0"/>
          </a:p>
        </p:txBody>
      </p:sp>
      <p:sp>
        <p:nvSpPr>
          <p:cNvPr id="3" name="Στρογγυλεμένο ορθογώνιο 2"/>
          <p:cNvSpPr/>
          <p:nvPr/>
        </p:nvSpPr>
        <p:spPr>
          <a:xfrm>
            <a:off x="676275" y="1820895"/>
            <a:ext cx="10827590" cy="76774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l-GR" i="1" dirty="0" smtClean="0">
                <a:solidFill>
                  <a:schemeClr val="tx1"/>
                </a:solidFill>
                <a:effectLst>
                  <a:outerShdw blurRad="38100" dist="38100" dir="2700000" algn="tl">
                    <a:srgbClr val="000000">
                      <a:alpha val="43137"/>
                    </a:srgbClr>
                  </a:outerShdw>
                </a:effectLst>
              </a:rPr>
              <a:t>Κέρδος επιχείρησης= Έσοδα- Κόστος 	ή	</a:t>
            </a:r>
            <a:r>
              <a:rPr lang="el-GR" i="1" dirty="0">
                <a:solidFill>
                  <a:schemeClr val="tx1"/>
                </a:solidFill>
                <a:effectLst>
                  <a:outerShdw blurRad="38100" dist="38100" dir="2700000" algn="tl">
                    <a:srgbClr val="000000">
                      <a:alpha val="43137"/>
                    </a:srgbClr>
                  </a:outerShdw>
                </a:effectLst>
              </a:rPr>
              <a:t>Κέρδος </a:t>
            </a:r>
            <a:r>
              <a:rPr lang="el-GR" i="1" dirty="0" smtClean="0">
                <a:solidFill>
                  <a:schemeClr val="tx1"/>
                </a:solidFill>
                <a:effectLst>
                  <a:outerShdw blurRad="38100" dist="38100" dir="2700000" algn="tl">
                    <a:srgbClr val="000000">
                      <a:alpha val="43137"/>
                    </a:srgbClr>
                  </a:outerShdw>
                </a:effectLst>
              </a:rPr>
              <a:t>= (</a:t>
            </a:r>
            <a:r>
              <a:rPr lang="en-US" i="1" dirty="0" smtClean="0">
                <a:solidFill>
                  <a:schemeClr val="tx1"/>
                </a:solidFill>
                <a:effectLst>
                  <a:outerShdw blurRad="38100" dist="38100" dir="2700000" algn="tl">
                    <a:srgbClr val="000000">
                      <a:alpha val="43137"/>
                    </a:srgbClr>
                  </a:outerShdw>
                </a:effectLst>
              </a:rPr>
              <a:t>P x Q</a:t>
            </a:r>
            <a:r>
              <a:rPr lang="el-GR" i="1" dirty="0" smtClean="0">
                <a:solidFill>
                  <a:schemeClr val="tx1"/>
                </a:solidFill>
                <a:effectLst>
                  <a:outerShdw blurRad="38100" dist="38100" dir="2700000" algn="tl">
                    <a:srgbClr val="000000">
                      <a:alpha val="43137"/>
                    </a:srgbClr>
                  </a:outerShdw>
                </a:effectLst>
              </a:rPr>
              <a:t>)</a:t>
            </a:r>
            <a:r>
              <a:rPr lang="en-US" i="1" dirty="0" smtClean="0">
                <a:solidFill>
                  <a:schemeClr val="tx1"/>
                </a:solidFill>
                <a:effectLst>
                  <a:outerShdw blurRad="38100" dist="38100" dir="2700000" algn="tl">
                    <a:srgbClr val="000000">
                      <a:alpha val="43137"/>
                    </a:srgbClr>
                  </a:outerShdw>
                </a:effectLst>
              </a:rPr>
              <a:t> – TC </a:t>
            </a:r>
            <a:endParaRPr lang="el-GR" i="1" dirty="0">
              <a:solidFill>
                <a:schemeClr val="tx1"/>
              </a:solidFill>
              <a:effectLst>
                <a:outerShdw blurRad="38100" dist="38100" dir="2700000" algn="tl">
                  <a:srgbClr val="000000">
                    <a:alpha val="43137"/>
                  </a:srgbClr>
                </a:outerShdw>
              </a:effectLst>
            </a:endParaRPr>
          </a:p>
        </p:txBody>
      </p:sp>
      <p:sp>
        <p:nvSpPr>
          <p:cNvPr id="4" name="Στρογγυλεμένο ορθογώνιο 3"/>
          <p:cNvSpPr/>
          <p:nvPr/>
        </p:nvSpPr>
        <p:spPr>
          <a:xfrm>
            <a:off x="676275" y="2930577"/>
            <a:ext cx="10827590" cy="76774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l-GR" i="1" dirty="0" smtClean="0">
                <a:solidFill>
                  <a:schemeClr val="tx1"/>
                </a:solidFill>
                <a:effectLst>
                  <a:outerShdw blurRad="38100" dist="38100" dir="2700000" algn="tl">
                    <a:srgbClr val="000000">
                      <a:alpha val="43137"/>
                    </a:srgbClr>
                  </a:outerShdw>
                </a:effectLst>
              </a:rPr>
              <a:t>Η επιχείρηση μεγιστοποιεί το κέρδος της και παράγει την ποσότητα εκείνη για την οποία ισχύει:</a:t>
            </a:r>
          </a:p>
          <a:p>
            <a:pPr algn="ctr"/>
            <a:r>
              <a:rPr lang="en-US" i="1" dirty="0" smtClean="0">
                <a:solidFill>
                  <a:schemeClr val="tx1"/>
                </a:solidFill>
                <a:effectLst>
                  <a:outerShdw blurRad="38100" dist="38100" dir="2700000" algn="tl">
                    <a:srgbClr val="000000">
                      <a:alpha val="43137"/>
                    </a:srgbClr>
                  </a:outerShdw>
                </a:effectLst>
              </a:rPr>
              <a:t>P = MC</a:t>
            </a:r>
            <a:r>
              <a:rPr lang="el-GR" i="1" dirty="0" smtClean="0">
                <a:solidFill>
                  <a:schemeClr val="tx1"/>
                </a:solidFill>
                <a:effectLst>
                  <a:outerShdw blurRad="38100" dist="38100" dir="2700000" algn="tl">
                    <a:srgbClr val="000000">
                      <a:alpha val="43137"/>
                    </a:srgbClr>
                  </a:outerShdw>
                </a:effectLst>
              </a:rPr>
              <a:t>ανερχόμενο</a:t>
            </a:r>
            <a:endParaRPr lang="el-GR" i="1" dirty="0">
              <a:solidFill>
                <a:schemeClr val="tx1"/>
              </a:solidFill>
              <a:effectLst>
                <a:outerShdw blurRad="38100" dist="38100" dir="2700000" algn="tl">
                  <a:srgbClr val="000000">
                    <a:alpha val="43137"/>
                  </a:srgbClr>
                </a:outerShdw>
              </a:effectLst>
            </a:endParaRPr>
          </a:p>
        </p:txBody>
      </p:sp>
      <p:sp>
        <p:nvSpPr>
          <p:cNvPr id="5" name="Στρογγυλεμένο ορθογώνιο 4"/>
          <p:cNvSpPr/>
          <p:nvPr/>
        </p:nvSpPr>
        <p:spPr>
          <a:xfrm>
            <a:off x="609600" y="4235501"/>
            <a:ext cx="10827590" cy="1641423"/>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el-GR" i="1" dirty="0" smtClean="0">
                <a:solidFill>
                  <a:schemeClr val="tx1"/>
                </a:solidFill>
                <a:effectLst>
                  <a:outerShdw blurRad="38100" dist="38100" dir="2700000" algn="tl">
                    <a:srgbClr val="000000">
                      <a:alpha val="43137"/>
                    </a:srgbClr>
                  </a:outerShdw>
                </a:effectLst>
              </a:rPr>
              <a:t>Λαμβάνοντας </a:t>
            </a:r>
            <a:r>
              <a:rPr lang="el-GR" i="1" dirty="0" err="1" smtClean="0">
                <a:solidFill>
                  <a:schemeClr val="tx1"/>
                </a:solidFill>
                <a:effectLst>
                  <a:outerShdw blurRad="38100" dist="38100" dir="2700000" algn="tl">
                    <a:srgbClr val="000000">
                      <a:alpha val="43137"/>
                    </a:srgbClr>
                  </a:outerShdw>
                </a:effectLst>
              </a:rPr>
              <a:t>υπόψην</a:t>
            </a:r>
            <a:r>
              <a:rPr lang="el-GR" i="1" dirty="0" smtClean="0">
                <a:solidFill>
                  <a:schemeClr val="tx1"/>
                </a:solidFill>
                <a:effectLst>
                  <a:outerShdw blurRad="38100" dist="38100" dir="2700000" algn="tl">
                    <a:srgbClr val="000000">
                      <a:alpha val="43137"/>
                    </a:srgbClr>
                  </a:outerShdw>
                </a:effectLst>
              </a:rPr>
              <a:t> και τις δυο συνθήκες:</a:t>
            </a:r>
          </a:p>
          <a:p>
            <a:pPr algn="ctr"/>
            <a:r>
              <a:rPr lang="en-US" i="1" dirty="0" smtClean="0">
                <a:solidFill>
                  <a:schemeClr val="tx1"/>
                </a:solidFill>
                <a:effectLst>
                  <a:outerShdw blurRad="38100" dist="38100" dir="2700000" algn="tl">
                    <a:srgbClr val="000000">
                      <a:alpha val="43137"/>
                    </a:srgbClr>
                  </a:outerShdw>
                </a:effectLst>
              </a:rPr>
              <a:t>P = MC</a:t>
            </a:r>
            <a:r>
              <a:rPr lang="el-GR" i="1" dirty="0" smtClean="0">
                <a:solidFill>
                  <a:schemeClr val="tx1"/>
                </a:solidFill>
                <a:effectLst>
                  <a:outerShdw blurRad="38100" dist="38100" dir="2700000" algn="tl">
                    <a:srgbClr val="000000">
                      <a:alpha val="43137"/>
                    </a:srgbClr>
                  </a:outerShdw>
                </a:effectLst>
              </a:rPr>
              <a:t>ανερχόμενο	και	</a:t>
            </a:r>
            <a:r>
              <a:rPr lang="en-US" dirty="0">
                <a:solidFill>
                  <a:schemeClr val="tx1"/>
                </a:solidFill>
              </a:rPr>
              <a:t>P ≥ </a:t>
            </a:r>
            <a:r>
              <a:rPr lang="en-US" dirty="0" smtClean="0">
                <a:solidFill>
                  <a:schemeClr val="tx1"/>
                </a:solidFill>
              </a:rPr>
              <a:t>AVC</a:t>
            </a:r>
            <a:endParaRPr lang="el-GR" dirty="0" smtClean="0">
              <a:solidFill>
                <a:schemeClr val="tx1"/>
              </a:solidFill>
            </a:endParaRPr>
          </a:p>
          <a:p>
            <a:pPr algn="ctr"/>
            <a:endParaRPr lang="el-GR" dirty="0">
              <a:solidFill>
                <a:schemeClr val="tx1"/>
              </a:solidFill>
            </a:endParaRPr>
          </a:p>
          <a:p>
            <a:pPr algn="ctr"/>
            <a:endParaRPr lang="el-GR" dirty="0" smtClean="0">
              <a:solidFill>
                <a:schemeClr val="tx1"/>
              </a:solidFill>
            </a:endParaRPr>
          </a:p>
          <a:p>
            <a:pPr algn="ctr"/>
            <a:r>
              <a:rPr lang="en-US" b="1" dirty="0">
                <a:solidFill>
                  <a:schemeClr val="accent4">
                    <a:lumMod val="60000"/>
                    <a:lumOff val="40000"/>
                  </a:schemeClr>
                </a:solidFill>
                <a:effectLst>
                  <a:outerShdw blurRad="38100" dist="38100" dir="2700000" algn="tl">
                    <a:srgbClr val="000000">
                      <a:alpha val="43137"/>
                    </a:srgbClr>
                  </a:outerShdw>
                </a:effectLst>
              </a:rPr>
              <a:t>P = </a:t>
            </a:r>
            <a:r>
              <a:rPr lang="en-US" b="1" dirty="0" smtClean="0">
                <a:solidFill>
                  <a:schemeClr val="accent4">
                    <a:lumMod val="60000"/>
                    <a:lumOff val="40000"/>
                  </a:schemeClr>
                </a:solidFill>
                <a:effectLst>
                  <a:outerShdw blurRad="38100" dist="38100" dir="2700000" algn="tl">
                    <a:srgbClr val="000000">
                      <a:alpha val="43137"/>
                    </a:srgbClr>
                  </a:outerShdw>
                </a:effectLst>
              </a:rPr>
              <a:t>MC</a:t>
            </a:r>
            <a:r>
              <a:rPr lang="el-GR" b="1" dirty="0" smtClean="0">
                <a:solidFill>
                  <a:schemeClr val="accent4">
                    <a:lumMod val="60000"/>
                    <a:lumOff val="40000"/>
                  </a:schemeClr>
                </a:solidFill>
                <a:effectLst>
                  <a:outerShdw blurRad="38100" dist="38100" dir="2700000" algn="tl">
                    <a:srgbClr val="000000">
                      <a:alpha val="43137"/>
                    </a:srgbClr>
                  </a:outerShdw>
                </a:effectLst>
              </a:rPr>
              <a:t>ανερχόμενο </a:t>
            </a:r>
            <a:r>
              <a:rPr lang="en-US" b="1" dirty="0" smtClean="0">
                <a:solidFill>
                  <a:schemeClr val="accent4">
                    <a:lumMod val="60000"/>
                    <a:lumOff val="40000"/>
                  </a:schemeClr>
                </a:solidFill>
                <a:effectLst>
                  <a:outerShdw blurRad="38100" dist="38100" dir="2700000" algn="tl">
                    <a:srgbClr val="000000">
                      <a:alpha val="43137"/>
                    </a:srgbClr>
                  </a:outerShdw>
                </a:effectLst>
              </a:rPr>
              <a:t>≥ </a:t>
            </a:r>
            <a:r>
              <a:rPr lang="en-US" b="1" dirty="0">
                <a:solidFill>
                  <a:schemeClr val="accent4">
                    <a:lumMod val="60000"/>
                    <a:lumOff val="40000"/>
                  </a:schemeClr>
                </a:solidFill>
                <a:effectLst>
                  <a:outerShdw blurRad="38100" dist="38100" dir="2700000" algn="tl">
                    <a:srgbClr val="000000">
                      <a:alpha val="43137"/>
                    </a:srgbClr>
                  </a:outerShdw>
                </a:effectLst>
              </a:rPr>
              <a:t>AVC</a:t>
            </a:r>
            <a:endParaRPr lang="el-GR" b="1" dirty="0">
              <a:solidFill>
                <a:schemeClr val="accent4">
                  <a:lumMod val="60000"/>
                  <a:lumOff val="40000"/>
                </a:schemeClr>
              </a:solidFill>
              <a:effectLst>
                <a:outerShdw blurRad="38100" dist="38100" dir="2700000" algn="tl">
                  <a:srgbClr val="000000">
                    <a:alpha val="43137"/>
                  </a:srgbClr>
                </a:outerShdw>
              </a:effectLst>
            </a:endParaRPr>
          </a:p>
          <a:p>
            <a:pPr algn="ctr"/>
            <a:endParaRPr lang="el-GR" i="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9735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cstate="print">
            <a:extLst>
              <a:ext uri="{28A0092B-C50C-407E-A947-70E740481C1C}">
                <a14:useLocalDpi xmlns:a14="http://schemas.microsoft.com/office/drawing/2010/main" val="0"/>
              </a:ext>
            </a:extLst>
          </a:blip>
          <a:srcRect l="42778" t="6296" r="28611" b="9506"/>
          <a:stretch/>
        </p:blipFill>
        <p:spPr>
          <a:xfrm>
            <a:off x="1666875" y="481244"/>
            <a:ext cx="3524250" cy="5833831"/>
          </a:xfrm>
          <a:prstGeom prst="rect">
            <a:avLst/>
          </a:prstGeom>
        </p:spPr>
      </p:pic>
      <p:sp>
        <p:nvSpPr>
          <p:cNvPr id="3" name="Στρογγυλεμένο ορθογώνιο 2"/>
          <p:cNvSpPr/>
          <p:nvPr/>
        </p:nvSpPr>
        <p:spPr>
          <a:xfrm>
            <a:off x="5762625" y="2011394"/>
            <a:ext cx="6000750" cy="221770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i="1" dirty="0" smtClean="0">
                <a:effectLst>
                  <a:outerShdw blurRad="38100" dist="38100" dir="2700000" algn="tl">
                    <a:srgbClr val="000000">
                      <a:alpha val="43137"/>
                    </a:srgbClr>
                  </a:outerShdw>
                </a:effectLst>
              </a:rPr>
              <a:t>H </a:t>
            </a:r>
            <a:r>
              <a:rPr lang="el-GR" i="1" dirty="0" smtClean="0">
                <a:solidFill>
                  <a:schemeClr val="accent6">
                    <a:lumMod val="75000"/>
                  </a:schemeClr>
                </a:solidFill>
                <a:effectLst>
                  <a:outerShdw blurRad="38100" dist="38100" dir="2700000" algn="tl">
                    <a:srgbClr val="000000">
                      <a:alpha val="43137"/>
                    </a:srgbClr>
                  </a:outerShdw>
                </a:effectLst>
              </a:rPr>
              <a:t>καμπύλη προσφοράς (</a:t>
            </a:r>
            <a:r>
              <a:rPr lang="en-US" i="1" dirty="0" smtClean="0">
                <a:solidFill>
                  <a:schemeClr val="accent6">
                    <a:lumMod val="75000"/>
                  </a:schemeClr>
                </a:solidFill>
                <a:effectLst>
                  <a:outerShdw blurRad="38100" dist="38100" dir="2700000" algn="tl">
                    <a:srgbClr val="000000">
                      <a:alpha val="43137"/>
                    </a:srgbClr>
                  </a:outerShdw>
                </a:effectLst>
              </a:rPr>
              <a:t>Supply, S</a:t>
            </a:r>
            <a:r>
              <a:rPr lang="el-GR" i="1" dirty="0" smtClean="0">
                <a:solidFill>
                  <a:schemeClr val="accent6">
                    <a:lumMod val="75000"/>
                  </a:schemeClr>
                </a:solidFill>
                <a:effectLst>
                  <a:outerShdw blurRad="38100" dist="38100" dir="2700000" algn="tl">
                    <a:srgbClr val="000000">
                      <a:alpha val="43137"/>
                    </a:srgbClr>
                  </a:outerShdw>
                </a:effectLst>
              </a:rPr>
              <a:t>) </a:t>
            </a:r>
            <a:r>
              <a:rPr lang="el-GR" i="1" dirty="0" smtClean="0">
                <a:effectLst>
                  <a:outerShdw blurRad="38100" dist="38100" dir="2700000" algn="tl">
                    <a:srgbClr val="000000">
                      <a:alpha val="43137"/>
                    </a:srgbClr>
                  </a:outerShdw>
                </a:effectLst>
              </a:rPr>
              <a:t>είναι το ανερχόμενο τμήμα του </a:t>
            </a:r>
            <a:r>
              <a:rPr lang="en-US" i="1" dirty="0" smtClean="0">
                <a:effectLst>
                  <a:outerShdw blurRad="38100" dist="38100" dir="2700000" algn="tl">
                    <a:srgbClr val="000000">
                      <a:alpha val="43137"/>
                    </a:srgbClr>
                  </a:outerShdw>
                </a:effectLst>
              </a:rPr>
              <a:t>MC</a:t>
            </a:r>
            <a:r>
              <a:rPr lang="el-GR" i="1" dirty="0" smtClean="0">
                <a:effectLst>
                  <a:outerShdw blurRad="38100" dist="38100" dir="2700000" algn="tl">
                    <a:srgbClr val="000000">
                      <a:alpha val="43137"/>
                    </a:srgbClr>
                  </a:outerShdw>
                </a:effectLst>
              </a:rPr>
              <a:t>, πάνω από την καμπύλη του </a:t>
            </a:r>
            <a:r>
              <a:rPr lang="en-US" i="1" dirty="0" smtClean="0">
                <a:effectLst>
                  <a:outerShdw blurRad="38100" dist="38100" dir="2700000" algn="tl">
                    <a:srgbClr val="000000">
                      <a:alpha val="43137"/>
                    </a:srgbClr>
                  </a:outerShdw>
                </a:effectLst>
              </a:rPr>
              <a:t>AVC.</a:t>
            </a:r>
            <a:endParaRPr lang="el-GR" i="1" dirty="0">
              <a:solidFill>
                <a:schemeClr val="accent4">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9256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cstate="print">
            <a:extLst>
              <a:ext uri="{28A0092B-C50C-407E-A947-70E740481C1C}">
                <a14:useLocalDpi xmlns:a14="http://schemas.microsoft.com/office/drawing/2010/main" val="0"/>
              </a:ext>
            </a:extLst>
          </a:blip>
          <a:srcRect l="12674" t="9321" r="6771" b="15370"/>
          <a:stretch/>
        </p:blipFill>
        <p:spPr>
          <a:xfrm>
            <a:off x="438150" y="2026240"/>
            <a:ext cx="5524500" cy="2905125"/>
          </a:xfrm>
          <a:prstGeom prst="rect">
            <a:avLst/>
          </a:prstGeom>
        </p:spPr>
      </p:pic>
      <p:pic>
        <p:nvPicPr>
          <p:cNvPr id="6" name="Εικόνα 5"/>
          <p:cNvPicPr>
            <a:picLocks noChangeAspect="1"/>
          </p:cNvPicPr>
          <p:nvPr/>
        </p:nvPicPr>
        <p:blipFill rotWithShape="1">
          <a:blip r:embed="rId3" cstate="print">
            <a:extLst>
              <a:ext uri="{28A0092B-C50C-407E-A947-70E740481C1C}">
                <a14:useLocalDpi xmlns:a14="http://schemas.microsoft.com/office/drawing/2010/main" val="0"/>
              </a:ext>
            </a:extLst>
          </a:blip>
          <a:srcRect l="20372" t="4934" r="29675" b="30925"/>
          <a:stretch/>
        </p:blipFill>
        <p:spPr>
          <a:xfrm rot="5400000">
            <a:off x="6138446" y="2291760"/>
            <a:ext cx="3286957" cy="2374087"/>
          </a:xfrm>
          <a:prstGeom prst="rect">
            <a:avLst/>
          </a:prstGeom>
        </p:spPr>
      </p:pic>
      <p:pic>
        <p:nvPicPr>
          <p:cNvPr id="8" name="Εικόνα 7"/>
          <p:cNvPicPr>
            <a:picLocks noChangeAspect="1"/>
          </p:cNvPicPr>
          <p:nvPr/>
        </p:nvPicPr>
        <p:blipFill rotWithShape="1">
          <a:blip r:embed="rId4" cstate="print">
            <a:extLst>
              <a:ext uri="{28A0092B-C50C-407E-A947-70E740481C1C}">
                <a14:useLocalDpi xmlns:a14="http://schemas.microsoft.com/office/drawing/2010/main" val="0"/>
              </a:ext>
            </a:extLst>
          </a:blip>
          <a:srcRect l="24409" t="4881" r="18571" b="19361"/>
          <a:stretch/>
        </p:blipFill>
        <p:spPr>
          <a:xfrm rot="5400000">
            <a:off x="8947854" y="2250546"/>
            <a:ext cx="3286957" cy="2456514"/>
          </a:xfrm>
          <a:prstGeom prst="rect">
            <a:avLst/>
          </a:prstGeom>
        </p:spPr>
      </p:pic>
      <p:sp>
        <p:nvSpPr>
          <p:cNvPr id="9" name="Στρογγυλεμένο ορθογώνιο 8"/>
          <p:cNvSpPr/>
          <p:nvPr/>
        </p:nvSpPr>
        <p:spPr>
          <a:xfrm>
            <a:off x="1745410" y="517858"/>
            <a:ext cx="8998790" cy="8477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l-GR" i="1" dirty="0" smtClean="0">
                <a:solidFill>
                  <a:schemeClr val="tx1"/>
                </a:solidFill>
                <a:effectLst>
                  <a:outerShdw blurRad="38100" dist="38100" dir="2700000" algn="tl">
                    <a:srgbClr val="000000">
                      <a:alpha val="43137"/>
                    </a:srgbClr>
                  </a:outerShdw>
                </a:effectLst>
              </a:rPr>
              <a:t>Ερώτηση: </a:t>
            </a:r>
            <a:r>
              <a:rPr lang="el-GR" dirty="0" smtClean="0">
                <a:solidFill>
                  <a:schemeClr val="tx1"/>
                </a:solidFill>
              </a:rPr>
              <a:t>Λαμβάνοντας υπόψη τους πίνακες που ακολουθούν να δημιουργήσετε τους αντίστοιχους πίνακες προσφοράς, όταν η αμοιβή για την εργασία είναι </a:t>
            </a:r>
            <a:r>
              <a:rPr lang="en-US" dirty="0" smtClean="0">
                <a:solidFill>
                  <a:schemeClr val="tx1"/>
                </a:solidFill>
              </a:rPr>
              <a:t>W=72.</a:t>
            </a:r>
            <a:endParaRPr lang="el-GR" dirty="0">
              <a:solidFill>
                <a:schemeClr val="tx1"/>
              </a:solidFill>
            </a:endParaRPr>
          </a:p>
        </p:txBody>
      </p:sp>
    </p:spTree>
    <p:extLst>
      <p:ext uri="{BB962C8B-B14F-4D97-AF65-F5344CB8AC3E}">
        <p14:creationId xmlns:p14="http://schemas.microsoft.com/office/powerpoint/2010/main" val="3775837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Αγοραία καμπύλη προσφοράς</a:t>
            </a:r>
            <a:r>
              <a:rPr lang="el-GR" dirty="0" smtClean="0"/>
              <a:t>.</a:t>
            </a:r>
            <a:endParaRPr lang="el-GR" dirty="0"/>
          </a:p>
        </p:txBody>
      </p:sp>
      <p:sp>
        <p:nvSpPr>
          <p:cNvPr id="3" name="Θέση περιεχομένου 2"/>
          <p:cNvSpPr>
            <a:spLocks noGrp="1"/>
          </p:cNvSpPr>
          <p:nvPr>
            <p:ph idx="1"/>
          </p:nvPr>
        </p:nvSpPr>
        <p:spPr>
          <a:xfrm>
            <a:off x="604434" y="2730500"/>
            <a:ext cx="10515600" cy="1031875"/>
          </a:xfrm>
        </p:spPr>
        <p:txBody>
          <a:bodyPr/>
          <a:lstStyle/>
          <a:p>
            <a:r>
              <a:rPr lang="en-US" dirty="0" smtClean="0"/>
              <a:t>E</a:t>
            </a:r>
            <a:r>
              <a:rPr lang="el-GR" dirty="0" err="1" smtClean="0"/>
              <a:t>ίναι</a:t>
            </a:r>
            <a:r>
              <a:rPr lang="el-GR" dirty="0" smtClean="0"/>
              <a:t> το άθροισμα των ποσοτήτων που αντιστοιχούν στις καμπύλες προσφοράς όλων των επιχειρήσεων που προσφέρουν το προϊόν και δείχνει τη συνολική προσφερόμενη ποσότητα σε κάθε τιμή.</a:t>
            </a:r>
            <a:endParaRPr lang="el-GR" dirty="0"/>
          </a:p>
        </p:txBody>
      </p:sp>
    </p:spTree>
    <p:extLst>
      <p:ext uri="{BB962C8B-B14F-4D97-AF65-F5344CB8AC3E}">
        <p14:creationId xmlns:p14="http://schemas.microsoft.com/office/powerpoint/2010/main" val="818370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Συνάρτηση προσφοράς</a:t>
            </a:r>
            <a:r>
              <a:rPr lang="el-GR" dirty="0" smtClean="0"/>
              <a:t>.</a:t>
            </a:r>
            <a:endParaRPr lang="el-GR" dirty="0"/>
          </a:p>
        </p:txBody>
      </p:sp>
      <p:sp>
        <p:nvSpPr>
          <p:cNvPr id="3" name="Στρογγυλεμένο ορθογώνιο 2"/>
          <p:cNvSpPr/>
          <p:nvPr/>
        </p:nvSpPr>
        <p:spPr>
          <a:xfrm>
            <a:off x="609600" y="1563720"/>
            <a:ext cx="10827590" cy="23891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el-GR" i="1" u="sng" dirty="0" smtClean="0">
                <a:solidFill>
                  <a:schemeClr val="tx1"/>
                </a:solidFill>
                <a:effectLst>
                  <a:outerShdw blurRad="38100" dist="38100" dir="2700000" algn="tl">
                    <a:srgbClr val="000000">
                      <a:alpha val="43137"/>
                    </a:srgbClr>
                  </a:outerShdw>
                </a:effectLst>
              </a:rPr>
              <a:t>Είδαμε ότι:</a:t>
            </a:r>
          </a:p>
          <a:p>
            <a:pPr algn="ctr"/>
            <a:r>
              <a:rPr lang="el-GR" dirty="0" smtClean="0">
                <a:solidFill>
                  <a:schemeClr val="tx1"/>
                </a:solidFill>
              </a:rPr>
              <a:t>Η τιμή αποτελεί σημαντικό κίνητρο για αύξηση ή μείωση της προσφοράς.</a:t>
            </a:r>
          </a:p>
          <a:p>
            <a:pPr algn="just"/>
            <a:endParaRPr lang="el-GR" dirty="0">
              <a:solidFill>
                <a:schemeClr val="tx1"/>
              </a:solidFill>
            </a:endParaRPr>
          </a:p>
          <a:p>
            <a:pPr algn="just"/>
            <a:r>
              <a:rPr lang="el-GR" dirty="0" smtClean="0">
                <a:solidFill>
                  <a:schemeClr val="tx1"/>
                </a:solidFill>
              </a:rPr>
              <a:t>Έτσι, αν μεταβάλλεται </a:t>
            </a:r>
            <a:r>
              <a:rPr lang="el-GR" dirty="0" smtClean="0">
                <a:solidFill>
                  <a:schemeClr val="tx1"/>
                </a:solidFill>
                <a:effectLst>
                  <a:outerShdw blurRad="38100" dist="38100" dir="2700000" algn="tl">
                    <a:srgbClr val="000000">
                      <a:alpha val="43137"/>
                    </a:srgbClr>
                  </a:outerShdw>
                </a:effectLst>
              </a:rPr>
              <a:t>ΜΟΝΟ</a:t>
            </a:r>
            <a:r>
              <a:rPr lang="el-GR" dirty="0" smtClean="0">
                <a:solidFill>
                  <a:schemeClr val="tx1"/>
                </a:solidFill>
              </a:rPr>
              <a:t> η τιμή και θεωρούμε ότι όλοι </a:t>
            </a:r>
            <a:r>
              <a:rPr lang="el-GR" dirty="0" smtClean="0">
                <a:solidFill>
                  <a:schemeClr val="accent4">
                    <a:lumMod val="60000"/>
                    <a:lumOff val="40000"/>
                  </a:schemeClr>
                </a:solidFill>
                <a:effectLst>
                  <a:outerShdw blurRad="38100" dist="38100" dir="2700000" algn="tl">
                    <a:srgbClr val="000000">
                      <a:alpha val="43137"/>
                    </a:srgbClr>
                  </a:outerShdw>
                </a:effectLst>
              </a:rPr>
              <a:t>οι υπόλοιποι παράγοντες που επηρεάζουν την προσφορά</a:t>
            </a:r>
            <a:r>
              <a:rPr lang="el-GR" dirty="0" smtClean="0">
                <a:solidFill>
                  <a:schemeClr val="tx1"/>
                </a:solidFill>
              </a:rPr>
              <a:t> μένουν σταθεροί,</a:t>
            </a:r>
          </a:p>
          <a:p>
            <a:pPr algn="r"/>
            <a:r>
              <a:rPr lang="el-GR" dirty="0" smtClean="0">
                <a:solidFill>
                  <a:schemeClr val="tx1"/>
                </a:solidFill>
              </a:rPr>
              <a:t>Μπορούμε να </a:t>
            </a:r>
            <a:r>
              <a:rPr lang="el-GR" dirty="0" err="1" smtClean="0">
                <a:solidFill>
                  <a:schemeClr val="tx1"/>
                </a:solidFill>
              </a:rPr>
              <a:t>παραστήσουμε</a:t>
            </a:r>
            <a:r>
              <a:rPr lang="el-GR" dirty="0" smtClean="0">
                <a:solidFill>
                  <a:schemeClr val="tx1"/>
                </a:solidFill>
              </a:rPr>
              <a:t> τη συνάρτηση προσφοράς ως εξής:</a:t>
            </a:r>
          </a:p>
          <a:p>
            <a:pPr algn="r"/>
            <a:endParaRPr lang="el-GR" dirty="0" smtClean="0">
              <a:solidFill>
                <a:schemeClr val="tx1"/>
              </a:solidFill>
            </a:endParaRPr>
          </a:p>
          <a:p>
            <a:pPr algn="ctr"/>
            <a:r>
              <a:rPr lang="en-US" b="1" dirty="0" smtClean="0">
                <a:solidFill>
                  <a:schemeClr val="tx1"/>
                </a:solidFill>
                <a:effectLst>
                  <a:outerShdw blurRad="38100" dist="38100" dir="2700000" algn="tl">
                    <a:srgbClr val="000000">
                      <a:alpha val="43137"/>
                    </a:srgbClr>
                  </a:outerShdw>
                </a:effectLst>
              </a:rPr>
              <a:t>Qs= f(P)</a:t>
            </a:r>
            <a:endParaRPr lang="el-GR" b="1" dirty="0" smtClean="0">
              <a:solidFill>
                <a:schemeClr val="tx1"/>
              </a:solidFill>
              <a:effectLst>
                <a:outerShdw blurRad="38100" dist="38100" dir="2700000" algn="tl">
                  <a:srgbClr val="000000">
                    <a:alpha val="43137"/>
                  </a:srgbClr>
                </a:outerShdw>
              </a:effectLst>
            </a:endParaRPr>
          </a:p>
        </p:txBody>
      </p:sp>
      <p:sp>
        <p:nvSpPr>
          <p:cNvPr id="4" name="Στρογγυλεμένο ορθογώνιο 3"/>
          <p:cNvSpPr/>
          <p:nvPr/>
        </p:nvSpPr>
        <p:spPr>
          <a:xfrm>
            <a:off x="567905" y="4097370"/>
            <a:ext cx="10827590" cy="23891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en-US" dirty="0" smtClean="0">
                <a:solidFill>
                  <a:schemeClr val="tx1"/>
                </a:solidFill>
                <a:effectLst>
                  <a:outerShdw blurRad="38100" dist="38100" dir="2700000" algn="tl">
                    <a:srgbClr val="000000">
                      <a:alpha val="43137"/>
                    </a:srgbClr>
                  </a:outerShdw>
                </a:effectLst>
              </a:rPr>
              <a:t>H </a:t>
            </a:r>
            <a:r>
              <a:rPr lang="en-US" b="1" dirty="0">
                <a:solidFill>
                  <a:schemeClr val="tx1"/>
                </a:solidFill>
                <a:effectLst>
                  <a:outerShdw blurRad="38100" dist="38100" dir="2700000" algn="tl">
                    <a:srgbClr val="000000">
                      <a:alpha val="43137"/>
                    </a:srgbClr>
                  </a:outerShdw>
                </a:effectLst>
              </a:rPr>
              <a:t>Qs= f(P</a:t>
            </a:r>
            <a:r>
              <a:rPr lang="en-US" b="1" dirty="0" smtClean="0">
                <a:solidFill>
                  <a:schemeClr val="tx1"/>
                </a:solidFill>
                <a:effectLst>
                  <a:outerShdw blurRad="38100" dist="38100" dir="2700000" algn="tl">
                    <a:srgbClr val="000000">
                      <a:alpha val="43137"/>
                    </a:srgbClr>
                  </a:outerShdw>
                </a:effectLst>
              </a:rPr>
              <a:t>)</a:t>
            </a:r>
            <a:r>
              <a:rPr lang="en-US" dirty="0" smtClean="0">
                <a:solidFill>
                  <a:schemeClr val="tx1"/>
                </a:solidFill>
              </a:rPr>
              <a:t>, </a:t>
            </a:r>
            <a:r>
              <a:rPr lang="el-GR" dirty="0" smtClean="0">
                <a:solidFill>
                  <a:schemeClr val="tx1"/>
                </a:solidFill>
              </a:rPr>
              <a:t>μπορεί να πάρει διάφορες αλγεβρικές μορφές. Εμείς για ευκολία χρησιμοποιούμε τη </a:t>
            </a:r>
            <a:r>
              <a:rPr lang="el-GR" u="sng" dirty="0" smtClean="0">
                <a:solidFill>
                  <a:schemeClr val="tx1"/>
                </a:solidFill>
              </a:rPr>
              <a:t>γραμμική. </a:t>
            </a:r>
            <a:r>
              <a:rPr lang="el-GR" dirty="0" smtClean="0">
                <a:solidFill>
                  <a:schemeClr val="tx1"/>
                </a:solidFill>
              </a:rPr>
              <a:t>			</a:t>
            </a:r>
            <a:r>
              <a:rPr lang="en-US" b="1" dirty="0" smtClean="0">
                <a:solidFill>
                  <a:schemeClr val="tx1"/>
                </a:solidFill>
                <a:effectLst>
                  <a:outerShdw blurRad="38100" dist="38100" dir="2700000" algn="tl">
                    <a:srgbClr val="000000">
                      <a:alpha val="43137"/>
                    </a:srgbClr>
                  </a:outerShdw>
                </a:effectLst>
              </a:rPr>
              <a:t>Qs= </a:t>
            </a:r>
            <a:r>
              <a:rPr lang="el-GR" b="1" dirty="0" smtClean="0">
                <a:solidFill>
                  <a:schemeClr val="tx1"/>
                </a:solidFill>
                <a:effectLst>
                  <a:outerShdw blurRad="38100" dist="38100" dir="2700000" algn="tl">
                    <a:srgbClr val="000000">
                      <a:alpha val="43137"/>
                    </a:srgbClr>
                  </a:outerShdw>
                </a:effectLst>
              </a:rPr>
              <a:t>γ + </a:t>
            </a:r>
            <a:r>
              <a:rPr lang="el-GR" b="1" dirty="0" err="1" smtClean="0">
                <a:solidFill>
                  <a:schemeClr val="tx1"/>
                </a:solidFill>
                <a:effectLst>
                  <a:outerShdw blurRad="38100" dist="38100" dir="2700000" algn="tl">
                    <a:srgbClr val="000000">
                      <a:alpha val="43137"/>
                    </a:srgbClr>
                  </a:outerShdw>
                </a:effectLst>
              </a:rPr>
              <a:t>δΡ</a:t>
            </a:r>
            <a:endParaRPr lang="el-GR" b="1" dirty="0" smtClean="0">
              <a:solidFill>
                <a:schemeClr val="tx1"/>
              </a:solidFill>
              <a:effectLst>
                <a:outerShdw blurRad="38100" dist="38100" dir="2700000" algn="tl">
                  <a:srgbClr val="000000">
                    <a:alpha val="43137"/>
                  </a:srgbClr>
                </a:outerShdw>
              </a:effectLst>
            </a:endParaRPr>
          </a:p>
          <a:p>
            <a:endParaRPr lang="el-GR" b="1" u="sng" dirty="0">
              <a:solidFill>
                <a:schemeClr val="tx1"/>
              </a:solidFill>
              <a:effectLst>
                <a:outerShdw blurRad="38100" dist="38100" dir="2700000" algn="tl">
                  <a:srgbClr val="000000">
                    <a:alpha val="43137"/>
                  </a:srgbClr>
                </a:outerShdw>
              </a:effectLst>
            </a:endParaRPr>
          </a:p>
          <a:p>
            <a:r>
              <a:rPr lang="el-GR" dirty="0" smtClean="0">
                <a:solidFill>
                  <a:schemeClr val="tx1"/>
                </a:solidFill>
                <a:effectLst>
                  <a:outerShdw blurRad="38100" dist="38100" dir="2700000" algn="tl">
                    <a:srgbClr val="000000">
                      <a:alpha val="43137"/>
                    </a:srgbClr>
                  </a:outerShdw>
                </a:effectLst>
              </a:rPr>
              <a:t>όπου:</a:t>
            </a:r>
            <a:r>
              <a:rPr lang="el-GR" dirty="0" smtClean="0">
                <a:solidFill>
                  <a:schemeClr val="tx1"/>
                </a:solidFill>
              </a:rPr>
              <a:t>	</a:t>
            </a:r>
            <a:r>
              <a:rPr lang="el-GR" b="1" dirty="0" smtClean="0">
                <a:solidFill>
                  <a:schemeClr val="tx1"/>
                </a:solidFill>
                <a:effectLst>
                  <a:outerShdw blurRad="38100" dist="38100" dir="2700000" algn="tl">
                    <a:srgbClr val="000000">
                      <a:alpha val="43137"/>
                    </a:srgbClr>
                  </a:outerShdw>
                </a:effectLst>
              </a:rPr>
              <a:t>γ:</a:t>
            </a:r>
            <a:r>
              <a:rPr lang="el-GR" dirty="0" smtClean="0">
                <a:solidFill>
                  <a:schemeClr val="tx1"/>
                </a:solidFill>
              </a:rPr>
              <a:t> είναι η σταθερά και μπορεί να είναι θετικός ή αρνητικός αριθμός (ή και μηδέν)</a:t>
            </a:r>
          </a:p>
          <a:p>
            <a:r>
              <a:rPr lang="el-GR" dirty="0">
                <a:solidFill>
                  <a:schemeClr val="tx1"/>
                </a:solidFill>
                <a:effectLst>
                  <a:outerShdw blurRad="38100" dist="38100" dir="2700000" algn="tl">
                    <a:srgbClr val="000000">
                      <a:alpha val="43137"/>
                    </a:srgbClr>
                  </a:outerShdw>
                </a:effectLst>
              </a:rPr>
              <a:t>	</a:t>
            </a:r>
            <a:r>
              <a:rPr lang="el-GR" dirty="0" smtClean="0">
                <a:solidFill>
                  <a:schemeClr val="tx1"/>
                </a:solidFill>
                <a:effectLst>
                  <a:outerShdw blurRad="38100" dist="38100" dir="2700000" algn="tl">
                    <a:srgbClr val="000000">
                      <a:alpha val="43137"/>
                    </a:srgbClr>
                  </a:outerShdw>
                </a:effectLst>
              </a:rPr>
              <a:t>δ: </a:t>
            </a:r>
            <a:r>
              <a:rPr lang="el-GR" dirty="0" smtClean="0">
                <a:solidFill>
                  <a:schemeClr val="tx1"/>
                </a:solidFill>
              </a:rPr>
              <a:t>είναι ο συντελεστής του Ρ και είναι πάντα θετικός και εκφράζει τη θετική κλίση της καμπύλης της προσφοράς, που πηγάζει από το νόμο της προσφοράς.</a:t>
            </a:r>
            <a:endParaRPr lang="el-GR" dirty="0" smtClean="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46335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cstate="print">
            <a:extLst>
              <a:ext uri="{28A0092B-C50C-407E-A947-70E740481C1C}">
                <a14:useLocalDpi xmlns:a14="http://schemas.microsoft.com/office/drawing/2010/main" val="0"/>
              </a:ext>
            </a:extLst>
          </a:blip>
          <a:srcRect l="12674" t="9321" r="6771" b="15370"/>
          <a:stretch/>
        </p:blipFill>
        <p:spPr>
          <a:xfrm>
            <a:off x="438150" y="2026240"/>
            <a:ext cx="5524500" cy="2905125"/>
          </a:xfrm>
          <a:prstGeom prst="rect">
            <a:avLst/>
          </a:prstGeom>
        </p:spPr>
      </p:pic>
      <p:pic>
        <p:nvPicPr>
          <p:cNvPr id="6" name="Εικόνα 5"/>
          <p:cNvPicPr>
            <a:picLocks noChangeAspect="1"/>
          </p:cNvPicPr>
          <p:nvPr/>
        </p:nvPicPr>
        <p:blipFill rotWithShape="1">
          <a:blip r:embed="rId3" cstate="print">
            <a:extLst>
              <a:ext uri="{28A0092B-C50C-407E-A947-70E740481C1C}">
                <a14:useLocalDpi xmlns:a14="http://schemas.microsoft.com/office/drawing/2010/main" val="0"/>
              </a:ext>
            </a:extLst>
          </a:blip>
          <a:srcRect l="20372" t="4934" r="29675" b="30925"/>
          <a:stretch/>
        </p:blipFill>
        <p:spPr>
          <a:xfrm rot="5400000">
            <a:off x="6138446" y="2291760"/>
            <a:ext cx="3286957" cy="2374087"/>
          </a:xfrm>
          <a:prstGeom prst="rect">
            <a:avLst/>
          </a:prstGeom>
        </p:spPr>
      </p:pic>
      <p:pic>
        <p:nvPicPr>
          <p:cNvPr id="8" name="Εικόνα 7"/>
          <p:cNvPicPr>
            <a:picLocks noChangeAspect="1"/>
          </p:cNvPicPr>
          <p:nvPr/>
        </p:nvPicPr>
        <p:blipFill rotWithShape="1">
          <a:blip r:embed="rId4" cstate="print">
            <a:extLst>
              <a:ext uri="{28A0092B-C50C-407E-A947-70E740481C1C}">
                <a14:useLocalDpi xmlns:a14="http://schemas.microsoft.com/office/drawing/2010/main" val="0"/>
              </a:ext>
            </a:extLst>
          </a:blip>
          <a:srcRect l="24409" t="4881" r="18571" b="19361"/>
          <a:stretch/>
        </p:blipFill>
        <p:spPr>
          <a:xfrm rot="5400000">
            <a:off x="8947854" y="2250546"/>
            <a:ext cx="3286957" cy="2456514"/>
          </a:xfrm>
          <a:prstGeom prst="rect">
            <a:avLst/>
          </a:prstGeom>
        </p:spPr>
      </p:pic>
      <p:sp>
        <p:nvSpPr>
          <p:cNvPr id="9" name="Στρογγυλεμένο ορθογώνιο 8"/>
          <p:cNvSpPr/>
          <p:nvPr/>
        </p:nvSpPr>
        <p:spPr>
          <a:xfrm>
            <a:off x="1745410" y="517858"/>
            <a:ext cx="8998790" cy="8477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l-GR" i="1" dirty="0" smtClean="0">
                <a:solidFill>
                  <a:schemeClr val="tx1"/>
                </a:solidFill>
                <a:effectLst>
                  <a:outerShdw blurRad="38100" dist="38100" dir="2700000" algn="tl">
                    <a:srgbClr val="000000">
                      <a:alpha val="43137"/>
                    </a:srgbClr>
                  </a:outerShdw>
                </a:effectLst>
              </a:rPr>
              <a:t>Ερώτηση: </a:t>
            </a:r>
            <a:r>
              <a:rPr lang="el-GR" dirty="0" smtClean="0">
                <a:solidFill>
                  <a:schemeClr val="tx1"/>
                </a:solidFill>
              </a:rPr>
              <a:t>Λαμβάνοντας υπόψη τους πίνακες που ακολουθούν να βρείτε τις αντίστοιχες γραμμικές συναρτήσεις, όταν η αμοιβή για την εργασία είναι </a:t>
            </a:r>
            <a:r>
              <a:rPr lang="en-US" dirty="0" smtClean="0">
                <a:solidFill>
                  <a:schemeClr val="tx1"/>
                </a:solidFill>
              </a:rPr>
              <a:t>W=72.</a:t>
            </a:r>
            <a:endParaRPr lang="el-GR" dirty="0">
              <a:solidFill>
                <a:schemeClr val="tx1"/>
              </a:solidFill>
            </a:endParaRPr>
          </a:p>
        </p:txBody>
      </p:sp>
    </p:spTree>
    <p:extLst>
      <p:ext uri="{BB962C8B-B14F-4D97-AF65-F5344CB8AC3E}">
        <p14:creationId xmlns:p14="http://schemas.microsoft.com/office/powerpoint/2010/main" val="2650246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Στρογγυλεμένο ορθογώνιο 1"/>
          <p:cNvSpPr/>
          <p:nvPr/>
        </p:nvSpPr>
        <p:spPr>
          <a:xfrm>
            <a:off x="1745410" y="1746583"/>
            <a:ext cx="8998790" cy="279684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l-GR" i="1" dirty="0" smtClean="0">
                <a:solidFill>
                  <a:schemeClr val="tx1"/>
                </a:solidFill>
                <a:effectLst>
                  <a:outerShdw blurRad="38100" dist="38100" dir="2700000" algn="tl">
                    <a:srgbClr val="000000">
                      <a:alpha val="43137"/>
                    </a:srgbClr>
                  </a:outerShdw>
                </a:effectLst>
              </a:rPr>
              <a:t>Άσκηση: </a:t>
            </a:r>
            <a:r>
              <a:rPr lang="el-GR" dirty="0" smtClean="0">
                <a:solidFill>
                  <a:schemeClr val="tx1"/>
                </a:solidFill>
              </a:rPr>
              <a:t>Να γίνουν οι γραφικές παραστάσεις (στο ίδιο διάγραμμα) που αντιστοιχούν στις εξής γραμμικές συναρτήσεις:</a:t>
            </a:r>
          </a:p>
          <a:p>
            <a:pPr algn="just"/>
            <a:endParaRPr lang="el-GR" dirty="0">
              <a:solidFill>
                <a:schemeClr val="tx1"/>
              </a:solidFill>
            </a:endParaRPr>
          </a:p>
          <a:p>
            <a:pPr lvl="6" algn="just"/>
            <a:r>
              <a:rPr lang="en-US" dirty="0" smtClean="0">
                <a:solidFill>
                  <a:schemeClr val="tx1"/>
                </a:solidFill>
              </a:rPr>
              <a:t>Qs</a:t>
            </a:r>
            <a:r>
              <a:rPr lang="en-US" sz="1000" dirty="0" smtClean="0">
                <a:solidFill>
                  <a:schemeClr val="tx1"/>
                </a:solidFill>
              </a:rPr>
              <a:t>1</a:t>
            </a:r>
            <a:r>
              <a:rPr lang="en-US" dirty="0" smtClean="0">
                <a:solidFill>
                  <a:schemeClr val="tx1"/>
                </a:solidFill>
              </a:rPr>
              <a:t>= 40+5P</a:t>
            </a:r>
          </a:p>
          <a:p>
            <a:pPr lvl="6" algn="just"/>
            <a:r>
              <a:rPr lang="en-US" dirty="0" smtClean="0">
                <a:solidFill>
                  <a:schemeClr val="tx1"/>
                </a:solidFill>
              </a:rPr>
              <a:t>Qs</a:t>
            </a:r>
            <a:r>
              <a:rPr lang="en-US" sz="1000" dirty="0">
                <a:solidFill>
                  <a:schemeClr val="tx1"/>
                </a:solidFill>
              </a:rPr>
              <a:t>2</a:t>
            </a:r>
            <a:r>
              <a:rPr lang="en-US" dirty="0" smtClean="0">
                <a:solidFill>
                  <a:schemeClr val="tx1"/>
                </a:solidFill>
              </a:rPr>
              <a:t>= 5P</a:t>
            </a:r>
          </a:p>
          <a:p>
            <a:pPr lvl="6" algn="just"/>
            <a:r>
              <a:rPr lang="en-US" dirty="0" smtClean="0">
                <a:solidFill>
                  <a:schemeClr val="tx1"/>
                </a:solidFill>
              </a:rPr>
              <a:t>Qs</a:t>
            </a:r>
            <a:r>
              <a:rPr lang="en-US" sz="1000" dirty="0">
                <a:solidFill>
                  <a:schemeClr val="tx1"/>
                </a:solidFill>
              </a:rPr>
              <a:t>3</a:t>
            </a:r>
            <a:r>
              <a:rPr lang="en-US" dirty="0" smtClean="0">
                <a:solidFill>
                  <a:schemeClr val="tx1"/>
                </a:solidFill>
              </a:rPr>
              <a:t>= -40+5P</a:t>
            </a:r>
            <a:endParaRPr lang="el-GR" dirty="0">
              <a:solidFill>
                <a:schemeClr val="tx1"/>
              </a:solidFill>
            </a:endParaRPr>
          </a:p>
        </p:txBody>
      </p:sp>
    </p:spTree>
    <p:extLst>
      <p:ext uri="{BB962C8B-B14F-4D97-AF65-F5344CB8AC3E}">
        <p14:creationId xmlns:p14="http://schemas.microsoft.com/office/powerpoint/2010/main" val="4023085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Στρογγυλεμένο ορθογώνιο 1"/>
          <p:cNvSpPr/>
          <p:nvPr/>
        </p:nvSpPr>
        <p:spPr>
          <a:xfrm>
            <a:off x="1745410" y="1746583"/>
            <a:ext cx="8998790" cy="279684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l-GR" i="1" dirty="0" smtClean="0">
                <a:solidFill>
                  <a:schemeClr val="tx1"/>
                </a:solidFill>
                <a:effectLst>
                  <a:outerShdw blurRad="38100" dist="38100" dir="2700000" algn="tl">
                    <a:srgbClr val="000000">
                      <a:alpha val="43137"/>
                    </a:srgbClr>
                  </a:outerShdw>
                </a:effectLst>
              </a:rPr>
              <a:t>Άσκηση: </a:t>
            </a:r>
            <a:r>
              <a:rPr lang="el-GR" dirty="0" smtClean="0">
                <a:solidFill>
                  <a:schemeClr val="tx1"/>
                </a:solidFill>
              </a:rPr>
              <a:t>Δίνεται η γραμμική συνάρτηση προσφοράς </a:t>
            </a:r>
            <a:r>
              <a:rPr lang="en-US" dirty="0" smtClean="0">
                <a:solidFill>
                  <a:schemeClr val="tx1"/>
                </a:solidFill>
                <a:effectLst>
                  <a:outerShdw blurRad="38100" dist="38100" dir="2700000" algn="tl">
                    <a:srgbClr val="000000">
                      <a:alpha val="43137"/>
                    </a:srgbClr>
                  </a:outerShdw>
                </a:effectLst>
              </a:rPr>
              <a:t>Qs= -</a:t>
            </a:r>
            <a:r>
              <a:rPr lang="el-GR" dirty="0" smtClean="0">
                <a:solidFill>
                  <a:schemeClr val="tx1"/>
                </a:solidFill>
                <a:effectLst>
                  <a:outerShdw blurRad="38100" dist="38100" dir="2700000" algn="tl">
                    <a:srgbClr val="000000">
                      <a:alpha val="43137"/>
                    </a:srgbClr>
                  </a:outerShdw>
                </a:effectLst>
              </a:rPr>
              <a:t>1</a:t>
            </a:r>
            <a:r>
              <a:rPr lang="en-US" dirty="0" smtClean="0">
                <a:solidFill>
                  <a:schemeClr val="tx1"/>
                </a:solidFill>
                <a:effectLst>
                  <a:outerShdw blurRad="38100" dist="38100" dir="2700000" algn="tl">
                    <a:srgbClr val="000000">
                      <a:alpha val="43137"/>
                    </a:srgbClr>
                  </a:outerShdw>
                </a:effectLst>
              </a:rPr>
              <a:t>0+</a:t>
            </a:r>
            <a:r>
              <a:rPr lang="el-GR" dirty="0" smtClean="0">
                <a:solidFill>
                  <a:schemeClr val="tx1"/>
                </a:solidFill>
                <a:effectLst>
                  <a:outerShdw blurRad="38100" dist="38100" dir="2700000" algn="tl">
                    <a:srgbClr val="000000">
                      <a:alpha val="43137"/>
                    </a:srgbClr>
                  </a:outerShdw>
                </a:effectLst>
              </a:rPr>
              <a:t>2</a:t>
            </a:r>
            <a:r>
              <a:rPr lang="en-US" dirty="0" smtClean="0">
                <a:solidFill>
                  <a:schemeClr val="tx1"/>
                </a:solidFill>
                <a:effectLst>
                  <a:outerShdw blurRad="38100" dist="38100" dir="2700000" algn="tl">
                    <a:srgbClr val="000000">
                      <a:alpha val="43137"/>
                    </a:srgbClr>
                  </a:outerShdw>
                </a:effectLst>
              </a:rPr>
              <a:t>P</a:t>
            </a:r>
            <a:r>
              <a:rPr lang="el-GR" dirty="0" smtClean="0">
                <a:solidFill>
                  <a:schemeClr val="tx1"/>
                </a:solidFill>
              </a:rPr>
              <a:t> μιας επιχείρησης που λειτουργεί στη βραχυχρόνια περίοδο παραγωγής. Αν στην αγορά προσφέρουν το προϊόν 100 όμοιες επιχειρήσεις, να βρεθεί η αγοραία καμπύλη προσφοράς.</a:t>
            </a:r>
            <a:endParaRPr lang="el-GR"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67839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6635" y="43964"/>
            <a:ext cx="10744200" cy="1228436"/>
          </a:xfrm>
        </p:spPr>
        <p:txBody>
          <a:bodyPr/>
          <a:lstStyle/>
          <a:p>
            <a:r>
              <a:rPr lang="el-GR" dirty="0"/>
              <a:t>Προσδιοριστικοί παράγοντες προσφοράς</a:t>
            </a:r>
            <a:r>
              <a:rPr lang="el-GR" dirty="0" smtClean="0"/>
              <a:t>.</a:t>
            </a:r>
            <a:endParaRPr lang="el-GR" dirty="0"/>
          </a:p>
        </p:txBody>
      </p:sp>
      <p:sp>
        <p:nvSpPr>
          <p:cNvPr id="4" name="Στρογγυλεμένο ορθογώνιο 3"/>
          <p:cNvSpPr/>
          <p:nvPr/>
        </p:nvSpPr>
        <p:spPr>
          <a:xfrm>
            <a:off x="581025" y="2239996"/>
            <a:ext cx="10827590" cy="127473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el-GR" i="1" u="sng" dirty="0" smtClean="0">
                <a:solidFill>
                  <a:schemeClr val="tx1"/>
                </a:solidFill>
                <a:effectLst>
                  <a:outerShdw blurRad="38100" dist="38100" dir="2700000" algn="tl">
                    <a:srgbClr val="000000">
                      <a:alpha val="43137"/>
                    </a:srgbClr>
                  </a:outerShdw>
                </a:effectLst>
              </a:rPr>
              <a:t>Είδαμε ότι: </a:t>
            </a:r>
          </a:p>
          <a:p>
            <a:pPr algn="ctr"/>
            <a:r>
              <a:rPr lang="el-GR" dirty="0" smtClean="0">
                <a:solidFill>
                  <a:schemeClr val="tx1"/>
                </a:solidFill>
              </a:rPr>
              <a:t>Η τιμή του αγαθού είναι ο παράγοντας εκείνος που προσδιορίζει την προσφερόμενη </a:t>
            </a:r>
            <a:r>
              <a:rPr lang="el-GR" dirty="0" err="1" smtClean="0">
                <a:solidFill>
                  <a:schemeClr val="tx1"/>
                </a:solidFill>
              </a:rPr>
              <a:t>πόσότητα</a:t>
            </a:r>
            <a:r>
              <a:rPr lang="el-GR" dirty="0" smtClean="0">
                <a:solidFill>
                  <a:schemeClr val="tx1"/>
                </a:solidFill>
              </a:rPr>
              <a:t>, όταν</a:t>
            </a:r>
          </a:p>
          <a:p>
            <a:pPr algn="just"/>
            <a:r>
              <a:rPr lang="el-GR" dirty="0" smtClean="0">
                <a:solidFill>
                  <a:schemeClr val="tx1"/>
                </a:solidFill>
              </a:rPr>
              <a:t>όλοι </a:t>
            </a:r>
            <a:r>
              <a:rPr lang="el-GR" dirty="0" smtClean="0">
                <a:solidFill>
                  <a:schemeClr val="accent4">
                    <a:lumMod val="60000"/>
                    <a:lumOff val="40000"/>
                  </a:schemeClr>
                </a:solidFill>
                <a:effectLst>
                  <a:outerShdw blurRad="38100" dist="38100" dir="2700000" algn="tl">
                    <a:srgbClr val="000000">
                      <a:alpha val="43137"/>
                    </a:srgbClr>
                  </a:outerShdw>
                </a:effectLst>
              </a:rPr>
              <a:t>οι υπόλοιποι παράγοντες που επηρεάζουν την προσφορά</a:t>
            </a:r>
            <a:r>
              <a:rPr lang="el-GR" dirty="0" smtClean="0">
                <a:solidFill>
                  <a:schemeClr val="tx1"/>
                </a:solidFill>
              </a:rPr>
              <a:t> μένουν σταθεροί.</a:t>
            </a:r>
          </a:p>
        </p:txBody>
      </p:sp>
      <p:sp>
        <p:nvSpPr>
          <p:cNvPr id="6" name="Στρογγυλεμένο ορθογώνιο 5"/>
          <p:cNvSpPr/>
          <p:nvPr/>
        </p:nvSpPr>
        <p:spPr>
          <a:xfrm>
            <a:off x="7067551" y="4482322"/>
            <a:ext cx="4360115" cy="85563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el-GR" dirty="0" smtClean="0">
                <a:solidFill>
                  <a:schemeClr val="tx1"/>
                </a:solidFill>
                <a:effectLst>
                  <a:outerShdw blurRad="38100" dist="38100" dir="2700000" algn="tl">
                    <a:srgbClr val="000000">
                      <a:alpha val="43137"/>
                    </a:srgbClr>
                  </a:outerShdw>
                </a:effectLst>
              </a:rPr>
              <a:t>Προσδιορίζουν τη θέση της καμπύλης.</a:t>
            </a:r>
            <a:endParaRPr lang="el-GR" b="1" dirty="0" smtClean="0">
              <a:solidFill>
                <a:schemeClr val="tx1"/>
              </a:solidFill>
              <a:effectLst>
                <a:outerShdw blurRad="38100" dist="38100" dir="2700000" algn="tl">
                  <a:srgbClr val="000000">
                    <a:alpha val="43137"/>
                  </a:srgbClr>
                </a:outerShdw>
              </a:effectLst>
            </a:endParaRPr>
          </a:p>
        </p:txBody>
      </p:sp>
      <p:sp>
        <p:nvSpPr>
          <p:cNvPr id="7" name="Στρογγυλεμένο ορθογώνιο 6"/>
          <p:cNvSpPr/>
          <p:nvPr/>
        </p:nvSpPr>
        <p:spPr>
          <a:xfrm>
            <a:off x="1644229" y="4086225"/>
            <a:ext cx="4360115" cy="164782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285750" indent="-285750">
              <a:buFont typeface="Wingdings" panose="05000000000000000000" pitchFamily="2" charset="2"/>
              <a:buChar char="à"/>
            </a:pPr>
            <a:r>
              <a:rPr lang="el-GR" dirty="0" smtClean="0">
                <a:solidFill>
                  <a:schemeClr val="accent4">
                    <a:lumMod val="60000"/>
                    <a:lumOff val="40000"/>
                  </a:schemeClr>
                </a:solidFill>
                <a:sym typeface="Wingdings" panose="05000000000000000000" pitchFamily="2" charset="2"/>
              </a:rPr>
              <a:t>Οι τιμές των παραγωγικών συντελεστών.</a:t>
            </a:r>
          </a:p>
          <a:p>
            <a:pPr marL="285750" indent="-285750">
              <a:buFont typeface="Wingdings" panose="05000000000000000000" pitchFamily="2" charset="2"/>
              <a:buChar char="à"/>
            </a:pPr>
            <a:r>
              <a:rPr lang="el-GR" dirty="0" smtClean="0">
                <a:solidFill>
                  <a:schemeClr val="accent4">
                    <a:lumMod val="60000"/>
                    <a:lumOff val="40000"/>
                  </a:schemeClr>
                </a:solidFill>
                <a:sym typeface="Wingdings" panose="05000000000000000000" pitchFamily="2" charset="2"/>
              </a:rPr>
              <a:t>Η τεχνολογία της παραγωγής.</a:t>
            </a:r>
          </a:p>
          <a:p>
            <a:pPr marL="285750" indent="-285750">
              <a:buFont typeface="Wingdings" panose="05000000000000000000" pitchFamily="2" charset="2"/>
              <a:buChar char="à"/>
            </a:pPr>
            <a:r>
              <a:rPr lang="el-GR" dirty="0" smtClean="0">
                <a:solidFill>
                  <a:schemeClr val="accent4">
                    <a:lumMod val="60000"/>
                    <a:lumOff val="40000"/>
                  </a:schemeClr>
                </a:solidFill>
                <a:sym typeface="Wingdings" panose="05000000000000000000" pitchFamily="2" charset="2"/>
              </a:rPr>
              <a:t>Οι καιρικές συνθήκες.</a:t>
            </a:r>
          </a:p>
          <a:p>
            <a:pPr marL="285750" indent="-285750">
              <a:buFont typeface="Wingdings" panose="05000000000000000000" pitchFamily="2" charset="2"/>
              <a:buChar char="à"/>
            </a:pPr>
            <a:r>
              <a:rPr lang="el-GR" dirty="0" smtClean="0">
                <a:solidFill>
                  <a:schemeClr val="accent4">
                    <a:lumMod val="60000"/>
                    <a:lumOff val="40000"/>
                  </a:schemeClr>
                </a:solidFill>
                <a:sym typeface="Wingdings" panose="05000000000000000000" pitchFamily="2" charset="2"/>
              </a:rPr>
              <a:t>Ο αριθμός επιχειρήσεων.</a:t>
            </a:r>
            <a:endParaRPr lang="el-GR" dirty="0" smtClean="0">
              <a:solidFill>
                <a:schemeClr val="accent4">
                  <a:lumMod val="60000"/>
                  <a:lumOff val="40000"/>
                </a:schemeClr>
              </a:solidFill>
            </a:endParaRPr>
          </a:p>
        </p:txBody>
      </p:sp>
      <p:sp>
        <p:nvSpPr>
          <p:cNvPr id="5" name="Βέλος προς τα κάτω 4"/>
          <p:cNvSpPr/>
          <p:nvPr/>
        </p:nvSpPr>
        <p:spPr>
          <a:xfrm>
            <a:off x="2457450" y="3314700"/>
            <a:ext cx="2733675" cy="885825"/>
          </a:xfrm>
          <a:prstGeom prst="downArrow">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l-GR"/>
          </a:p>
        </p:txBody>
      </p:sp>
      <p:sp>
        <p:nvSpPr>
          <p:cNvPr id="8" name="Δεξιό βέλος 7"/>
          <p:cNvSpPr/>
          <p:nvPr/>
        </p:nvSpPr>
        <p:spPr>
          <a:xfrm>
            <a:off x="5978735" y="4747402"/>
            <a:ext cx="1114425" cy="32547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795326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cstate="print">
            <a:extLst>
              <a:ext uri="{28A0092B-C50C-407E-A947-70E740481C1C}">
                <a14:useLocalDpi xmlns:a14="http://schemas.microsoft.com/office/drawing/2010/main" val="0"/>
              </a:ext>
            </a:extLst>
          </a:blip>
          <a:srcRect l="54861" t="14691" r="15972" b="28272"/>
          <a:stretch/>
        </p:blipFill>
        <p:spPr>
          <a:xfrm rot="5400000">
            <a:off x="1301028" y="397890"/>
            <a:ext cx="5446568" cy="5991225"/>
          </a:xfrm>
          <a:prstGeom prst="rect">
            <a:avLst/>
          </a:prstGeom>
        </p:spPr>
      </p:pic>
    </p:spTree>
    <p:extLst>
      <p:ext uri="{BB962C8B-B14F-4D97-AF65-F5344CB8AC3E}">
        <p14:creationId xmlns:p14="http://schemas.microsoft.com/office/powerpoint/2010/main" val="2953314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Βασικά στοιχεία του κεφαλαίου.</a:t>
            </a:r>
            <a:endParaRPr lang="el-GR" dirty="0"/>
          </a:p>
        </p:txBody>
      </p:sp>
      <p:sp>
        <p:nvSpPr>
          <p:cNvPr id="3" name="Θέση περιεχομένου 2"/>
          <p:cNvSpPr>
            <a:spLocks noGrp="1"/>
          </p:cNvSpPr>
          <p:nvPr>
            <p:ph idx="1"/>
          </p:nvPr>
        </p:nvSpPr>
        <p:spPr>
          <a:xfrm>
            <a:off x="838201" y="1825625"/>
            <a:ext cx="10515600" cy="4351338"/>
          </a:xfrm>
        </p:spPr>
        <p:txBody>
          <a:bodyPr/>
          <a:lstStyle/>
          <a:p>
            <a:pPr marL="285750" indent="-285750">
              <a:buFont typeface="Arial" panose="020B0604020202020204" pitchFamily="34" charset="0"/>
              <a:buChar char="•"/>
            </a:pPr>
            <a:r>
              <a:rPr lang="el-GR" dirty="0" smtClean="0"/>
              <a:t>Η καμπύλη της προσφοράς- Νόμος της προσφοράς.</a:t>
            </a:r>
          </a:p>
          <a:p>
            <a:pPr marL="285750" indent="-285750">
              <a:buFont typeface="Arial" panose="020B0604020202020204" pitchFamily="34" charset="0"/>
              <a:buChar char="•"/>
            </a:pPr>
            <a:r>
              <a:rPr lang="el-GR" dirty="0" smtClean="0"/>
              <a:t>Αγοραία καμπύλη προσφοράς.</a:t>
            </a:r>
          </a:p>
          <a:p>
            <a:pPr marL="285750" indent="-285750">
              <a:buFont typeface="Arial" panose="020B0604020202020204" pitchFamily="34" charset="0"/>
              <a:buChar char="•"/>
            </a:pPr>
            <a:r>
              <a:rPr lang="el-GR" dirty="0" smtClean="0"/>
              <a:t>Συνάρτηση προσφοράς.</a:t>
            </a:r>
          </a:p>
          <a:p>
            <a:pPr marL="285750" indent="-285750">
              <a:buFont typeface="Arial" panose="020B0604020202020204" pitchFamily="34" charset="0"/>
              <a:buChar char="•"/>
            </a:pPr>
            <a:r>
              <a:rPr lang="el-GR" dirty="0" smtClean="0"/>
              <a:t>Προσδιοριστικοί παράγοντες προσφοράς.</a:t>
            </a:r>
          </a:p>
          <a:p>
            <a:pPr marL="285750" indent="-285750">
              <a:buFont typeface="Arial" panose="020B0604020202020204" pitchFamily="34" charset="0"/>
              <a:buChar char="•"/>
            </a:pPr>
            <a:r>
              <a:rPr lang="el-GR" dirty="0" smtClean="0"/>
              <a:t>Μεταβολή της «προσφερόμενης ποσότητας» και μεταβολή της «προσφοράς».</a:t>
            </a:r>
          </a:p>
          <a:p>
            <a:pPr marL="285750" indent="-285750">
              <a:buFont typeface="Arial" panose="020B0604020202020204" pitchFamily="34" charset="0"/>
              <a:buChar char="•"/>
            </a:pPr>
            <a:r>
              <a:rPr lang="el-GR" dirty="0" smtClean="0"/>
              <a:t>Ελαστικότητα της προσφοράς.</a:t>
            </a:r>
          </a:p>
          <a:p>
            <a:pPr marL="285750" indent="-285750">
              <a:buFont typeface="Arial" panose="020B0604020202020204" pitchFamily="34" charset="0"/>
              <a:buChar char="•"/>
            </a:pPr>
            <a:r>
              <a:rPr lang="el-GR" dirty="0" smtClean="0"/>
              <a:t>Ελαστική και ανελαστική προσφορά- η επίδραση του παράγοντα χρόνου.</a:t>
            </a:r>
            <a:endParaRPr lang="el-GR" dirty="0"/>
          </a:p>
        </p:txBody>
      </p:sp>
    </p:spTree>
    <p:extLst>
      <p:ext uri="{BB962C8B-B14F-4D97-AF65-F5344CB8AC3E}">
        <p14:creationId xmlns:p14="http://schemas.microsoft.com/office/powerpoint/2010/main" val="4203639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Μεταβολή της «προσφερόμενης ποσότητας» και μεταβολή της «προσφοράς</a:t>
            </a:r>
            <a:r>
              <a:rPr lang="el-GR" dirty="0" smtClean="0"/>
              <a:t>».</a:t>
            </a:r>
            <a:endParaRPr lang="el-GR" dirty="0"/>
          </a:p>
        </p:txBody>
      </p:sp>
      <p:pic>
        <p:nvPicPr>
          <p:cNvPr id="3" name="Εικόνα 2"/>
          <p:cNvPicPr>
            <a:picLocks noChangeAspect="1"/>
          </p:cNvPicPr>
          <p:nvPr/>
        </p:nvPicPr>
        <p:blipFill rotWithShape="1">
          <a:blip r:embed="rId2" cstate="print">
            <a:extLst>
              <a:ext uri="{28A0092B-C50C-407E-A947-70E740481C1C}">
                <a14:useLocalDpi xmlns:a14="http://schemas.microsoft.com/office/drawing/2010/main" val="0"/>
              </a:ext>
            </a:extLst>
          </a:blip>
          <a:srcRect l="11670" t="14445" r="58205" b="28025"/>
          <a:stretch/>
        </p:blipFill>
        <p:spPr>
          <a:xfrm rot="5400000">
            <a:off x="740952" y="1497423"/>
            <a:ext cx="4434762" cy="4697466"/>
          </a:xfrm>
          <a:prstGeom prst="rect">
            <a:avLst/>
          </a:prstGeom>
        </p:spPr>
      </p:pic>
      <p:sp>
        <p:nvSpPr>
          <p:cNvPr id="5" name="Στρογγυλεμένο ορθογώνιο 4"/>
          <p:cNvSpPr/>
          <p:nvPr/>
        </p:nvSpPr>
        <p:spPr>
          <a:xfrm>
            <a:off x="5457825" y="2910697"/>
            <a:ext cx="6629400" cy="170892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el-GR" dirty="0" smtClean="0">
                <a:solidFill>
                  <a:schemeClr val="tx1"/>
                </a:solidFill>
              </a:rPr>
              <a:t>Αναφέρεται στη μετακίνηση κατά μήκος της ίδιας καμπύλης προσφοράς</a:t>
            </a:r>
            <a:r>
              <a:rPr lang="el-GR" dirty="0">
                <a:solidFill>
                  <a:schemeClr val="tx1"/>
                </a:solidFill>
              </a:rPr>
              <a:t> </a:t>
            </a:r>
            <a:r>
              <a:rPr lang="el-GR" dirty="0" smtClean="0">
                <a:solidFill>
                  <a:schemeClr val="tx1"/>
                </a:solidFill>
              </a:rPr>
              <a:t>από ένα σημείο σε ένα άλλο, όταν μεταβάλλεται μόνο η τιμή, ενώ οι λοιποί προσδιοριστικοί παράγοντες της προσφοράς είναι σταθεροί.</a:t>
            </a:r>
            <a:endParaRPr lang="el-GR" b="1" dirty="0" smtClean="0">
              <a:solidFill>
                <a:schemeClr val="tx1"/>
              </a:solidFill>
            </a:endParaRPr>
          </a:p>
        </p:txBody>
      </p:sp>
    </p:spTree>
    <p:extLst>
      <p:ext uri="{BB962C8B-B14F-4D97-AF65-F5344CB8AC3E}">
        <p14:creationId xmlns:p14="http://schemas.microsoft.com/office/powerpoint/2010/main" val="2872074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cstate="print">
            <a:extLst>
              <a:ext uri="{28A0092B-C50C-407E-A947-70E740481C1C}">
                <a14:useLocalDpi xmlns:a14="http://schemas.microsoft.com/office/drawing/2010/main" val="0"/>
              </a:ext>
            </a:extLst>
          </a:blip>
          <a:srcRect l="54655" t="14445" r="16317" b="28271"/>
          <a:stretch/>
        </p:blipFill>
        <p:spPr>
          <a:xfrm rot="5400000">
            <a:off x="7378075" y="692689"/>
            <a:ext cx="4431675" cy="4919376"/>
          </a:xfrm>
          <a:prstGeom prst="rect">
            <a:avLst/>
          </a:prstGeom>
        </p:spPr>
      </p:pic>
      <p:sp>
        <p:nvSpPr>
          <p:cNvPr id="3" name="Στρογγυλεμένο ορθογώνιο 2"/>
          <p:cNvSpPr/>
          <p:nvPr/>
        </p:nvSpPr>
        <p:spPr>
          <a:xfrm>
            <a:off x="200025" y="1293025"/>
            <a:ext cx="6629400" cy="3718703"/>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just"/>
            <a:r>
              <a:rPr lang="el-GR" dirty="0" smtClean="0">
                <a:solidFill>
                  <a:schemeClr val="tx1"/>
                </a:solidFill>
              </a:rPr>
              <a:t>Η μεταβολή αυτή αναφέρεται στη μετακίνηση της καμπύλης της προσφοράς προς τα δεξιά ή προς τα αριστερά όταν μεταβάλλεται κάποιος από τους προσδιοριστικούς παράγοντες της προσφοράς.</a:t>
            </a:r>
          </a:p>
          <a:p>
            <a:pPr algn="just"/>
            <a:endParaRPr lang="el-GR" b="1" dirty="0">
              <a:solidFill>
                <a:schemeClr val="tx1"/>
              </a:solidFill>
            </a:endParaRPr>
          </a:p>
          <a:p>
            <a:pPr algn="just"/>
            <a:r>
              <a:rPr lang="el-GR" b="1" dirty="0" smtClean="0">
                <a:solidFill>
                  <a:schemeClr val="tx1"/>
                </a:solidFill>
              </a:rPr>
              <a:t>Αύξηση προσφοράς </a:t>
            </a:r>
            <a:r>
              <a:rPr lang="el-GR" b="1" dirty="0" smtClean="0">
                <a:solidFill>
                  <a:schemeClr val="tx1"/>
                </a:solidFill>
                <a:sym typeface="Wingdings" panose="05000000000000000000" pitchFamily="2" charset="2"/>
              </a:rPr>
              <a:t> δεξιά</a:t>
            </a:r>
          </a:p>
          <a:p>
            <a:pPr algn="just"/>
            <a:r>
              <a:rPr lang="el-GR" b="1" dirty="0" smtClean="0">
                <a:solidFill>
                  <a:schemeClr val="tx1"/>
                </a:solidFill>
                <a:sym typeface="Wingdings" panose="05000000000000000000" pitchFamily="2" charset="2"/>
              </a:rPr>
              <a:t>Μείωση προσφοράς  αριστερά</a:t>
            </a:r>
            <a:endParaRPr lang="el-GR" b="1" dirty="0" smtClean="0">
              <a:solidFill>
                <a:schemeClr val="tx1"/>
              </a:solidFill>
            </a:endParaRPr>
          </a:p>
        </p:txBody>
      </p:sp>
    </p:spTree>
    <p:extLst>
      <p:ext uri="{BB962C8B-B14F-4D97-AF65-F5344CB8AC3E}">
        <p14:creationId xmlns:p14="http://schemas.microsoft.com/office/powerpoint/2010/main" val="154546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τρογγυλεμένο ορθογώνιο 1"/>
          <p:cNvSpPr/>
          <p:nvPr/>
        </p:nvSpPr>
        <p:spPr>
          <a:xfrm>
            <a:off x="1266824" y="1739121"/>
            <a:ext cx="9572625" cy="3185303"/>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el-GR" dirty="0" smtClean="0">
                <a:solidFill>
                  <a:schemeClr val="tx1"/>
                </a:solidFill>
              </a:rPr>
              <a:t>Ταυτόχρονη μεταβολή</a:t>
            </a:r>
            <a:r>
              <a:rPr lang="el-GR" dirty="0" smtClean="0">
                <a:solidFill>
                  <a:schemeClr val="tx1"/>
                </a:solidFill>
                <a:sym typeface="Wingdings" panose="05000000000000000000" pitchFamily="2" charset="2"/>
              </a:rPr>
              <a:t> δεν μπορούμε να γνωρίζουμε εκ των προτέρων το αποτέλεσμα της επίδρασης στη συνάρτηση προσφοράς.</a:t>
            </a:r>
          </a:p>
          <a:p>
            <a:endParaRPr lang="el-GR" b="1" dirty="0">
              <a:solidFill>
                <a:schemeClr val="tx1"/>
              </a:solidFill>
              <a:sym typeface="Wingdings" panose="05000000000000000000" pitchFamily="2" charset="2"/>
            </a:endParaRPr>
          </a:p>
          <a:p>
            <a:r>
              <a:rPr lang="el-GR" b="1" dirty="0" smtClean="0">
                <a:solidFill>
                  <a:schemeClr val="tx1"/>
                </a:solidFill>
                <a:sym typeface="Wingdings" panose="05000000000000000000" pitchFamily="2" charset="2"/>
              </a:rPr>
              <a:t> Το τελικό αποτέλεσμα εξαρτάται από το είδος της μεταβολής (αύξηση ή μείωση) και από το μέγεθος της τιμής και προσδιοριστικού παράγοντα</a:t>
            </a:r>
            <a:endParaRPr lang="el-GR" b="1" dirty="0" smtClean="0">
              <a:solidFill>
                <a:schemeClr val="tx1"/>
              </a:solidFill>
            </a:endParaRPr>
          </a:p>
        </p:txBody>
      </p:sp>
    </p:spTree>
    <p:extLst>
      <p:ext uri="{BB962C8B-B14F-4D97-AF65-F5344CB8AC3E}">
        <p14:creationId xmlns:p14="http://schemas.microsoft.com/office/powerpoint/2010/main" val="3414945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Ελαστικότητα της προσφοράς</a:t>
            </a:r>
            <a:r>
              <a:rPr lang="el-GR" dirty="0" smtClean="0"/>
              <a:t>.</a:t>
            </a:r>
            <a:endParaRPr lang="el-GR" dirty="0"/>
          </a:p>
        </p:txBody>
      </p:sp>
      <p:sp>
        <p:nvSpPr>
          <p:cNvPr id="4" name="Στρογγυλεμένο ορθογώνιο 3"/>
          <p:cNvSpPr/>
          <p:nvPr/>
        </p:nvSpPr>
        <p:spPr>
          <a:xfrm>
            <a:off x="1824035" y="1563417"/>
            <a:ext cx="8315325" cy="82310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l-GR" i="1" dirty="0" smtClean="0">
                <a:solidFill>
                  <a:schemeClr val="tx1"/>
                </a:solidFill>
                <a:effectLst>
                  <a:outerShdw blurRad="38100" dist="38100" dir="2700000" algn="tl">
                    <a:srgbClr val="000000">
                      <a:alpha val="43137"/>
                    </a:srgbClr>
                  </a:outerShdw>
                </a:effectLst>
              </a:rPr>
              <a:t>Μετρά την αντίδραση της (επιχείρησης) προσφοράς στις μεταβολές της τιμής.</a:t>
            </a:r>
          </a:p>
        </p:txBody>
      </p:sp>
      <p:pic>
        <p:nvPicPr>
          <p:cNvPr id="5" name="Εικόνα 4"/>
          <p:cNvPicPr>
            <a:picLocks noChangeAspect="1"/>
          </p:cNvPicPr>
          <p:nvPr/>
        </p:nvPicPr>
        <p:blipFill rotWithShape="1">
          <a:blip r:embed="rId2" cstate="print">
            <a:extLst>
              <a:ext uri="{28A0092B-C50C-407E-A947-70E740481C1C}">
                <a14:useLocalDpi xmlns:a14="http://schemas.microsoft.com/office/drawing/2010/main" val="0"/>
              </a:ext>
            </a:extLst>
          </a:blip>
          <a:srcRect l="20139" t="18395" r="13333" b="51481"/>
          <a:stretch/>
        </p:blipFill>
        <p:spPr>
          <a:xfrm>
            <a:off x="3881436" y="2485228"/>
            <a:ext cx="4562475" cy="1162050"/>
          </a:xfrm>
          <a:prstGeom prst="rect">
            <a:avLst/>
          </a:prstGeom>
        </p:spPr>
      </p:pic>
      <p:pic>
        <p:nvPicPr>
          <p:cNvPr id="6" name="Εικόνα 5"/>
          <p:cNvPicPr>
            <a:picLocks noChangeAspect="1"/>
          </p:cNvPicPr>
          <p:nvPr/>
        </p:nvPicPr>
        <p:blipFill rotWithShape="1">
          <a:blip r:embed="rId3"/>
          <a:srcRect l="37917" t="59383" r="32779" b="24373"/>
          <a:stretch/>
        </p:blipFill>
        <p:spPr>
          <a:xfrm>
            <a:off x="4729161" y="4161519"/>
            <a:ext cx="2009775" cy="626862"/>
          </a:xfrm>
          <a:prstGeom prst="rect">
            <a:avLst/>
          </a:prstGeom>
        </p:spPr>
      </p:pic>
      <p:sp>
        <p:nvSpPr>
          <p:cNvPr id="7" name="Στρογγυλεμένο ορθογώνιο 6"/>
          <p:cNvSpPr/>
          <p:nvPr/>
        </p:nvSpPr>
        <p:spPr>
          <a:xfrm>
            <a:off x="1824035" y="5300428"/>
            <a:ext cx="8315325" cy="8231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l-GR" dirty="0" smtClean="0">
                <a:solidFill>
                  <a:schemeClr val="tx1"/>
                </a:solidFill>
              </a:rPr>
              <a:t>Βρίσκεται μεταξύ των τιμών των </a:t>
            </a:r>
            <a:r>
              <a:rPr lang="el-GR" dirty="0" err="1" smtClean="0">
                <a:solidFill>
                  <a:schemeClr val="tx1"/>
                </a:solidFill>
              </a:rPr>
              <a:t>ελαστικοτήτων</a:t>
            </a:r>
            <a:r>
              <a:rPr lang="el-GR" dirty="0" smtClean="0">
                <a:solidFill>
                  <a:schemeClr val="tx1"/>
                </a:solidFill>
              </a:rPr>
              <a:t> των ακραίων σημείων του τόξου. Αυτό δεν ισχύει όταν η καμπύλη προσφοράς διέρχεται από την αρχή των αξόνων.</a:t>
            </a:r>
            <a:endParaRPr lang="el-GR" b="1" dirty="0" smtClean="0">
              <a:solidFill>
                <a:schemeClr val="tx1"/>
              </a:solidFill>
            </a:endParaRPr>
          </a:p>
        </p:txBody>
      </p:sp>
      <p:sp>
        <p:nvSpPr>
          <p:cNvPr id="8" name="Ορθογώνιο 7"/>
          <p:cNvSpPr/>
          <p:nvPr/>
        </p:nvSpPr>
        <p:spPr>
          <a:xfrm>
            <a:off x="914160" y="2881587"/>
            <a:ext cx="2900601" cy="369332"/>
          </a:xfrm>
          <a:prstGeom prst="rect">
            <a:avLst/>
          </a:prstGeom>
        </p:spPr>
        <p:txBody>
          <a:bodyPr wrap="none">
            <a:spAutoFit/>
          </a:bodyPr>
          <a:lstStyle/>
          <a:p>
            <a:pPr algn="ctr"/>
            <a:r>
              <a:rPr lang="el-GR" b="1" i="1" dirty="0">
                <a:effectLst>
                  <a:outerShdw blurRad="38100" dist="38100" dir="2700000" algn="tl">
                    <a:srgbClr val="000000">
                      <a:alpha val="43137"/>
                    </a:srgbClr>
                  </a:outerShdw>
                </a:effectLst>
                <a:sym typeface="Wingdings" panose="05000000000000000000" pitchFamily="2" charset="2"/>
              </a:rPr>
              <a:t>ελαστικότητα σημείου</a:t>
            </a:r>
            <a:endParaRPr lang="el-GR" b="1" i="1" dirty="0">
              <a:effectLst>
                <a:outerShdw blurRad="38100" dist="38100" dir="2700000" algn="tl">
                  <a:srgbClr val="000000">
                    <a:alpha val="43137"/>
                  </a:srgbClr>
                </a:outerShdw>
              </a:effectLst>
            </a:endParaRPr>
          </a:p>
        </p:txBody>
      </p:sp>
      <p:sp>
        <p:nvSpPr>
          <p:cNvPr id="9" name="Ορθογώνιο 8"/>
          <p:cNvSpPr/>
          <p:nvPr/>
        </p:nvSpPr>
        <p:spPr>
          <a:xfrm>
            <a:off x="914160" y="4290284"/>
            <a:ext cx="2653163" cy="369332"/>
          </a:xfrm>
          <a:prstGeom prst="rect">
            <a:avLst/>
          </a:prstGeom>
        </p:spPr>
        <p:txBody>
          <a:bodyPr wrap="none">
            <a:spAutoFit/>
          </a:bodyPr>
          <a:lstStyle/>
          <a:p>
            <a:pPr algn="ctr"/>
            <a:r>
              <a:rPr lang="el-GR" b="1" i="1" dirty="0">
                <a:effectLst>
                  <a:outerShdw blurRad="38100" dist="38100" dir="2700000" algn="tl">
                    <a:srgbClr val="000000">
                      <a:alpha val="43137"/>
                    </a:srgbClr>
                  </a:outerShdw>
                </a:effectLst>
                <a:sym typeface="Wingdings" panose="05000000000000000000" pitchFamily="2" charset="2"/>
              </a:rPr>
              <a:t>ελαστικότητα </a:t>
            </a:r>
            <a:r>
              <a:rPr lang="el-GR" b="1" i="1" dirty="0" smtClean="0">
                <a:effectLst>
                  <a:outerShdw blurRad="38100" dist="38100" dir="2700000" algn="tl">
                    <a:srgbClr val="000000">
                      <a:alpha val="43137"/>
                    </a:srgbClr>
                  </a:outerShdw>
                </a:effectLst>
                <a:sym typeface="Wingdings" panose="05000000000000000000" pitchFamily="2" charset="2"/>
              </a:rPr>
              <a:t>τόξου</a:t>
            </a:r>
            <a:endParaRPr lang="el-GR"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38615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Στρογγυλεμένο ορθογώνιο 1"/>
          <p:cNvSpPr/>
          <p:nvPr/>
        </p:nvSpPr>
        <p:spPr>
          <a:xfrm>
            <a:off x="161926" y="219075"/>
            <a:ext cx="6953250" cy="54758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l-GR" b="1" dirty="0" smtClean="0">
                <a:solidFill>
                  <a:srgbClr val="C00000"/>
                </a:solidFill>
                <a:effectLst>
                  <a:outerShdw blurRad="38100" dist="38100" dir="2700000" algn="tl">
                    <a:srgbClr val="000000">
                      <a:alpha val="43137"/>
                    </a:srgbClr>
                  </a:outerShdw>
                </a:effectLst>
              </a:rPr>
              <a:t>ΕΛΑΣΤΙΚΗ ΚΑΙ ΑΝΕΛΑΣΤΙΚΗ ΠΡΟΣΦΟΡΑ</a:t>
            </a:r>
          </a:p>
          <a:p>
            <a:pPr algn="just"/>
            <a:endParaRPr lang="el-GR" b="1" dirty="0">
              <a:solidFill>
                <a:schemeClr val="tx1"/>
              </a:solidFill>
            </a:endParaRPr>
          </a:p>
          <a:p>
            <a:pPr marL="285750" indent="-285750" algn="just">
              <a:buFont typeface="Wingdings" panose="05000000000000000000" pitchFamily="2" charset="2"/>
              <a:buChar char="à"/>
            </a:pPr>
            <a:r>
              <a:rPr lang="el-GR" dirty="0" smtClean="0">
                <a:solidFill>
                  <a:schemeClr val="tx1"/>
                </a:solidFill>
                <a:sym typeface="Wingdings" panose="05000000000000000000" pitchFamily="2" charset="2"/>
              </a:rPr>
              <a:t>Η ελαστικότητα της προσφοράς είναι </a:t>
            </a:r>
            <a:r>
              <a:rPr lang="el-GR" b="1" dirty="0" smtClean="0">
                <a:solidFill>
                  <a:schemeClr val="tx1"/>
                </a:solidFill>
                <a:sym typeface="Wingdings" panose="05000000000000000000" pitchFamily="2" charset="2"/>
              </a:rPr>
              <a:t>θετική, </a:t>
            </a:r>
            <a:r>
              <a:rPr lang="el-GR" dirty="0" smtClean="0">
                <a:solidFill>
                  <a:schemeClr val="tx1"/>
                </a:solidFill>
                <a:sym typeface="Wingdings" panose="05000000000000000000" pitchFamily="2" charset="2"/>
              </a:rPr>
              <a:t>λόγω του Νόμου της Προσφοράς.</a:t>
            </a:r>
            <a:endParaRPr lang="en-US" dirty="0" smtClean="0">
              <a:solidFill>
                <a:schemeClr val="tx1"/>
              </a:solidFill>
              <a:sym typeface="Wingdings" panose="05000000000000000000" pitchFamily="2" charset="2"/>
            </a:endParaRPr>
          </a:p>
          <a:p>
            <a:pPr algn="just"/>
            <a:endParaRPr lang="el-GR" dirty="0" smtClean="0">
              <a:solidFill>
                <a:schemeClr val="tx1"/>
              </a:solidFill>
              <a:sym typeface="Wingdings" panose="05000000000000000000" pitchFamily="2" charset="2"/>
            </a:endParaRPr>
          </a:p>
          <a:p>
            <a:pPr marL="285750" indent="-285750" algn="just">
              <a:buFont typeface="Wingdings" panose="05000000000000000000" pitchFamily="2" charset="2"/>
              <a:buChar char="à"/>
            </a:pPr>
            <a:r>
              <a:rPr lang="el-GR" dirty="0" smtClean="0">
                <a:solidFill>
                  <a:schemeClr val="tx1"/>
                </a:solidFill>
                <a:sym typeface="Wingdings" panose="05000000000000000000" pitchFamily="2" charset="2"/>
              </a:rPr>
              <a:t>Με βάση τον τύπο έχουμε:</a:t>
            </a:r>
          </a:p>
          <a:p>
            <a:pPr marL="742950" lvl="1" indent="-285750" algn="just">
              <a:buFont typeface="Wingdings" panose="05000000000000000000" pitchFamily="2" charset="2"/>
              <a:buChar char="à"/>
            </a:pPr>
            <a:r>
              <a:rPr lang="en-US" dirty="0" err="1" smtClean="0">
                <a:solidFill>
                  <a:schemeClr val="tx1"/>
                </a:solidFill>
                <a:sym typeface="Wingdings" panose="05000000000000000000" pitchFamily="2" charset="2"/>
              </a:rPr>
              <a:t>Es</a:t>
            </a:r>
            <a:r>
              <a:rPr lang="en-US" dirty="0" smtClean="0">
                <a:solidFill>
                  <a:schemeClr val="tx1"/>
                </a:solidFill>
                <a:sym typeface="Wingdings" panose="05000000000000000000" pitchFamily="2" charset="2"/>
              </a:rPr>
              <a:t> &gt; 1</a:t>
            </a:r>
            <a:r>
              <a:rPr lang="en-US" b="1" dirty="0" smtClean="0">
                <a:solidFill>
                  <a:srgbClr val="C00000"/>
                </a:solidFill>
                <a:effectLst>
                  <a:outerShdw blurRad="38100" dist="38100" dir="2700000" algn="tl">
                    <a:srgbClr val="000000">
                      <a:alpha val="43137"/>
                    </a:srgbClr>
                  </a:outerShdw>
                </a:effectLst>
                <a:sym typeface="Wingdings" panose="05000000000000000000" pitchFamily="2" charset="2"/>
              </a:rPr>
              <a:t> </a:t>
            </a:r>
            <a:r>
              <a:rPr lang="el-GR" b="1" dirty="0" smtClean="0">
                <a:solidFill>
                  <a:srgbClr val="C00000"/>
                </a:solidFill>
                <a:effectLst>
                  <a:outerShdw blurRad="38100" dist="38100" dir="2700000" algn="tl">
                    <a:srgbClr val="000000">
                      <a:alpha val="43137"/>
                    </a:srgbClr>
                  </a:outerShdw>
                </a:effectLst>
                <a:sym typeface="Wingdings" panose="05000000000000000000" pitchFamily="2" charset="2"/>
              </a:rPr>
              <a:t>ΕΛΑΣΤΙΚΗ</a:t>
            </a:r>
            <a:r>
              <a:rPr lang="el-GR" dirty="0" smtClean="0">
                <a:solidFill>
                  <a:srgbClr val="C00000"/>
                </a:solidFill>
                <a:sym typeface="Wingdings" panose="05000000000000000000" pitchFamily="2" charset="2"/>
              </a:rPr>
              <a:t> </a:t>
            </a:r>
            <a:r>
              <a:rPr lang="el-GR" dirty="0" smtClean="0">
                <a:solidFill>
                  <a:schemeClr val="tx1"/>
                </a:solidFill>
                <a:sym typeface="Wingdings" panose="05000000000000000000" pitchFamily="2" charset="2"/>
              </a:rPr>
              <a:t>και ισχύει, Δ</a:t>
            </a:r>
            <a:r>
              <a:rPr lang="en-US" dirty="0" smtClean="0">
                <a:solidFill>
                  <a:schemeClr val="tx1"/>
                </a:solidFill>
                <a:sym typeface="Wingdings" panose="05000000000000000000" pitchFamily="2" charset="2"/>
              </a:rPr>
              <a:t>Q/Q&gt; </a:t>
            </a:r>
            <a:r>
              <a:rPr lang="el-GR" dirty="0" smtClean="0">
                <a:solidFill>
                  <a:schemeClr val="tx1"/>
                </a:solidFill>
                <a:sym typeface="Wingdings" panose="05000000000000000000" pitchFamily="2" charset="2"/>
              </a:rPr>
              <a:t>ΔΡ/Ρ.</a:t>
            </a:r>
          </a:p>
          <a:p>
            <a:pPr marL="742950" lvl="1" indent="-285750" algn="just">
              <a:buFont typeface="Wingdings" panose="05000000000000000000" pitchFamily="2" charset="2"/>
              <a:buChar char="à"/>
            </a:pPr>
            <a:r>
              <a:rPr lang="el-GR" dirty="0">
                <a:solidFill>
                  <a:schemeClr val="tx1"/>
                </a:solidFill>
              </a:rPr>
              <a:t>Ε</a:t>
            </a:r>
            <a:r>
              <a:rPr lang="en-US" dirty="0" smtClean="0">
                <a:solidFill>
                  <a:schemeClr val="tx1"/>
                </a:solidFill>
              </a:rPr>
              <a:t>s &lt; </a:t>
            </a:r>
            <a:r>
              <a:rPr lang="en-US" dirty="0">
                <a:solidFill>
                  <a:schemeClr val="tx1"/>
                </a:solidFill>
              </a:rPr>
              <a:t>1</a:t>
            </a:r>
            <a:r>
              <a:rPr lang="en-US" b="1" dirty="0" smtClean="0">
                <a:solidFill>
                  <a:srgbClr val="C00000"/>
                </a:solidFill>
                <a:effectLst>
                  <a:outerShdw blurRad="38100" dist="38100" dir="2700000" algn="tl">
                    <a:srgbClr val="000000">
                      <a:alpha val="43137"/>
                    </a:srgbClr>
                  </a:outerShdw>
                </a:effectLst>
                <a:sym typeface="Wingdings" panose="05000000000000000000" pitchFamily="2" charset="2"/>
              </a:rPr>
              <a:t> </a:t>
            </a:r>
            <a:r>
              <a:rPr lang="el-GR" b="1" dirty="0" smtClean="0">
                <a:solidFill>
                  <a:srgbClr val="C00000"/>
                </a:solidFill>
                <a:effectLst>
                  <a:outerShdw blurRad="38100" dist="38100" dir="2700000" algn="tl">
                    <a:srgbClr val="000000">
                      <a:alpha val="43137"/>
                    </a:srgbClr>
                  </a:outerShdw>
                </a:effectLst>
                <a:sym typeface="Wingdings" panose="05000000000000000000" pitchFamily="2" charset="2"/>
              </a:rPr>
              <a:t>ΑΝΕΛΑΣΤΙΚΗ </a:t>
            </a:r>
            <a:r>
              <a:rPr lang="el-GR" dirty="0">
                <a:solidFill>
                  <a:schemeClr val="tx1"/>
                </a:solidFill>
                <a:sym typeface="Wingdings" panose="05000000000000000000" pitchFamily="2" charset="2"/>
              </a:rPr>
              <a:t>και ισχύει Δ</a:t>
            </a:r>
            <a:r>
              <a:rPr lang="en-US" dirty="0">
                <a:solidFill>
                  <a:schemeClr val="tx1"/>
                </a:solidFill>
                <a:sym typeface="Wingdings" panose="05000000000000000000" pitchFamily="2" charset="2"/>
              </a:rPr>
              <a:t>Q/Q &lt; </a:t>
            </a:r>
            <a:r>
              <a:rPr lang="el-GR" dirty="0">
                <a:solidFill>
                  <a:schemeClr val="tx1"/>
                </a:solidFill>
                <a:sym typeface="Wingdings" panose="05000000000000000000" pitchFamily="2" charset="2"/>
              </a:rPr>
              <a:t>Δ</a:t>
            </a:r>
            <a:r>
              <a:rPr lang="en-US" dirty="0">
                <a:solidFill>
                  <a:schemeClr val="tx1"/>
                </a:solidFill>
                <a:sym typeface="Wingdings" panose="05000000000000000000" pitchFamily="2" charset="2"/>
              </a:rPr>
              <a:t>P/P.</a:t>
            </a:r>
          </a:p>
          <a:p>
            <a:pPr marL="742950" lvl="1" indent="-285750" algn="just">
              <a:buFont typeface="Wingdings" panose="05000000000000000000" pitchFamily="2" charset="2"/>
              <a:buChar char="à"/>
            </a:pPr>
            <a:r>
              <a:rPr lang="en-US" dirty="0" err="1" smtClean="0">
                <a:solidFill>
                  <a:schemeClr val="tx1"/>
                </a:solidFill>
                <a:sym typeface="Wingdings" panose="05000000000000000000" pitchFamily="2" charset="2"/>
              </a:rPr>
              <a:t>Es</a:t>
            </a:r>
            <a:r>
              <a:rPr lang="en-US" dirty="0" smtClean="0">
                <a:solidFill>
                  <a:schemeClr val="tx1"/>
                </a:solidFill>
                <a:sym typeface="Wingdings" panose="05000000000000000000" pitchFamily="2" charset="2"/>
              </a:rPr>
              <a:t> = 0</a:t>
            </a:r>
            <a:r>
              <a:rPr lang="en-US" b="1" dirty="0" smtClean="0">
                <a:solidFill>
                  <a:srgbClr val="C00000"/>
                </a:solidFill>
                <a:effectLst>
                  <a:outerShdw blurRad="38100" dist="38100" dir="2700000" algn="tl">
                    <a:srgbClr val="000000">
                      <a:alpha val="43137"/>
                    </a:srgbClr>
                  </a:outerShdw>
                </a:effectLst>
                <a:sym typeface="Wingdings" panose="05000000000000000000" pitchFamily="2" charset="2"/>
              </a:rPr>
              <a:t> </a:t>
            </a:r>
            <a:r>
              <a:rPr lang="el-GR" b="1" dirty="0" smtClean="0">
                <a:solidFill>
                  <a:srgbClr val="C00000"/>
                </a:solidFill>
                <a:effectLst>
                  <a:outerShdw blurRad="38100" dist="38100" dir="2700000" algn="tl">
                    <a:srgbClr val="000000">
                      <a:alpha val="43137"/>
                    </a:srgbClr>
                  </a:outerShdw>
                </a:effectLst>
                <a:sym typeface="Wingdings" panose="05000000000000000000" pitchFamily="2" charset="2"/>
              </a:rPr>
              <a:t>ΤΕΛΕΙΩΣ ΑΝΕΛΑΣΤΙΚΗ </a:t>
            </a:r>
            <a:r>
              <a:rPr lang="el-GR" dirty="0">
                <a:solidFill>
                  <a:schemeClr val="tx1"/>
                </a:solidFill>
                <a:sym typeface="Wingdings" panose="05000000000000000000" pitchFamily="2" charset="2"/>
              </a:rPr>
              <a:t>και ισχύει Δ</a:t>
            </a:r>
            <a:r>
              <a:rPr lang="en-US" dirty="0">
                <a:solidFill>
                  <a:schemeClr val="tx1"/>
                </a:solidFill>
                <a:sym typeface="Wingdings" panose="05000000000000000000" pitchFamily="2" charset="2"/>
              </a:rPr>
              <a:t>Q/Q = 0.</a:t>
            </a:r>
          </a:p>
          <a:p>
            <a:pPr marL="742950" lvl="1" indent="-285750" algn="just">
              <a:buFont typeface="Wingdings" panose="05000000000000000000" pitchFamily="2" charset="2"/>
              <a:buChar char="à"/>
            </a:pPr>
            <a:r>
              <a:rPr lang="en-US" dirty="0" err="1" smtClean="0">
                <a:solidFill>
                  <a:schemeClr val="tx1"/>
                </a:solidFill>
                <a:sym typeface="Wingdings" panose="05000000000000000000" pitchFamily="2" charset="2"/>
              </a:rPr>
              <a:t>Es</a:t>
            </a:r>
            <a:r>
              <a:rPr lang="en-US" dirty="0" smtClean="0">
                <a:solidFill>
                  <a:schemeClr val="tx1"/>
                </a:solidFill>
                <a:sym typeface="Wingdings" panose="05000000000000000000" pitchFamily="2" charset="2"/>
              </a:rPr>
              <a:t> =</a:t>
            </a:r>
            <a:r>
              <a:rPr lang="en-US" dirty="0">
                <a:solidFill>
                  <a:schemeClr val="tx1"/>
                </a:solidFill>
                <a:sym typeface="Wingdings" panose="05000000000000000000" pitchFamily="2" charset="2"/>
              </a:rPr>
              <a:t>1</a:t>
            </a:r>
            <a:r>
              <a:rPr lang="en-US" b="1" dirty="0" smtClean="0">
                <a:solidFill>
                  <a:srgbClr val="C00000"/>
                </a:solidFill>
                <a:effectLst>
                  <a:outerShdw blurRad="38100" dist="38100" dir="2700000" algn="tl">
                    <a:srgbClr val="000000">
                      <a:alpha val="43137"/>
                    </a:srgbClr>
                  </a:outerShdw>
                </a:effectLst>
                <a:sym typeface="Wingdings" panose="05000000000000000000" pitchFamily="2" charset="2"/>
              </a:rPr>
              <a:t>  </a:t>
            </a:r>
            <a:r>
              <a:rPr lang="el-GR" b="1" dirty="0" smtClean="0">
                <a:solidFill>
                  <a:srgbClr val="C00000"/>
                </a:solidFill>
                <a:effectLst>
                  <a:outerShdw blurRad="38100" dist="38100" dir="2700000" algn="tl">
                    <a:srgbClr val="000000">
                      <a:alpha val="43137"/>
                    </a:srgbClr>
                  </a:outerShdw>
                </a:effectLst>
                <a:sym typeface="Wingdings" panose="05000000000000000000" pitchFamily="2" charset="2"/>
              </a:rPr>
              <a:t>ΜΟΝΑΔΙΑΙΑ </a:t>
            </a:r>
            <a:r>
              <a:rPr lang="el-GR" dirty="0">
                <a:solidFill>
                  <a:schemeClr val="tx1"/>
                </a:solidFill>
                <a:sym typeface="Wingdings" panose="05000000000000000000" pitchFamily="2" charset="2"/>
              </a:rPr>
              <a:t>και ισχύει </a:t>
            </a:r>
            <a:r>
              <a:rPr lang="el-GR" dirty="0">
                <a:solidFill>
                  <a:schemeClr val="tx1"/>
                </a:solidFill>
                <a:sym typeface="Wingdings" panose="05000000000000000000" pitchFamily="2" charset="2"/>
              </a:rPr>
              <a:t>Δ</a:t>
            </a:r>
            <a:r>
              <a:rPr lang="en-US" dirty="0">
                <a:solidFill>
                  <a:schemeClr val="tx1"/>
                </a:solidFill>
                <a:sym typeface="Wingdings" panose="05000000000000000000" pitchFamily="2" charset="2"/>
              </a:rPr>
              <a:t>Q/Q = </a:t>
            </a:r>
            <a:r>
              <a:rPr lang="el-GR" dirty="0">
                <a:solidFill>
                  <a:schemeClr val="tx1"/>
                </a:solidFill>
                <a:sym typeface="Wingdings" panose="05000000000000000000" pitchFamily="2" charset="2"/>
              </a:rPr>
              <a:t>Δ</a:t>
            </a:r>
            <a:r>
              <a:rPr lang="en-US" dirty="0">
                <a:solidFill>
                  <a:schemeClr val="tx1"/>
                </a:solidFill>
                <a:sym typeface="Wingdings" panose="05000000000000000000" pitchFamily="2" charset="2"/>
              </a:rPr>
              <a:t>P/P</a:t>
            </a:r>
            <a:endParaRPr lang="el-GR" dirty="0">
              <a:solidFill>
                <a:schemeClr val="tx1"/>
              </a:solidFill>
            </a:endParaRPr>
          </a:p>
        </p:txBody>
      </p:sp>
      <p:pic>
        <p:nvPicPr>
          <p:cNvPr id="3" name="Εικόνα 2"/>
          <p:cNvPicPr>
            <a:picLocks noChangeAspect="1"/>
          </p:cNvPicPr>
          <p:nvPr/>
        </p:nvPicPr>
        <p:blipFill rotWithShape="1">
          <a:blip r:embed="rId2" cstate="print">
            <a:extLst>
              <a:ext uri="{28A0092B-C50C-407E-A947-70E740481C1C}">
                <a14:useLocalDpi xmlns:a14="http://schemas.microsoft.com/office/drawing/2010/main" val="0"/>
              </a:ext>
            </a:extLst>
          </a:blip>
          <a:srcRect l="1111" t="18396" r="54236" b="39382"/>
          <a:stretch/>
        </p:blipFill>
        <p:spPr>
          <a:xfrm rot="5400000">
            <a:off x="5836014" y="1777030"/>
            <a:ext cx="4691922" cy="2495550"/>
          </a:xfrm>
          <a:prstGeom prst="rect">
            <a:avLst/>
          </a:prstGeom>
        </p:spPr>
      </p:pic>
      <p:pic>
        <p:nvPicPr>
          <p:cNvPr id="4" name="Εικόνα 3"/>
          <p:cNvPicPr>
            <a:picLocks noChangeAspect="1"/>
          </p:cNvPicPr>
          <p:nvPr/>
        </p:nvPicPr>
        <p:blipFill rotWithShape="1">
          <a:blip r:embed="rId3"/>
          <a:srcRect l="-4783" t="52706" r="4783" b="-422"/>
          <a:stretch/>
        </p:blipFill>
        <p:spPr>
          <a:xfrm>
            <a:off x="9429750" y="745519"/>
            <a:ext cx="2604450" cy="4691922"/>
          </a:xfrm>
          <a:prstGeom prst="rect">
            <a:avLst/>
          </a:prstGeom>
        </p:spPr>
      </p:pic>
    </p:spTree>
    <p:extLst>
      <p:ext uri="{BB962C8B-B14F-4D97-AF65-F5344CB8AC3E}">
        <p14:creationId xmlns:p14="http://schemas.microsoft.com/office/powerpoint/2010/main" val="433301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Ελαστική και ανελαστική προσφορά- η επίδραση του παράγοντα χρόνου</a:t>
            </a:r>
            <a:r>
              <a:rPr lang="el-GR" dirty="0" smtClean="0"/>
              <a:t>.</a:t>
            </a:r>
            <a:endParaRPr lang="el-GR" dirty="0"/>
          </a:p>
        </p:txBody>
      </p:sp>
      <p:sp>
        <p:nvSpPr>
          <p:cNvPr id="3" name="Στρογγυλεμένο ορθογώνιο 2"/>
          <p:cNvSpPr/>
          <p:nvPr/>
        </p:nvSpPr>
        <p:spPr>
          <a:xfrm>
            <a:off x="1195387" y="2158221"/>
            <a:ext cx="9572625" cy="3185303"/>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just"/>
            <a:r>
              <a:rPr lang="en-US" dirty="0" smtClean="0">
                <a:solidFill>
                  <a:schemeClr val="tx1"/>
                </a:solidFill>
              </a:rPr>
              <a:t>O</a:t>
            </a:r>
            <a:r>
              <a:rPr lang="el-GR" dirty="0" smtClean="0">
                <a:solidFill>
                  <a:schemeClr val="tx1"/>
                </a:solidFill>
              </a:rPr>
              <a:t> σπουδαιότερος προσδιοριστικός παράγοντας της ελαστικότητας της προσφοράς είναι ο </a:t>
            </a:r>
            <a:r>
              <a:rPr lang="el-GR" b="1" dirty="0" smtClean="0">
                <a:solidFill>
                  <a:schemeClr val="tx1"/>
                </a:solidFill>
                <a:effectLst>
                  <a:outerShdw blurRad="38100" dist="38100" dir="2700000" algn="tl">
                    <a:srgbClr val="000000">
                      <a:alpha val="43137"/>
                    </a:srgbClr>
                  </a:outerShdw>
                </a:effectLst>
              </a:rPr>
              <a:t>χρόνος</a:t>
            </a:r>
            <a:r>
              <a:rPr lang="el-GR" dirty="0" smtClean="0">
                <a:solidFill>
                  <a:schemeClr val="tx1"/>
                </a:solidFill>
              </a:rPr>
              <a:t>.</a:t>
            </a:r>
            <a:r>
              <a:rPr lang="en-US" dirty="0" smtClean="0">
                <a:solidFill>
                  <a:schemeClr val="tx1"/>
                </a:solidFill>
              </a:rPr>
              <a:t> </a:t>
            </a:r>
            <a:endParaRPr lang="el-GR" dirty="0" smtClean="0">
              <a:solidFill>
                <a:schemeClr val="tx1"/>
              </a:solidFill>
            </a:endParaRPr>
          </a:p>
          <a:p>
            <a:pPr algn="just"/>
            <a:endParaRPr lang="el-GR" b="1" dirty="0" smtClean="0">
              <a:solidFill>
                <a:schemeClr val="tx1"/>
              </a:solidFill>
            </a:endParaRPr>
          </a:p>
          <a:p>
            <a:pPr algn="just"/>
            <a:r>
              <a:rPr lang="el-GR" dirty="0" smtClean="0">
                <a:solidFill>
                  <a:schemeClr val="tx1"/>
                </a:solidFill>
              </a:rPr>
              <a:t>Η επιχείρηση έχει μεγαλύτερη δυνατότητα προσαρμογής των δεδομένων της όσο μεγαλύτερο διάστημα προσαρμογής έχει στη διάθεσή της.</a:t>
            </a:r>
          </a:p>
          <a:p>
            <a:pPr algn="just"/>
            <a:endParaRPr lang="el-GR" dirty="0" smtClean="0">
              <a:solidFill>
                <a:schemeClr val="tx1"/>
              </a:solidFill>
            </a:endParaRPr>
          </a:p>
          <a:p>
            <a:pPr algn="just"/>
            <a:r>
              <a:rPr lang="el-GR" dirty="0" smtClean="0">
                <a:solidFill>
                  <a:schemeClr val="tx1"/>
                </a:solidFill>
              </a:rPr>
              <a:t>Η ελαστικότητα </a:t>
            </a:r>
            <a:r>
              <a:rPr lang="el-GR" u="sng" dirty="0" smtClean="0">
                <a:solidFill>
                  <a:schemeClr val="tx1"/>
                </a:solidFill>
              </a:rPr>
              <a:t>είναι μεγαλύτερη </a:t>
            </a:r>
            <a:r>
              <a:rPr lang="el-GR" dirty="0" smtClean="0">
                <a:solidFill>
                  <a:schemeClr val="tx1"/>
                </a:solidFill>
              </a:rPr>
              <a:t>στη μακροχρόνια περίοδο απ’ ότι στη βραχυχρόνια.</a:t>
            </a:r>
          </a:p>
        </p:txBody>
      </p:sp>
    </p:spTree>
    <p:extLst>
      <p:ext uri="{BB962C8B-B14F-4D97-AF65-F5344CB8AC3E}">
        <p14:creationId xmlns:p14="http://schemas.microsoft.com/office/powerpoint/2010/main" val="61887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1"/>
              <a:t>Σχεδίαση</a:t>
            </a:r>
          </a:p>
        </p:txBody>
      </p:sp>
      <p:sp>
        <p:nvSpPr>
          <p:cNvPr id="3" name="Θέση περιεχομένου 2"/>
          <p:cNvSpPr>
            <a:spLocks noGrp="1"/>
          </p:cNvSpPr>
          <p:nvPr>
            <p:ph idx="1"/>
          </p:nvPr>
        </p:nvSpPr>
        <p:spPr>
          <a:xfrm>
            <a:off x="838200" y="1825624"/>
            <a:ext cx="4876800" cy="4447761"/>
          </a:xfrm>
        </p:spPr>
        <p:txBody>
          <a:bodyPr rtlCol="0">
            <a:normAutofit fontScale="92500" lnSpcReduction="20000"/>
          </a:bodyPr>
          <a:lstStyle/>
          <a:p>
            <a:pPr rtl="0"/>
            <a:r>
              <a:rPr lang="el-GR" noProof="1"/>
              <a:t>Από την αρχή, θα έχετε πρόσβαση σε όμορφα θέματα ευρείας οθόνης που μπορείτε εύκολα να αλλάξετε για να ταιριάζουν με το στυλ σας. Κάθε θέμα συνοδεύεται από μια ποικιλία χρωματικών παραλλαγών που μπορείτε να αναμείξετε και να αντιστοιχίσετε.</a:t>
            </a:r>
          </a:p>
          <a:p>
            <a:pPr rtl="0"/>
            <a:r>
              <a:rPr lang="el-GR" noProof="1"/>
              <a:t>Τα νέα χαρακτηριστικά, όπως τα σχήματα συγχώνευσης και το σταγονόμετρο με χρωματική προσαρμογή, ανοίγουν νέες δυνατότητες για τα σχέδιά σας.</a:t>
            </a:r>
          </a:p>
          <a:p>
            <a:pPr rtl="0"/>
            <a:r>
              <a:rPr lang="el-GR" noProof="1"/>
              <a:t>Ευθυγραμμίστε τις διατάξεις, τις φωτογραφίες και τα διαγράμματά σας τέλεια μέσα σε λίγα δευτερόλεπτα με οδηγούς στοίχισης και έξυπνους οδηγούς.</a:t>
            </a:r>
          </a:p>
          <a:p>
            <a:pPr rtl="0"/>
            <a:endParaRPr lang="el-GR" noProof="1"/>
          </a:p>
          <a:p>
            <a:pPr rtl="0"/>
            <a:endParaRPr lang="el-GR" noProof="1"/>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rcRect/>
          <a:stretch/>
        </p:blipFill>
        <p:spPr>
          <a:xfrm>
            <a:off x="6411380" y="4833206"/>
            <a:ext cx="2556631" cy="1440180"/>
          </a:xfrm>
          <a:prstGeom prst="rect">
            <a:avLst/>
          </a:prstGeo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rcRect/>
          <a:stretch/>
        </p:blipFill>
        <p:spPr>
          <a:xfrm>
            <a:off x="9122213" y="4833206"/>
            <a:ext cx="2556631" cy="1440180"/>
          </a:xfrm>
          <a:prstGeom prst="rect">
            <a:avLst/>
          </a:prstGeom>
        </p:spPr>
      </p:pic>
      <p:pic>
        <p:nvPicPr>
          <p:cNvPr id="6" name="Εικόνα 5"/>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09537" y="1729203"/>
            <a:ext cx="5271152" cy="2965023"/>
          </a:xfrm>
          <a:prstGeom prst="rect">
            <a:avLst/>
          </a:prstGeom>
        </p:spPr>
      </p:pic>
    </p:spTree>
    <p:extLst>
      <p:ext uri="{BB962C8B-B14F-4D97-AF65-F5344CB8AC3E}">
        <p14:creationId xmlns:p14="http://schemas.microsoft.com/office/powerpoint/2010/main" val="2090733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1"/>
              <a:t>Εντυπωσιάστε</a:t>
            </a:r>
          </a:p>
        </p:txBody>
      </p:sp>
      <p:sp>
        <p:nvSpPr>
          <p:cNvPr id="3" name="Θέση περιεχομένου 2"/>
          <p:cNvSpPr>
            <a:spLocks noGrp="1"/>
          </p:cNvSpPr>
          <p:nvPr>
            <p:ph idx="1"/>
          </p:nvPr>
        </p:nvSpPr>
        <p:spPr>
          <a:xfrm>
            <a:off x="838200" y="1825625"/>
            <a:ext cx="6190753" cy="4433752"/>
          </a:xfrm>
        </p:spPr>
        <p:txBody>
          <a:bodyPr rtlCol="0">
            <a:normAutofit fontScale="85000" lnSpcReduction="10000"/>
          </a:bodyPr>
          <a:lstStyle/>
          <a:p>
            <a:pPr rtl="0"/>
            <a:r>
              <a:rPr lang="el-GR" noProof="1"/>
              <a:t>Η βελτιωμένη προβολή παρουσιαστή έχει νέα εργαλεία για να είστε υπό έλεγχο. Η νέα αυτόματη επέκταση εφαρμόζει αμέσως τις κατάλληλες ρυθμίσεις για εσάς, ώστε να μπορείτε να εστιάσετε στην ομιλία αντί για την οθόνη σας.</a:t>
            </a:r>
          </a:p>
          <a:p>
            <a:pPr rtl="0"/>
            <a:endParaRPr lang="el-GR" sz="1050" noProof="1"/>
          </a:p>
          <a:p>
            <a:pPr lvl="1" rtl="0"/>
            <a:r>
              <a:rPr lang="el-GR" b="1" noProof="1"/>
              <a:t>Ζουμ διαφανειών </a:t>
            </a:r>
            <a:r>
              <a:rPr lang="el-GR" noProof="1"/>
              <a:t>– Βοηθήστε το ακροατήριό σας να επικεντρωθεί στις ιδέες σας. Απλώς κάντε κλικ για μεγέθυνση και σμίκρυνση σε ένα συγκεκριμένο διάγραμμα, γράφημα ή γραφικό.</a:t>
            </a:r>
          </a:p>
          <a:p>
            <a:pPr rtl="0"/>
            <a:endParaRPr lang="el-GR" sz="1100" noProof="1"/>
          </a:p>
          <a:p>
            <a:pPr lvl="1" rtl="0"/>
            <a:r>
              <a:rPr lang="el-GR" b="1" noProof="1"/>
              <a:t>Πλοήγηση στις διαφάνειες </a:t>
            </a:r>
            <a:r>
              <a:rPr lang="el-GR" noProof="1"/>
              <a:t>– Μια δυνατότητα που επιτρέπει στον χρήστη να πραγματοποιήσει οπτική αναζήτηση διαφανειών και να πλοηγηθεί σε άλλες διαφάνειες χωρίς να απομακρυνθεί από την προβολή παρουσίασης. Το ακροατήριό σας βλέπει μόνο τη διαφάνεια που παρουσιάζετε.</a:t>
            </a:r>
          </a:p>
          <a:p>
            <a:pPr rtl="0"/>
            <a:endParaRPr lang="el-GR" noProof="1"/>
          </a:p>
          <a:p>
            <a:pPr rtl="0"/>
            <a:endParaRPr lang="el-GR" noProof="1"/>
          </a:p>
        </p:txBody>
      </p:sp>
      <p:pic>
        <p:nvPicPr>
          <p:cNvPr id="6" name="Εικόνα 5"/>
          <p:cNvPicPr>
            <a:picLocks noChangeAspect="1"/>
          </p:cNvPicPr>
          <p:nvPr/>
        </p:nvPicPr>
        <p:blipFill>
          <a:blip r:embed="rId3"/>
          <a:stretch>
            <a:fillRect/>
          </a:stretch>
        </p:blipFill>
        <p:spPr>
          <a:xfrm>
            <a:off x="977900" y="5108401"/>
            <a:ext cx="495300" cy="447675"/>
          </a:xfrm>
          <a:prstGeom prst="rect">
            <a:avLst/>
          </a:prstGeom>
        </p:spPr>
      </p:pic>
      <p:pic>
        <p:nvPicPr>
          <p:cNvPr id="9" name="Εικόνα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285" y="3720024"/>
            <a:ext cx="499915" cy="445047"/>
          </a:xfrm>
          <a:prstGeom prst="rect">
            <a:avLst/>
          </a:prstGeom>
        </p:spPr>
      </p:pic>
      <p:pic>
        <p:nvPicPr>
          <p:cNvPr id="11" name="Εικόνα 10"/>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408335" y="4495751"/>
            <a:ext cx="4036895" cy="1682039"/>
          </a:xfrm>
          <a:prstGeom prst="rect">
            <a:avLst/>
          </a:prstGeom>
        </p:spPr>
      </p:pic>
      <p:pic>
        <p:nvPicPr>
          <p:cNvPr id="7" name="Εικόνα 6"/>
          <p:cNvPicPr>
            <a:picLocks noChangeAspect="1"/>
          </p:cNvPicPr>
          <p:nvPr/>
        </p:nvPicPr>
        <p:blipFill>
          <a:blip r:embed="rId6">
            <a:extLst>
              <a:ext uri="{28A0092B-C50C-407E-A947-70E740481C1C}">
                <a14:useLocalDpi xmlns:a14="http://schemas.microsoft.com/office/drawing/2010/main" val="0"/>
              </a:ext>
            </a:extLst>
          </a:blip>
          <a:srcRect/>
          <a:stretch/>
        </p:blipFill>
        <p:spPr>
          <a:xfrm>
            <a:off x="7406628" y="1840906"/>
            <a:ext cx="4038599" cy="2257425"/>
          </a:xfrm>
          <a:prstGeom prst="rect">
            <a:avLst/>
          </a:prstGeom>
        </p:spPr>
      </p:pic>
    </p:spTree>
    <p:extLst>
      <p:ext uri="{BB962C8B-B14F-4D97-AF65-F5344CB8AC3E}">
        <p14:creationId xmlns:p14="http://schemas.microsoft.com/office/powerpoint/2010/main" val="1328676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1"/>
              <a:t>Συνεργαστείτε</a:t>
            </a:r>
          </a:p>
        </p:txBody>
      </p:sp>
      <p:sp>
        <p:nvSpPr>
          <p:cNvPr id="3" name="Θέση περιεχομένου 2"/>
          <p:cNvSpPr>
            <a:spLocks noGrp="1"/>
          </p:cNvSpPr>
          <p:nvPr>
            <p:ph idx="1"/>
          </p:nvPr>
        </p:nvSpPr>
        <p:spPr/>
        <p:txBody>
          <a:bodyPr rtlCol="0">
            <a:normAutofit fontScale="92500" lnSpcReduction="20000"/>
          </a:bodyPr>
          <a:lstStyle/>
          <a:p>
            <a:pPr rtl="0"/>
            <a:r>
              <a:rPr lang="el-GR" noProof="1"/>
              <a:t>Επεξεργαστείτε στοιχεία με άλλα άτομα από διαφορετικούς υπολογιστές ταυτόχρονα και συνομιλήστε με βελτιωμένο σχολιασμό. </a:t>
            </a:r>
          </a:p>
          <a:p>
            <a:pPr rtl="0"/>
            <a:r>
              <a:rPr lang="el-GR" noProof="1"/>
              <a:t>Η κοινή χρήση online είναι απλή υπόθεση. Ακόμη και αν το ακροατήριό σας δεν διαθέτει το PowerPoint, μπορεί απλώς να προβάλει στο πρόγραμμα περιήγησής του με το Present Online.</a:t>
            </a:r>
          </a:p>
          <a:p>
            <a:pPr rtl="0"/>
            <a:r>
              <a:rPr lang="el-GR" noProof="1"/>
              <a:t>Συνεργαστείτε μαζί με άλλους χρήστες ταυτόχρονα από διαφορετικές θέσεις, είτε χρησιμοποιώντας το PowerPoint στον υπολογιστή σας είτε το PowerPoint Online.</a:t>
            </a:r>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rcRect/>
          <a:stretch/>
        </p:blipFill>
        <p:spPr>
          <a:xfrm>
            <a:off x="5464610" y="2029619"/>
            <a:ext cx="6010274" cy="3943350"/>
          </a:xfrm>
          <a:prstGeom prst="rect">
            <a:avLst/>
          </a:prstGeom>
        </p:spPr>
      </p:pic>
    </p:spTree>
    <p:extLst>
      <p:ext uri="{BB962C8B-B14F-4D97-AF65-F5344CB8AC3E}">
        <p14:creationId xmlns:p14="http://schemas.microsoft.com/office/powerpoint/2010/main" val="1531532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1"/>
              <a:t>PowerPoint 2013</a:t>
            </a:r>
          </a:p>
        </p:txBody>
      </p:sp>
      <p:sp>
        <p:nvSpPr>
          <p:cNvPr id="3" name="Θέση κειμένου 2"/>
          <p:cNvSpPr>
            <a:spLocks noGrp="1"/>
          </p:cNvSpPr>
          <p:nvPr>
            <p:ph type="body" idx="1"/>
          </p:nvPr>
        </p:nvSpPr>
        <p:spPr>
          <a:xfrm>
            <a:off x="6028267" y="2040251"/>
            <a:ext cx="5859506" cy="2911198"/>
          </a:xfrm>
        </p:spPr>
        <p:txBody>
          <a:bodyPr rtlCol="0">
            <a:noAutofit/>
          </a:bodyPr>
          <a:lstStyle/>
          <a:p>
            <a:pPr rtl="0"/>
            <a:r>
              <a:rPr lang="el-GR" sz="2400" noProof="1"/>
              <a:t>Σχεδιάστε διαισθητικά πανέμορφες παρουσιάσεις, μοιραστείτε τες με άλλους χρήστες συνεργαστείτε μαζί τους και προσφέρετε επαγγελματική απόδοση με προηγμένα εργαλεία παρουσίασης.</a:t>
            </a:r>
          </a:p>
        </p:txBody>
      </p:sp>
      <p:sp>
        <p:nvSpPr>
          <p:cNvPr id="8" name="Ελεύθερη σχεδίαση 7">
            <a:hlinkClick r:id="rId3" tooltip="Μάθετε περισσότερα"/>
          </p:cNvPr>
          <p:cNvSpPr/>
          <p:nvPr/>
        </p:nvSpPr>
        <p:spPr>
          <a:xfrm>
            <a:off x="11557038" y="6134153"/>
            <a:ext cx="431763" cy="431763"/>
          </a:xfrm>
          <a:custGeom>
            <a:avLst/>
            <a:gdLst>
              <a:gd name="connsiteX0" fmla="*/ 283692 w 643468"/>
              <a:gd name="connsiteY0" fmla="*/ 156886 h 643468"/>
              <a:gd name="connsiteX1" fmla="*/ 315574 w 643468"/>
              <a:gd name="connsiteY1" fmla="*/ 156886 h 643468"/>
              <a:gd name="connsiteX2" fmla="*/ 486582 w 643468"/>
              <a:gd name="connsiteY2" fmla="*/ 321734 h 643468"/>
              <a:gd name="connsiteX3" fmla="*/ 315574 w 643468"/>
              <a:gd name="connsiteY3" fmla="*/ 486582 h 643468"/>
              <a:gd name="connsiteX4" fmla="*/ 283692 w 643468"/>
              <a:gd name="connsiteY4" fmla="*/ 486582 h 643468"/>
              <a:gd name="connsiteX5" fmla="*/ 441545 w 643468"/>
              <a:gd name="connsiteY5" fmla="*/ 334415 h 643468"/>
              <a:gd name="connsiteX6" fmla="*/ 156887 w 643468"/>
              <a:gd name="connsiteY6" fmla="*/ 334415 h 643468"/>
              <a:gd name="connsiteX7" fmla="*/ 156887 w 643468"/>
              <a:gd name="connsiteY7" fmla="*/ 309054 h 643468"/>
              <a:gd name="connsiteX8" fmla="*/ 441545 w 643468"/>
              <a:gd name="connsiteY8" fmla="*/ 309054 h 643468"/>
              <a:gd name="connsiteX9" fmla="*/ 321733 w 643468"/>
              <a:gd name="connsiteY9" fmla="*/ 16937 h 643468"/>
              <a:gd name="connsiteX10" fmla="*/ 16936 w 643468"/>
              <a:gd name="connsiteY10" fmla="*/ 321734 h 643468"/>
              <a:gd name="connsiteX11" fmla="*/ 321733 w 643468"/>
              <a:gd name="connsiteY11" fmla="*/ 626531 h 643468"/>
              <a:gd name="connsiteX12" fmla="*/ 626530 w 643468"/>
              <a:gd name="connsiteY12" fmla="*/ 321734 h 643468"/>
              <a:gd name="connsiteX13" fmla="*/ 321733 w 643468"/>
              <a:gd name="connsiteY13" fmla="*/ 16937 h 643468"/>
              <a:gd name="connsiteX14" fmla="*/ 321734 w 643468"/>
              <a:gd name="connsiteY14" fmla="*/ 0 h 643468"/>
              <a:gd name="connsiteX15" fmla="*/ 643468 w 643468"/>
              <a:gd name="connsiteY15" fmla="*/ 321734 h 643468"/>
              <a:gd name="connsiteX16" fmla="*/ 321734 w 643468"/>
              <a:gd name="connsiteY16" fmla="*/ 643468 h 643468"/>
              <a:gd name="connsiteX17" fmla="*/ 0 w 643468"/>
              <a:gd name="connsiteY17" fmla="*/ 321734 h 643468"/>
              <a:gd name="connsiteX18" fmla="*/ 321734 w 643468"/>
              <a:gd name="connsiteY18" fmla="*/ 0 h 64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3468" h="643468">
                <a:moveTo>
                  <a:pt x="283692" y="156886"/>
                </a:moveTo>
                <a:lnTo>
                  <a:pt x="315574" y="156886"/>
                </a:lnTo>
                <a:lnTo>
                  <a:pt x="486582" y="321734"/>
                </a:lnTo>
                <a:lnTo>
                  <a:pt x="315574" y="486582"/>
                </a:lnTo>
                <a:lnTo>
                  <a:pt x="283692" y="486582"/>
                </a:lnTo>
                <a:lnTo>
                  <a:pt x="441545" y="334415"/>
                </a:lnTo>
                <a:lnTo>
                  <a:pt x="156887" y="334415"/>
                </a:lnTo>
                <a:lnTo>
                  <a:pt x="156887" y="309054"/>
                </a:lnTo>
                <a:lnTo>
                  <a:pt x="441545" y="309054"/>
                </a:lnTo>
                <a:close/>
                <a:moveTo>
                  <a:pt x="321733" y="16937"/>
                </a:moveTo>
                <a:cubicBezTo>
                  <a:pt x="153398" y="16937"/>
                  <a:pt x="16936" y="153399"/>
                  <a:pt x="16936" y="321734"/>
                </a:cubicBezTo>
                <a:cubicBezTo>
                  <a:pt x="16936" y="490069"/>
                  <a:pt x="153398" y="626531"/>
                  <a:pt x="321733" y="626531"/>
                </a:cubicBezTo>
                <a:cubicBezTo>
                  <a:pt x="490068" y="626531"/>
                  <a:pt x="626530" y="490069"/>
                  <a:pt x="626530" y="321734"/>
                </a:cubicBezTo>
                <a:cubicBezTo>
                  <a:pt x="626530" y="153399"/>
                  <a:pt x="490068" y="16937"/>
                  <a:pt x="321733" y="16937"/>
                </a:cubicBezTo>
                <a:close/>
                <a:moveTo>
                  <a:pt x="321734" y="0"/>
                </a:moveTo>
                <a:cubicBezTo>
                  <a:pt x="499423" y="0"/>
                  <a:pt x="643468" y="144045"/>
                  <a:pt x="643468" y="321734"/>
                </a:cubicBezTo>
                <a:cubicBezTo>
                  <a:pt x="643468" y="499423"/>
                  <a:pt x="499423" y="643468"/>
                  <a:pt x="321734" y="643468"/>
                </a:cubicBezTo>
                <a:cubicBezTo>
                  <a:pt x="144045" y="643468"/>
                  <a:pt x="0" y="499423"/>
                  <a:pt x="0" y="321734"/>
                </a:cubicBezTo>
                <a:cubicBezTo>
                  <a:pt x="0" y="144045"/>
                  <a:pt x="144045" y="0"/>
                  <a:pt x="321734" y="0"/>
                </a:cubicBezTo>
                <a:close/>
              </a:path>
            </a:pathLst>
          </a:custGeom>
          <a:solidFill>
            <a:srgbClr val="DD4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1">
              <a:solidFill>
                <a:schemeClr val="tx1"/>
              </a:solidFill>
            </a:endParaRPr>
          </a:p>
        </p:txBody>
      </p:sp>
      <p:sp>
        <p:nvSpPr>
          <p:cNvPr id="9" name="Θέση κειμένου 2">
            <a:hlinkClick r:id="rId3" tooltip="Μάθετε περισσότερα"/>
          </p:cNvPr>
          <p:cNvSpPr txBox="1">
            <a:spLocks/>
          </p:cNvSpPr>
          <p:nvPr/>
        </p:nvSpPr>
        <p:spPr>
          <a:xfrm>
            <a:off x="2897188" y="5844663"/>
            <a:ext cx="8659850" cy="931371"/>
          </a:xfrm>
          <a:prstGeom prst="rect">
            <a:avLst/>
          </a:prstGeom>
        </p:spPr>
        <p:txBody>
          <a:bodyPr vert="horz" lIns="91440" tIns="45720" rIns="91440" bIns="45720" rtlCol="0" anchor="ctr">
            <a:normAutofit/>
          </a:bodyPr>
          <a:lstStyle>
            <a:lvl1pPr marL="0" indent="0" algn="l" defTabSz="914400" rtl="0" eaLnBrk="1" latinLnBrk="0" hangingPunct="1">
              <a:lnSpc>
                <a:spcPct val="150000"/>
              </a:lnSpc>
              <a:spcBef>
                <a:spcPct val="30000"/>
              </a:spcBef>
              <a:buFont typeface="Arial" panose="020B0604020202020204" pitchFamily="34" charset="0"/>
              <a:buNone/>
              <a:defRPr sz="2800" kern="1200">
                <a:solidFill>
                  <a:schemeClr val="bg1"/>
                </a:solidFill>
                <a:latin typeface="+mj-lt"/>
                <a:ea typeface="+mn-ea"/>
                <a:cs typeface="+mn-cs"/>
              </a:defRPr>
            </a:lvl1pPr>
            <a:lvl2pPr marL="457200" indent="0" algn="l" defTabSz="914400" rtl="0" eaLnBrk="1" latinLnBrk="0" hangingPunct="1">
              <a:lnSpc>
                <a:spcPct val="90000"/>
              </a:lnSpc>
              <a:spcBef>
                <a:spcPct val="300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ct val="300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ct val="300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ct val="30000"/>
              </a:spcBef>
              <a:buFont typeface="Arial" panose="020B0604020202020204" pitchFamily="34" charset="0"/>
              <a:buNone/>
              <a:defRPr sz="1600" kern="1200">
                <a:solidFill>
                  <a:schemeClr val="tx1"/>
                </a:solidFill>
                <a:latin typeface="+mn-lt"/>
                <a:ea typeface="+mn-ea"/>
                <a:cs typeface="+mn-cs"/>
              </a:defRPr>
            </a:lvl5pPr>
            <a:lvl6pPr marL="2286000" indent="0" algn="l" defTabSz="914400" rtl="0" eaLnBrk="1" latinLnBrk="0" hangingPunct="1">
              <a:lnSpc>
                <a:spcPct val="90000"/>
              </a:lnSpc>
              <a:spcBef>
                <a:spcPct val="30000"/>
              </a:spcBef>
              <a:buFont typeface="Arial" panose="020B0604020202020204" pitchFamily="34" charset="0"/>
              <a:buNone/>
              <a:defRPr sz="1600" kern="1200">
                <a:solidFill>
                  <a:schemeClr val="tx1"/>
                </a:solidFill>
                <a:latin typeface="+mn-lt"/>
                <a:ea typeface="+mn-ea"/>
                <a:cs typeface="+mn-cs"/>
              </a:defRPr>
            </a:lvl6pPr>
            <a:lvl7pPr marL="2743200" indent="0" algn="l" defTabSz="914400" rtl="0" eaLnBrk="1" latinLnBrk="0" hangingPunct="1">
              <a:lnSpc>
                <a:spcPct val="90000"/>
              </a:lnSpc>
              <a:spcBef>
                <a:spcPct val="30000"/>
              </a:spcBef>
              <a:buFont typeface="Arial" panose="020B0604020202020204" pitchFamily="34" charset="0"/>
              <a:buNone/>
              <a:defRPr sz="1600" kern="1200">
                <a:solidFill>
                  <a:schemeClr val="tx1"/>
                </a:solidFill>
                <a:latin typeface="+mn-lt"/>
                <a:ea typeface="+mn-ea"/>
                <a:cs typeface="+mn-cs"/>
              </a:defRPr>
            </a:lvl7pPr>
            <a:lvl8pPr marL="3200400" indent="0" algn="l" defTabSz="914400" rtl="0" eaLnBrk="1" latinLnBrk="0" hangingPunct="1">
              <a:lnSpc>
                <a:spcPct val="90000"/>
              </a:lnSpc>
              <a:spcBef>
                <a:spcPct val="30000"/>
              </a:spcBef>
              <a:buFont typeface="Arial" panose="020B0604020202020204" pitchFamily="34" charset="0"/>
              <a:buNone/>
              <a:defRPr sz="1600" kern="1200">
                <a:solidFill>
                  <a:schemeClr val="tx1"/>
                </a:solidFill>
                <a:latin typeface="+mn-lt"/>
                <a:ea typeface="+mn-ea"/>
                <a:cs typeface="+mn-cs"/>
              </a:defRPr>
            </a:lvl8pPr>
            <a:lvl9pPr marL="3657600" indent="0" algn="l" defTabSz="914400" rtl="0" eaLnBrk="1" latinLnBrk="0" hangingPunct="1">
              <a:lnSpc>
                <a:spcPct val="90000"/>
              </a:lnSpc>
              <a:spcBef>
                <a:spcPct val="30000"/>
              </a:spcBef>
              <a:buFont typeface="Arial" panose="020B0604020202020204" pitchFamily="34" charset="0"/>
              <a:buNone/>
              <a:defRPr sz="1600" kern="1200">
                <a:solidFill>
                  <a:schemeClr val="tx1"/>
                </a:solidFill>
                <a:latin typeface="+mn-lt"/>
                <a:ea typeface="+mn-ea"/>
                <a:cs typeface="+mn-cs"/>
              </a:defRPr>
            </a:lvl9pPr>
          </a:lstStyle>
          <a:p>
            <a:pPr algn="r" rtl="0"/>
            <a:r>
              <a:rPr lang="el-GR" sz="1800" noProof="1">
                <a:solidFill>
                  <a:srgbClr val="DD462F"/>
                </a:solidFill>
              </a:rPr>
              <a:t>Μάθετε περισσότερα στο Κέντρο γρήγορων αποτελεσμάτων του PowerPoint</a:t>
            </a:r>
          </a:p>
        </p:txBody>
      </p:sp>
      <p:sp>
        <p:nvSpPr>
          <p:cNvPr id="4" name="Πλαίσιο κειμένου 3"/>
          <p:cNvSpPr txBox="1"/>
          <p:nvPr/>
        </p:nvSpPr>
        <p:spPr>
          <a:xfrm>
            <a:off x="6028268" y="6477369"/>
            <a:ext cx="5401734" cy="298665"/>
          </a:xfrm>
          <a:prstGeom prst="rect">
            <a:avLst/>
          </a:prstGeom>
          <a:noFill/>
        </p:spPr>
        <p:txBody>
          <a:bodyPr wrap="none" rtlCol="0">
            <a:noAutofit/>
          </a:bodyPr>
          <a:lstStyle/>
          <a:p>
            <a:pPr rtl="0"/>
            <a:r>
              <a:rPr lang="el-GR" sz="1200" noProof="1">
                <a:solidFill>
                  <a:srgbClr val="D24726">
                    <a:alpha val="37000"/>
                  </a:srgbClr>
                </a:solidFill>
              </a:rPr>
              <a:t>(Κάντε κλικ στο βέλος όταν βρίσκεστε σε λειτουργία προβολής παρουσίασης)</a:t>
            </a:r>
          </a:p>
          <a:p>
            <a:pPr rtl="0"/>
            <a:endParaRPr lang="el-GR" sz="1200" noProof="1">
              <a:solidFill>
                <a:srgbClr val="D24726">
                  <a:alpha val="37000"/>
                </a:srgbClr>
              </a:solidFill>
            </a:endParaRPr>
          </a:p>
        </p:txBody>
      </p:sp>
    </p:spTree>
    <p:extLst>
      <p:ext uri="{BB962C8B-B14F-4D97-AF65-F5344CB8AC3E}">
        <p14:creationId xmlns:p14="http://schemas.microsoft.com/office/powerpoint/2010/main" val="2317502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Η καμπύλη της προσφοράς- Νόμος της προσφοράς</a:t>
            </a:r>
            <a:r>
              <a:rPr lang="el-GR" dirty="0" smtClean="0"/>
              <a:t>.</a:t>
            </a:r>
            <a:endParaRPr lang="el-GR" dirty="0"/>
          </a:p>
        </p:txBody>
      </p:sp>
      <p:sp>
        <p:nvSpPr>
          <p:cNvPr id="4" name="Στρογγυλεμένο ορθογώνιο 3"/>
          <p:cNvSpPr/>
          <p:nvPr/>
        </p:nvSpPr>
        <p:spPr>
          <a:xfrm>
            <a:off x="526211" y="1699405"/>
            <a:ext cx="10827590" cy="9230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dirty="0" smtClean="0"/>
              <a:t>Σκοπός της επιχείρησης είναι η μεγιστοποίηση του κέρδους.</a:t>
            </a:r>
          </a:p>
          <a:p>
            <a:r>
              <a:rPr lang="el-GR" dirty="0" smtClean="0">
                <a:effectLst>
                  <a:outerShdw blurRad="38100" dist="38100" dir="2700000" algn="tl">
                    <a:srgbClr val="000000">
                      <a:alpha val="43137"/>
                    </a:srgbClr>
                  </a:outerShdw>
                </a:effectLst>
                <a:sym typeface="Wingdings" panose="05000000000000000000" pitchFamily="2" charset="2"/>
              </a:rPr>
              <a:t>αποτέλεσμα δύο μεγεθών: </a:t>
            </a:r>
            <a:r>
              <a:rPr lang="el-GR" dirty="0" smtClean="0">
                <a:solidFill>
                  <a:schemeClr val="accent4">
                    <a:lumMod val="75000"/>
                  </a:schemeClr>
                </a:solidFill>
                <a:effectLst>
                  <a:outerShdw blurRad="38100" dist="38100" dir="2700000" algn="tl">
                    <a:srgbClr val="000000">
                      <a:alpha val="43137"/>
                    </a:srgbClr>
                  </a:outerShdw>
                </a:effectLst>
                <a:sym typeface="Wingdings" panose="05000000000000000000" pitchFamily="2" charset="2"/>
              </a:rPr>
              <a:t>κόστος παραγωγής	- εσόδων της επιχείρησης.</a:t>
            </a:r>
            <a:endParaRPr lang="el-GR" dirty="0">
              <a:solidFill>
                <a:schemeClr val="accent4">
                  <a:lumMod val="75000"/>
                </a:schemeClr>
              </a:solidFill>
              <a:effectLst>
                <a:outerShdw blurRad="38100" dist="38100" dir="2700000" algn="tl">
                  <a:srgbClr val="000000">
                    <a:alpha val="43137"/>
                  </a:srgbClr>
                </a:outerShdw>
              </a:effectLst>
            </a:endParaRPr>
          </a:p>
        </p:txBody>
      </p:sp>
      <p:sp>
        <p:nvSpPr>
          <p:cNvPr id="5" name="Βέλος προς τα κάτω 4"/>
          <p:cNvSpPr/>
          <p:nvPr/>
        </p:nvSpPr>
        <p:spPr>
          <a:xfrm>
            <a:off x="4446915" y="2518913"/>
            <a:ext cx="353683" cy="75049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8" name="Έλλειψη 7"/>
          <p:cNvSpPr/>
          <p:nvPr/>
        </p:nvSpPr>
        <p:spPr>
          <a:xfrm>
            <a:off x="3372926" y="3269410"/>
            <a:ext cx="2501662" cy="144923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l-GR" dirty="0" smtClean="0"/>
              <a:t>Εξαρτάται από την παραγόμενη ποσότητα</a:t>
            </a:r>
            <a:endParaRPr lang="el-GR" dirty="0"/>
          </a:p>
        </p:txBody>
      </p:sp>
      <p:sp>
        <p:nvSpPr>
          <p:cNvPr id="9" name="Βέλος προς τα κάτω 8"/>
          <p:cNvSpPr/>
          <p:nvPr/>
        </p:nvSpPr>
        <p:spPr>
          <a:xfrm>
            <a:off x="7606341" y="2518913"/>
            <a:ext cx="353683" cy="750498"/>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sp>
        <p:nvSpPr>
          <p:cNvPr id="10" name="Έλλειψη 9"/>
          <p:cNvSpPr/>
          <p:nvPr/>
        </p:nvSpPr>
        <p:spPr>
          <a:xfrm>
            <a:off x="6019078" y="3269410"/>
            <a:ext cx="3702892" cy="2130725"/>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l-GR" dirty="0" smtClean="0"/>
              <a:t>Εξαρτώνται από την </a:t>
            </a:r>
            <a:r>
              <a:rPr lang="el-GR" dirty="0" smtClean="0">
                <a:solidFill>
                  <a:schemeClr val="accent4">
                    <a:lumMod val="75000"/>
                  </a:schemeClr>
                </a:solidFill>
                <a:effectLst>
                  <a:outerShdw blurRad="38100" dist="38100" dir="2700000" algn="tl">
                    <a:srgbClr val="000000">
                      <a:alpha val="43137"/>
                    </a:srgbClr>
                  </a:outerShdw>
                </a:effectLst>
              </a:rPr>
              <a:t>τιμή</a:t>
            </a:r>
            <a:r>
              <a:rPr lang="el-GR" dirty="0" smtClean="0"/>
              <a:t> πώλησης του προϊόντος και την </a:t>
            </a:r>
            <a:r>
              <a:rPr lang="el-GR" dirty="0" smtClean="0">
                <a:solidFill>
                  <a:schemeClr val="accent4">
                    <a:lumMod val="75000"/>
                  </a:schemeClr>
                </a:solidFill>
                <a:effectLst>
                  <a:outerShdw blurRad="38100" dist="38100" dir="2700000" algn="tl">
                    <a:srgbClr val="000000">
                      <a:alpha val="43137"/>
                    </a:srgbClr>
                  </a:outerShdw>
                </a:effectLst>
              </a:rPr>
              <a:t>ποσότητα</a:t>
            </a:r>
            <a:r>
              <a:rPr lang="el-GR" dirty="0" smtClean="0"/>
              <a:t> που παράγει και προσφέρει η επιχείρηση.</a:t>
            </a:r>
            <a:endParaRPr lang="el-GR" dirty="0"/>
          </a:p>
        </p:txBody>
      </p:sp>
      <p:sp>
        <p:nvSpPr>
          <p:cNvPr id="11" name="Στρογγυλεμένο ορθογώνιο 10"/>
          <p:cNvSpPr/>
          <p:nvPr/>
        </p:nvSpPr>
        <p:spPr>
          <a:xfrm>
            <a:off x="5979117" y="5216108"/>
            <a:ext cx="3958087" cy="62397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dirty="0" smtClean="0"/>
              <a:t>Συνολικά Έσοδα= Τιμή </a:t>
            </a:r>
            <a:r>
              <a:rPr lang="en-US" dirty="0" smtClean="0"/>
              <a:t>x</a:t>
            </a:r>
            <a:r>
              <a:rPr lang="el-GR" dirty="0" smtClean="0"/>
              <a:t> ποσότητα</a:t>
            </a:r>
            <a:endParaRPr lang="el-GR" dirty="0">
              <a:solidFill>
                <a:schemeClr val="accent4">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99212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τρογγυλεμένο ορθογώνιο 1"/>
          <p:cNvSpPr/>
          <p:nvPr/>
        </p:nvSpPr>
        <p:spPr>
          <a:xfrm>
            <a:off x="465826" y="77639"/>
            <a:ext cx="10827590" cy="9230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dirty="0" smtClean="0"/>
              <a:t>Η επιχείρηση θα πρέπει να βρει την </a:t>
            </a:r>
            <a:r>
              <a:rPr lang="el-GR" b="1" dirty="0" smtClean="0">
                <a:solidFill>
                  <a:schemeClr val="accent4">
                    <a:lumMod val="60000"/>
                    <a:lumOff val="40000"/>
                  </a:schemeClr>
                </a:solidFill>
                <a:effectLst>
                  <a:outerShdw blurRad="38100" dist="38100" dir="2700000" algn="tl">
                    <a:srgbClr val="000000">
                      <a:alpha val="43137"/>
                    </a:srgbClr>
                  </a:outerShdw>
                </a:effectLst>
              </a:rPr>
              <a:t>ποσότητα</a:t>
            </a:r>
            <a:r>
              <a:rPr lang="el-GR" dirty="0" smtClean="0"/>
              <a:t> για την οποία μεγιστοποιείται το κέρδος της.</a:t>
            </a:r>
            <a:endParaRPr lang="el-GR" dirty="0">
              <a:solidFill>
                <a:schemeClr val="accent4">
                  <a:lumMod val="75000"/>
                </a:schemeClr>
              </a:solidFill>
              <a:effectLst>
                <a:outerShdw blurRad="38100" dist="38100" dir="2700000" algn="tl">
                  <a:srgbClr val="000000">
                    <a:alpha val="43137"/>
                  </a:srgbClr>
                </a:outerShdw>
              </a:effectLst>
            </a:endParaRPr>
          </a:p>
        </p:txBody>
      </p:sp>
      <p:sp>
        <p:nvSpPr>
          <p:cNvPr id="3" name="Βέλος προς τα κάτω 2"/>
          <p:cNvSpPr/>
          <p:nvPr/>
        </p:nvSpPr>
        <p:spPr>
          <a:xfrm>
            <a:off x="5249172" y="793629"/>
            <a:ext cx="353683" cy="75049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4" name="Έλλειψη 3"/>
          <p:cNvSpPr/>
          <p:nvPr/>
        </p:nvSpPr>
        <p:spPr>
          <a:xfrm>
            <a:off x="4675515" y="1544127"/>
            <a:ext cx="1500998" cy="681485"/>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MC=P</a:t>
            </a:r>
            <a:endParaRPr lang="el-GR" dirty="0"/>
          </a:p>
        </p:txBody>
      </p:sp>
      <p:sp>
        <p:nvSpPr>
          <p:cNvPr id="5" name="Βέλος προς τα κάτω 4"/>
          <p:cNvSpPr/>
          <p:nvPr/>
        </p:nvSpPr>
        <p:spPr>
          <a:xfrm>
            <a:off x="5249172" y="2113468"/>
            <a:ext cx="353683" cy="75049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6" name="Έλλειψη 5"/>
          <p:cNvSpPr/>
          <p:nvPr/>
        </p:nvSpPr>
        <p:spPr>
          <a:xfrm>
            <a:off x="2579298" y="2863966"/>
            <a:ext cx="5650302" cy="171666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l-GR" dirty="0" smtClean="0"/>
              <a:t>Αν η τιμή μεταβληθεί, η επιχείρηση μεταβάλει την παραγόμενη ποσότητα και συνεπώς την προσφερόμενη, </a:t>
            </a:r>
            <a:r>
              <a:rPr lang="el-GR" dirty="0" smtClean="0">
                <a:effectLst>
                  <a:outerShdw blurRad="38100" dist="38100" dir="2700000" algn="tl">
                    <a:srgbClr val="000000">
                      <a:alpha val="43137"/>
                    </a:srgbClr>
                  </a:outerShdw>
                </a:effectLst>
              </a:rPr>
              <a:t>ακολουθώντας την καμπύλη του Μ</a:t>
            </a:r>
            <a:r>
              <a:rPr lang="en-US" dirty="0" smtClean="0">
                <a:effectLst>
                  <a:outerShdw blurRad="38100" dist="38100" dir="2700000" algn="tl">
                    <a:srgbClr val="000000">
                      <a:alpha val="43137"/>
                    </a:srgbClr>
                  </a:outerShdw>
                </a:effectLst>
              </a:rPr>
              <a:t>C</a:t>
            </a:r>
            <a:r>
              <a:rPr lang="el-GR" dirty="0" smtClean="0">
                <a:effectLst>
                  <a:outerShdw blurRad="38100" dist="38100" dir="2700000" algn="tl">
                    <a:srgbClr val="000000">
                      <a:alpha val="43137"/>
                    </a:srgbClr>
                  </a:outerShdw>
                </a:effectLst>
              </a:rPr>
              <a:t>.</a:t>
            </a:r>
            <a:endParaRPr lang="el-GR" dirty="0"/>
          </a:p>
        </p:txBody>
      </p:sp>
      <p:sp>
        <p:nvSpPr>
          <p:cNvPr id="9" name="Στρογγυλεμένο ορθογώνιο 8"/>
          <p:cNvSpPr/>
          <p:nvPr/>
        </p:nvSpPr>
        <p:spPr>
          <a:xfrm>
            <a:off x="350807" y="5112590"/>
            <a:ext cx="10827590" cy="9230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dirty="0" smtClean="0"/>
              <a:t>Έτσι στην ουσία </a:t>
            </a:r>
            <a:r>
              <a:rPr lang="el-GR" b="1" dirty="0" smtClean="0">
                <a:effectLst>
                  <a:outerShdw blurRad="38100" dist="38100" dir="2700000" algn="tl">
                    <a:srgbClr val="000000">
                      <a:alpha val="43137"/>
                    </a:srgbClr>
                  </a:outerShdw>
                </a:effectLst>
              </a:rPr>
              <a:t>το ανερχόμενο τμήμα της καμπύλης του </a:t>
            </a:r>
            <a:r>
              <a:rPr lang="en-US" b="1" dirty="0" smtClean="0">
                <a:effectLst>
                  <a:outerShdw blurRad="38100" dist="38100" dir="2700000" algn="tl">
                    <a:srgbClr val="000000">
                      <a:alpha val="43137"/>
                    </a:srgbClr>
                  </a:outerShdw>
                </a:effectLst>
              </a:rPr>
              <a:t>MC</a:t>
            </a:r>
            <a:r>
              <a:rPr lang="en-US" dirty="0" smtClean="0"/>
              <a:t>, </a:t>
            </a:r>
            <a:r>
              <a:rPr lang="el-GR" dirty="0" smtClean="0"/>
              <a:t>που βρίσκεται πάνω από την καμπύλη του </a:t>
            </a:r>
            <a:r>
              <a:rPr lang="en-US" dirty="0" smtClean="0"/>
              <a:t>AVC, </a:t>
            </a:r>
            <a:r>
              <a:rPr lang="el-GR" dirty="0" smtClean="0"/>
              <a:t>αποτελεί τη </a:t>
            </a:r>
            <a:r>
              <a:rPr lang="el-GR" b="1" dirty="0" smtClean="0">
                <a:effectLst>
                  <a:outerShdw blurRad="38100" dist="38100" dir="2700000" algn="tl">
                    <a:srgbClr val="000000">
                      <a:alpha val="43137"/>
                    </a:srgbClr>
                  </a:outerShdw>
                </a:effectLst>
              </a:rPr>
              <a:t>βραχυχρόνια καμπύλη προσφοράς της επιχείρησης</a:t>
            </a:r>
            <a:r>
              <a:rPr lang="el-GR" dirty="0" smtClean="0"/>
              <a:t>.</a:t>
            </a:r>
            <a:endParaRPr lang="el-GR" dirty="0">
              <a:solidFill>
                <a:schemeClr val="accent4">
                  <a:lumMod val="75000"/>
                </a:schemeClr>
              </a:solidFill>
              <a:effectLst>
                <a:outerShdw blurRad="38100" dist="38100" dir="2700000" algn="tl">
                  <a:srgbClr val="000000">
                    <a:alpha val="43137"/>
                  </a:srgbClr>
                </a:outerShdw>
              </a:effectLst>
            </a:endParaRPr>
          </a:p>
        </p:txBody>
      </p:sp>
      <p:sp>
        <p:nvSpPr>
          <p:cNvPr id="7" name="Βέλος προς τα κάτω 6"/>
          <p:cNvSpPr/>
          <p:nvPr/>
        </p:nvSpPr>
        <p:spPr>
          <a:xfrm>
            <a:off x="5249172" y="4468482"/>
            <a:ext cx="353683" cy="75049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10" name="Στρογγυλεμένο ορθογώνιο 9"/>
          <p:cNvSpPr/>
          <p:nvPr/>
        </p:nvSpPr>
        <p:spPr>
          <a:xfrm>
            <a:off x="350807" y="5947916"/>
            <a:ext cx="10827590" cy="474452"/>
          </a:xfrm>
          <a:prstGeom prst="roundRect">
            <a:avLst/>
          </a:prstGeom>
          <a:ln>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l-GR" i="1" dirty="0" smtClean="0">
                <a:effectLst>
                  <a:outerShdw blurRad="38100" dist="38100" dir="2700000" algn="tl">
                    <a:srgbClr val="000000">
                      <a:alpha val="43137"/>
                    </a:srgbClr>
                  </a:outerShdw>
                </a:effectLst>
              </a:rPr>
              <a:t>Η επιχείρηση δεν προσφέρει για τιμές μικρότερες από το μέσο μεταβλητό κόστος (</a:t>
            </a:r>
            <a:r>
              <a:rPr lang="en-US" i="1" dirty="0" smtClean="0">
                <a:effectLst>
                  <a:outerShdw blurRad="38100" dist="38100" dir="2700000" algn="tl">
                    <a:srgbClr val="000000">
                      <a:alpha val="43137"/>
                    </a:srgbClr>
                  </a:outerShdw>
                </a:effectLst>
              </a:rPr>
              <a:t>AVC</a:t>
            </a:r>
            <a:r>
              <a:rPr lang="el-GR" i="1" dirty="0" smtClean="0">
                <a:effectLst>
                  <a:outerShdw blurRad="38100" dist="38100" dir="2700000" algn="tl">
                    <a:srgbClr val="000000">
                      <a:alpha val="43137"/>
                    </a:srgbClr>
                  </a:outerShdw>
                </a:effectLst>
              </a:rPr>
              <a:t>).</a:t>
            </a:r>
            <a:endParaRPr lang="el-GR" i="1" dirty="0">
              <a:solidFill>
                <a:schemeClr val="accent4">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1389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Στρογγυλεμένο ορθογώνιο 1"/>
          <p:cNvSpPr/>
          <p:nvPr/>
        </p:nvSpPr>
        <p:spPr>
          <a:xfrm>
            <a:off x="534837" y="1582770"/>
            <a:ext cx="10827590" cy="767748"/>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i="1" dirty="0" smtClean="0">
                <a:effectLst>
                  <a:outerShdw blurRad="38100" dist="38100" dir="2700000" algn="tl">
                    <a:srgbClr val="000000">
                      <a:alpha val="43137"/>
                    </a:srgbClr>
                  </a:outerShdw>
                </a:effectLst>
              </a:rPr>
              <a:t>H </a:t>
            </a:r>
            <a:r>
              <a:rPr lang="el-GR" i="1" dirty="0" smtClean="0">
                <a:solidFill>
                  <a:schemeClr val="accent6">
                    <a:lumMod val="75000"/>
                  </a:schemeClr>
                </a:solidFill>
                <a:effectLst>
                  <a:outerShdw blurRad="38100" dist="38100" dir="2700000" algn="tl">
                    <a:srgbClr val="000000">
                      <a:alpha val="43137"/>
                    </a:srgbClr>
                  </a:outerShdw>
                </a:effectLst>
              </a:rPr>
              <a:t>καμπύλη προσφοράς (</a:t>
            </a:r>
            <a:r>
              <a:rPr lang="en-US" i="1" dirty="0" smtClean="0">
                <a:solidFill>
                  <a:schemeClr val="accent6">
                    <a:lumMod val="75000"/>
                  </a:schemeClr>
                </a:solidFill>
                <a:effectLst>
                  <a:outerShdw blurRad="38100" dist="38100" dir="2700000" algn="tl">
                    <a:srgbClr val="000000">
                      <a:alpha val="43137"/>
                    </a:srgbClr>
                  </a:outerShdw>
                </a:effectLst>
              </a:rPr>
              <a:t>Supply, S</a:t>
            </a:r>
            <a:r>
              <a:rPr lang="el-GR" i="1" dirty="0" smtClean="0">
                <a:solidFill>
                  <a:schemeClr val="accent6">
                    <a:lumMod val="75000"/>
                  </a:schemeClr>
                </a:solidFill>
                <a:effectLst>
                  <a:outerShdw blurRad="38100" dist="38100" dir="2700000" algn="tl">
                    <a:srgbClr val="000000">
                      <a:alpha val="43137"/>
                    </a:srgbClr>
                  </a:outerShdw>
                </a:effectLst>
              </a:rPr>
              <a:t>) </a:t>
            </a:r>
            <a:r>
              <a:rPr lang="el-GR" i="1" dirty="0" smtClean="0">
                <a:effectLst>
                  <a:outerShdw blurRad="38100" dist="38100" dir="2700000" algn="tl">
                    <a:srgbClr val="000000">
                      <a:alpha val="43137"/>
                    </a:srgbClr>
                  </a:outerShdw>
                </a:effectLst>
              </a:rPr>
              <a:t>μιας επιχείρησης δείχνει τις ποσότητες του αγαθού που είναι διατεθειμένη να παράγει και να προσφέρει σε κάθε τιμή του αγαθού.</a:t>
            </a:r>
            <a:endParaRPr lang="el-GR" i="1" dirty="0">
              <a:solidFill>
                <a:schemeClr val="accent4">
                  <a:lumMod val="75000"/>
                </a:schemeClr>
              </a:solidFill>
              <a:effectLst>
                <a:outerShdw blurRad="38100" dist="38100" dir="2700000" algn="tl">
                  <a:srgbClr val="000000">
                    <a:alpha val="43137"/>
                  </a:srgbClr>
                </a:outerShdw>
              </a:effectLst>
            </a:endParaRPr>
          </a:p>
        </p:txBody>
      </p:sp>
      <p:sp>
        <p:nvSpPr>
          <p:cNvPr id="3" name="Στρογγυλεμένο ορθογώνιο 2"/>
          <p:cNvSpPr/>
          <p:nvPr/>
        </p:nvSpPr>
        <p:spPr>
          <a:xfrm>
            <a:off x="534837" y="2725770"/>
            <a:ext cx="10827590" cy="767748"/>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l-GR" i="1" dirty="0" smtClean="0">
                <a:solidFill>
                  <a:schemeClr val="accent6">
                    <a:lumMod val="75000"/>
                  </a:schemeClr>
                </a:solidFill>
                <a:effectLst>
                  <a:outerShdw blurRad="38100" dist="38100" dir="2700000" algn="tl">
                    <a:srgbClr val="000000">
                      <a:alpha val="43137"/>
                    </a:srgbClr>
                  </a:outerShdw>
                </a:effectLst>
              </a:rPr>
              <a:t>Νόμος της προσφοράς: </a:t>
            </a:r>
            <a:r>
              <a:rPr lang="el-GR" i="1" dirty="0" smtClean="0">
                <a:effectLst>
                  <a:outerShdw blurRad="38100" dist="38100" dir="2700000" algn="tl">
                    <a:srgbClr val="000000">
                      <a:alpha val="43137"/>
                    </a:srgbClr>
                  </a:outerShdw>
                </a:effectLst>
              </a:rPr>
              <a:t>όταν αυξάνεται η τιμή (</a:t>
            </a:r>
            <a:r>
              <a:rPr lang="en-US" i="1" dirty="0" smtClean="0">
                <a:effectLst>
                  <a:outerShdw blurRad="38100" dist="38100" dir="2700000" algn="tl">
                    <a:srgbClr val="000000">
                      <a:alpha val="43137"/>
                    </a:srgbClr>
                  </a:outerShdw>
                </a:effectLst>
              </a:rPr>
              <a:t>ceteris paribus</a:t>
            </a:r>
            <a:r>
              <a:rPr lang="el-GR" i="1" dirty="0" smtClean="0">
                <a:effectLst>
                  <a:outerShdw blurRad="38100" dist="38100" dir="2700000" algn="tl">
                    <a:srgbClr val="000000">
                      <a:alpha val="43137"/>
                    </a:srgbClr>
                  </a:outerShdw>
                </a:effectLst>
              </a:rPr>
              <a:t>)</a:t>
            </a:r>
            <a:r>
              <a:rPr lang="en-US" i="1" dirty="0" smtClean="0">
                <a:effectLst>
                  <a:outerShdw blurRad="38100" dist="38100" dir="2700000" algn="tl">
                    <a:srgbClr val="000000">
                      <a:alpha val="43137"/>
                    </a:srgbClr>
                  </a:outerShdw>
                </a:effectLst>
              </a:rPr>
              <a:t> </a:t>
            </a:r>
            <a:r>
              <a:rPr lang="el-GR" i="1" dirty="0" smtClean="0">
                <a:effectLst>
                  <a:outerShdw blurRad="38100" dist="38100" dir="2700000" algn="tl">
                    <a:srgbClr val="000000">
                      <a:alpha val="43137"/>
                    </a:srgbClr>
                  </a:outerShdw>
                </a:effectLst>
              </a:rPr>
              <a:t>αυξάνεται και η προσφερόμενη ποσότητα και αντίστροφα όταν μειώνεται η ΄μειώνεται η προσφερόμενη ποσότητα.</a:t>
            </a:r>
            <a:endParaRPr lang="el-GR" i="1" dirty="0">
              <a:solidFill>
                <a:schemeClr val="accent4">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1734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Βασικές επισημάνσεις στη Θεωρία.</a:t>
            </a:r>
            <a:endParaRPr lang="el-GR" dirty="0"/>
          </a:p>
        </p:txBody>
      </p:sp>
      <p:sp>
        <p:nvSpPr>
          <p:cNvPr id="3" name="Στρογγυλεμένο ορθογώνιο 2"/>
          <p:cNvSpPr/>
          <p:nvPr/>
        </p:nvSpPr>
        <p:spPr>
          <a:xfrm>
            <a:off x="526210" y="2554320"/>
            <a:ext cx="10827590" cy="76774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l-GR" i="1" dirty="0" smtClean="0">
                <a:solidFill>
                  <a:schemeClr val="tx1"/>
                </a:solidFill>
                <a:effectLst>
                  <a:outerShdw blurRad="38100" dist="38100" dir="2700000" algn="tl">
                    <a:srgbClr val="000000">
                      <a:alpha val="43137"/>
                    </a:srgbClr>
                  </a:outerShdw>
                </a:effectLst>
              </a:rPr>
              <a:t>Κέρδος επιχείρησης= Έσοδα- Κόστος 	ή	</a:t>
            </a:r>
            <a:r>
              <a:rPr lang="el-GR" i="1" dirty="0">
                <a:solidFill>
                  <a:schemeClr val="tx1"/>
                </a:solidFill>
                <a:effectLst>
                  <a:outerShdw blurRad="38100" dist="38100" dir="2700000" algn="tl">
                    <a:srgbClr val="000000">
                      <a:alpha val="43137"/>
                    </a:srgbClr>
                  </a:outerShdw>
                </a:effectLst>
              </a:rPr>
              <a:t>Κέρδος </a:t>
            </a:r>
            <a:r>
              <a:rPr lang="el-GR" i="1" dirty="0" smtClean="0">
                <a:solidFill>
                  <a:schemeClr val="tx1"/>
                </a:solidFill>
                <a:effectLst>
                  <a:outerShdw blurRad="38100" dist="38100" dir="2700000" algn="tl">
                    <a:srgbClr val="000000">
                      <a:alpha val="43137"/>
                    </a:srgbClr>
                  </a:outerShdw>
                </a:effectLst>
              </a:rPr>
              <a:t>= (</a:t>
            </a:r>
            <a:r>
              <a:rPr lang="en-US" i="1" dirty="0" smtClean="0">
                <a:solidFill>
                  <a:schemeClr val="tx1"/>
                </a:solidFill>
                <a:effectLst>
                  <a:outerShdw blurRad="38100" dist="38100" dir="2700000" algn="tl">
                    <a:srgbClr val="000000">
                      <a:alpha val="43137"/>
                    </a:srgbClr>
                  </a:outerShdw>
                </a:effectLst>
              </a:rPr>
              <a:t>P x Q</a:t>
            </a:r>
            <a:r>
              <a:rPr lang="el-GR" i="1" dirty="0" smtClean="0">
                <a:solidFill>
                  <a:schemeClr val="tx1"/>
                </a:solidFill>
                <a:effectLst>
                  <a:outerShdw blurRad="38100" dist="38100" dir="2700000" algn="tl">
                    <a:srgbClr val="000000">
                      <a:alpha val="43137"/>
                    </a:srgbClr>
                  </a:outerShdw>
                </a:effectLst>
              </a:rPr>
              <a:t>)</a:t>
            </a:r>
            <a:r>
              <a:rPr lang="en-US" i="1" dirty="0" smtClean="0">
                <a:solidFill>
                  <a:schemeClr val="tx1"/>
                </a:solidFill>
                <a:effectLst>
                  <a:outerShdw blurRad="38100" dist="38100" dir="2700000" algn="tl">
                    <a:srgbClr val="000000">
                      <a:alpha val="43137"/>
                    </a:srgbClr>
                  </a:outerShdw>
                </a:effectLst>
              </a:rPr>
              <a:t> – TC </a:t>
            </a:r>
            <a:endParaRPr lang="el-GR" i="1" dirty="0">
              <a:solidFill>
                <a:schemeClr val="tx1"/>
              </a:solidFill>
              <a:effectLst>
                <a:outerShdw blurRad="38100" dist="38100" dir="2700000" algn="tl">
                  <a:srgbClr val="000000">
                    <a:alpha val="43137"/>
                  </a:srgbClr>
                </a:outerShdw>
              </a:effectLst>
            </a:endParaRPr>
          </a:p>
        </p:txBody>
      </p:sp>
      <p:sp>
        <p:nvSpPr>
          <p:cNvPr id="4" name="Στρογγυλεμένο ορθογώνιο 3"/>
          <p:cNvSpPr/>
          <p:nvPr/>
        </p:nvSpPr>
        <p:spPr>
          <a:xfrm>
            <a:off x="526210" y="3664002"/>
            <a:ext cx="10827590" cy="76774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l-GR" i="1" dirty="0" smtClean="0">
                <a:solidFill>
                  <a:schemeClr val="tx1"/>
                </a:solidFill>
                <a:effectLst>
                  <a:outerShdw blurRad="38100" dist="38100" dir="2700000" algn="tl">
                    <a:srgbClr val="000000">
                      <a:alpha val="43137"/>
                    </a:srgbClr>
                  </a:outerShdw>
                </a:effectLst>
              </a:rPr>
              <a:t>Η επιχείρηση μεγιστοποιεί το κέρδος της και παράγει την ποσότητα εκείνη για την οποία ισχύει:</a:t>
            </a:r>
          </a:p>
          <a:p>
            <a:pPr algn="ctr"/>
            <a:r>
              <a:rPr lang="en-US" i="1" dirty="0" smtClean="0">
                <a:solidFill>
                  <a:schemeClr val="tx1"/>
                </a:solidFill>
                <a:effectLst>
                  <a:outerShdw blurRad="38100" dist="38100" dir="2700000" algn="tl">
                    <a:srgbClr val="000000">
                      <a:alpha val="43137"/>
                    </a:srgbClr>
                  </a:outerShdw>
                </a:effectLst>
              </a:rPr>
              <a:t>P = MC</a:t>
            </a:r>
            <a:r>
              <a:rPr lang="el-GR" i="1" dirty="0" smtClean="0">
                <a:solidFill>
                  <a:schemeClr val="tx1"/>
                </a:solidFill>
                <a:effectLst>
                  <a:outerShdw blurRad="38100" dist="38100" dir="2700000" algn="tl">
                    <a:srgbClr val="000000">
                      <a:alpha val="43137"/>
                    </a:srgbClr>
                  </a:outerShdw>
                </a:effectLst>
              </a:rPr>
              <a:t>ανερχόμενο</a:t>
            </a:r>
            <a:endParaRPr lang="el-GR" i="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9143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Στρογγυλεμένο ορθογώνιο 1"/>
          <p:cNvSpPr/>
          <p:nvPr/>
        </p:nvSpPr>
        <p:spPr>
          <a:xfrm>
            <a:off x="592885" y="2143125"/>
            <a:ext cx="4788740" cy="22669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l-GR" i="1" dirty="0" smtClean="0">
                <a:solidFill>
                  <a:schemeClr val="tx1"/>
                </a:solidFill>
                <a:effectLst>
                  <a:outerShdw blurRad="38100" dist="38100" dir="2700000" algn="tl">
                    <a:srgbClr val="000000">
                      <a:alpha val="43137"/>
                    </a:srgbClr>
                  </a:outerShdw>
                </a:effectLst>
              </a:rPr>
              <a:t>Παράδειγμα: </a:t>
            </a:r>
            <a:r>
              <a:rPr lang="el-GR" dirty="0" smtClean="0">
                <a:solidFill>
                  <a:schemeClr val="tx1"/>
                </a:solidFill>
              </a:rPr>
              <a:t>Μια επιχείρηση που λειτουργεί στη βραχυχρόνια περίοδο παραγωγής έχει την παρακάτω καμπύλη οριακού κόστους και η τιμή του προϊόντος στην αγορά είναι €5. Ποια ποσότητα θα πρέπει να παράγει ώστε να μεγιστοποιεί το κέρδος της; </a:t>
            </a:r>
            <a:endParaRPr lang="el-GR" dirty="0">
              <a:solidFill>
                <a:schemeClr val="tx1"/>
              </a:solidFill>
            </a:endParaRPr>
          </a:p>
        </p:txBody>
      </p:sp>
      <p:pic>
        <p:nvPicPr>
          <p:cNvPr id="3" name="Εικόνα 2"/>
          <p:cNvPicPr>
            <a:picLocks noChangeAspect="1"/>
          </p:cNvPicPr>
          <p:nvPr/>
        </p:nvPicPr>
        <p:blipFill rotWithShape="1">
          <a:blip r:embed="rId2" cstate="print">
            <a:extLst>
              <a:ext uri="{28A0092B-C50C-407E-A947-70E740481C1C}">
                <a14:useLocalDpi xmlns:a14="http://schemas.microsoft.com/office/drawing/2010/main" val="0"/>
              </a:ext>
            </a:extLst>
          </a:blip>
          <a:srcRect l="17623" t="4436" r="19609" b="4576"/>
          <a:stretch/>
        </p:blipFill>
        <p:spPr>
          <a:xfrm rot="16191">
            <a:off x="5648320" y="768367"/>
            <a:ext cx="6152215" cy="5016466"/>
          </a:xfrm>
          <a:prstGeom prst="rect">
            <a:avLst/>
          </a:prstGeom>
          <a:scene3d>
            <a:camera prst="orthographicFront"/>
            <a:lightRig rig="threePt" dir="t"/>
          </a:scene3d>
          <a:sp3d>
            <a:bevelT/>
          </a:sp3d>
        </p:spPr>
      </p:pic>
    </p:spTree>
    <p:extLst>
      <p:ext uri="{BB962C8B-B14F-4D97-AF65-F5344CB8AC3E}">
        <p14:creationId xmlns:p14="http://schemas.microsoft.com/office/powerpoint/2010/main" val="3531383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Στρογγυλεμένο ορθογώνιο 1"/>
          <p:cNvSpPr/>
          <p:nvPr/>
        </p:nvSpPr>
        <p:spPr>
          <a:xfrm>
            <a:off x="1507285" y="2828925"/>
            <a:ext cx="8998790" cy="8477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l-GR" i="1" dirty="0" smtClean="0">
                <a:solidFill>
                  <a:schemeClr val="tx1"/>
                </a:solidFill>
                <a:effectLst>
                  <a:outerShdw blurRad="38100" dist="38100" dir="2700000" algn="tl">
                    <a:srgbClr val="000000">
                      <a:alpha val="43137"/>
                    </a:srgbClr>
                  </a:outerShdw>
                </a:effectLst>
              </a:rPr>
              <a:t>Ερώτηση: </a:t>
            </a:r>
            <a:r>
              <a:rPr lang="el-GR" dirty="0" smtClean="0">
                <a:solidFill>
                  <a:schemeClr val="tx1"/>
                </a:solidFill>
              </a:rPr>
              <a:t>Πότε συμφέρει μια επιχείρηση να προσφέρει το προϊόν της στην αγορά;</a:t>
            </a:r>
            <a:endParaRPr lang="el-GR" dirty="0">
              <a:solidFill>
                <a:schemeClr val="tx1"/>
              </a:solidFill>
            </a:endParaRPr>
          </a:p>
        </p:txBody>
      </p:sp>
    </p:spTree>
    <p:extLst>
      <p:ext uri="{BB962C8B-B14F-4D97-AF65-F5344CB8AC3E}">
        <p14:creationId xmlns:p14="http://schemas.microsoft.com/office/powerpoint/2010/main" val="1663250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Στρογγυλεμένο ορθογώνιο 1"/>
          <p:cNvSpPr/>
          <p:nvPr/>
        </p:nvSpPr>
        <p:spPr>
          <a:xfrm>
            <a:off x="1612060" y="628651"/>
            <a:ext cx="8998790" cy="50672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l-GR" i="1" dirty="0" smtClean="0">
                <a:solidFill>
                  <a:schemeClr val="tx1"/>
                </a:solidFill>
                <a:effectLst>
                  <a:outerShdw blurRad="38100" dist="38100" dir="2700000" algn="tl">
                    <a:srgbClr val="000000">
                      <a:alpha val="43137"/>
                    </a:srgbClr>
                  </a:outerShdw>
                </a:effectLst>
              </a:rPr>
              <a:t>Απάντηση: </a:t>
            </a:r>
            <a:r>
              <a:rPr lang="el-GR" dirty="0" smtClean="0">
                <a:solidFill>
                  <a:schemeClr val="tx1"/>
                </a:solidFill>
              </a:rPr>
              <a:t>Για να προσφέρει μια επιχείρηση θα πρέπει να καλύπτει τουλάχιστον το μεταβλητό της κόστος.</a:t>
            </a:r>
          </a:p>
          <a:p>
            <a:pPr algn="just"/>
            <a:endParaRPr lang="el-GR" dirty="0">
              <a:solidFill>
                <a:schemeClr val="tx1"/>
              </a:solidFill>
            </a:endParaRPr>
          </a:p>
          <a:p>
            <a:pPr algn="just"/>
            <a:r>
              <a:rPr lang="el-GR" dirty="0" smtClean="0">
                <a:solidFill>
                  <a:schemeClr val="tx1"/>
                </a:solidFill>
              </a:rPr>
              <a:t>Η επιχείρηση στη βραχυχρόνια περίοδο έχει σταθερό και μεταβλητό κόστος.</a:t>
            </a:r>
          </a:p>
          <a:p>
            <a:pPr algn="just"/>
            <a:r>
              <a:rPr lang="el-GR" dirty="0" smtClean="0">
                <a:solidFill>
                  <a:schemeClr val="tx1"/>
                </a:solidFill>
              </a:rPr>
              <a:t>Αν δεν καλύπτει το μεταβλητό κόστος, η ζημιά είναι μεγαλύτερη σε σύγκριση με την περίπτωση που η επιχείρηση δεν παράγει καθόλου.</a:t>
            </a:r>
          </a:p>
          <a:p>
            <a:pPr algn="just"/>
            <a:r>
              <a:rPr lang="el-GR" dirty="0" smtClean="0">
                <a:solidFill>
                  <a:schemeClr val="tx1"/>
                </a:solidFill>
              </a:rPr>
              <a:t>Αυτό γιατί η ζημιά προκύπτει από το σταθερό κόστος και το μεταβλητό που δεν καλύπτεται. Η επιχείρηση συνεπώς δεν προσφέρει για τιμές που είναι μικρότερες από το μέσο μεταβλητό κόστος </a:t>
            </a:r>
            <a:r>
              <a:rPr lang="en-US" dirty="0" smtClean="0">
                <a:solidFill>
                  <a:schemeClr val="tx1"/>
                </a:solidFill>
              </a:rPr>
              <a:t>(AVC).</a:t>
            </a:r>
          </a:p>
          <a:p>
            <a:pPr algn="just"/>
            <a:endParaRPr lang="en-US" dirty="0">
              <a:solidFill>
                <a:schemeClr val="tx1"/>
              </a:solidFill>
            </a:endParaRPr>
          </a:p>
          <a:p>
            <a:pPr algn="ctr"/>
            <a:r>
              <a:rPr lang="en-US" dirty="0" smtClean="0">
                <a:solidFill>
                  <a:schemeClr val="tx1"/>
                </a:solidFill>
              </a:rPr>
              <a:t>P ≥ AVC</a:t>
            </a:r>
            <a:endParaRPr lang="el-GR" dirty="0" smtClean="0">
              <a:solidFill>
                <a:schemeClr val="tx1"/>
              </a:solidFill>
            </a:endParaRPr>
          </a:p>
        </p:txBody>
      </p:sp>
    </p:spTree>
    <p:extLst>
      <p:ext uri="{BB962C8B-B14F-4D97-AF65-F5344CB8AC3E}">
        <p14:creationId xmlns:p14="http://schemas.microsoft.com/office/powerpoint/2010/main" val="941482489"/>
      </p:ext>
    </p:extLst>
  </p:cSld>
  <p:clrMapOvr>
    <a:masterClrMapping/>
  </p:clrMapOvr>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5919241_TF02923944" id="{971B5A59-B5F9-4BFA-8340-B88E469511CE}" vid="{9D6590F3-D85D-4161-B30C-997C5E4D3721}"/>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1584528</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2012-06-20T23:39:00+00:00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TP102923943</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843282</LocLastLocAttemptVersionLookup>
    <IsSearchable xmlns="4873beb7-5857-4685-be1f-d57550cc96cc">true</IsSearchable>
    <TemplateTemplateType xmlns="4873beb7-5857-4685-be1f-d57550cc96cc">PowerPoint Template - Slideshow Launch</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LocMarketGroupTiers2 xmlns="4873beb7-5857-4685-be1f-d57550cc96cc" xsi:nil="true"/>
    <APAuthor xmlns="4873beb7-5857-4685-be1f-d57550cc96cc">
      <UserInfo>
        <DisplayName>REDMOND\v-sa</DisplayName>
        <AccountId>2467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3EE7759-C66F-4EA4-9863-7EBA32518D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70C04F-E7AC-41AB-9C6D-1B1BB88BFF7F}">
  <ds:schemaRefs>
    <ds:schemaRef ds:uri="http://schemas.microsoft.com/office/2006/metadata/properties"/>
    <ds:schemaRef ds:uri="http://schemas.microsoft.com/office/infopath/2007/PartnerControls"/>
    <ds:schemaRef ds:uri="4873beb7-5857-4685-be1f-d57550cc96cc"/>
  </ds:schemaRefs>
</ds:datastoreItem>
</file>

<file path=customXml/itemProps3.xml><?xml version="1.0" encoding="utf-8"?>
<ds:datastoreItem xmlns:ds="http://schemas.openxmlformats.org/officeDocument/2006/customXml" ds:itemID="{C3DEC53A-9DF1-4780-BE92-17E971B7A9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Καλώς ορίσατε στο PowerPoint</Template>
  <TotalTime>193</TotalTime>
  <Words>1335</Words>
  <Application>Microsoft Office PowerPoint</Application>
  <PresentationFormat>Ευρεία οθόνη</PresentationFormat>
  <Paragraphs>130</Paragraphs>
  <Slides>29</Slides>
  <Notes>5</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29</vt:i4>
      </vt:variant>
    </vt:vector>
  </HeadingPairs>
  <TitlesOfParts>
    <vt:vector size="35" baseType="lpstr">
      <vt:lpstr>Arial</vt:lpstr>
      <vt:lpstr>Calibri</vt:lpstr>
      <vt:lpstr>Segoe UI</vt:lpstr>
      <vt:lpstr>Segoe UI Light</vt:lpstr>
      <vt:lpstr>Wingdings</vt:lpstr>
      <vt:lpstr>WelcomeDoc</vt:lpstr>
      <vt:lpstr>H Προσφορά των αγαθών</vt:lpstr>
      <vt:lpstr>Βασικά στοιχεία του κεφαλαίου.</vt:lpstr>
      <vt:lpstr>Η καμπύλη της προσφοράς- Νόμος της προσφοράς.</vt:lpstr>
      <vt:lpstr>Παρουσίαση του PowerPoint</vt:lpstr>
      <vt:lpstr>Παρουσίαση του PowerPoint</vt:lpstr>
      <vt:lpstr>Βασικές επισημάνσεις στη Θεωρία.</vt:lpstr>
      <vt:lpstr>Παρουσίαση του PowerPoint</vt:lpstr>
      <vt:lpstr>Παρουσίαση του PowerPoint</vt:lpstr>
      <vt:lpstr>Παρουσίαση του PowerPoint</vt:lpstr>
      <vt:lpstr>Βασικές επισημάνσεις στη Θεωρία.</vt:lpstr>
      <vt:lpstr>Παρουσίαση του PowerPoint</vt:lpstr>
      <vt:lpstr>Παρουσίαση του PowerPoint</vt:lpstr>
      <vt:lpstr>Αγοραία καμπύλη προσφοράς.</vt:lpstr>
      <vt:lpstr>Συνάρτηση προσφοράς.</vt:lpstr>
      <vt:lpstr>Παρουσίαση του PowerPoint</vt:lpstr>
      <vt:lpstr>Παρουσίαση του PowerPoint</vt:lpstr>
      <vt:lpstr>Παρουσίαση του PowerPoint</vt:lpstr>
      <vt:lpstr>Προσδιοριστικοί παράγοντες προσφοράς.</vt:lpstr>
      <vt:lpstr>Παρουσίαση του PowerPoint</vt:lpstr>
      <vt:lpstr>Μεταβολή της «προσφερόμενης ποσότητας» και μεταβολή της «προσφοράς».</vt:lpstr>
      <vt:lpstr>Παρουσίαση του PowerPoint</vt:lpstr>
      <vt:lpstr>Παρουσίαση του PowerPoint</vt:lpstr>
      <vt:lpstr>Ελαστικότητα της προσφοράς.</vt:lpstr>
      <vt:lpstr>Παρουσίαση του PowerPoint</vt:lpstr>
      <vt:lpstr>Ελαστική και ανελαστική προσφορά- η επίδραση του παράγοντα χρόνου.</vt:lpstr>
      <vt:lpstr>Σχεδίαση</vt:lpstr>
      <vt:lpstr>Εντυπωσιάστε</vt:lpstr>
      <vt:lpstr>Συνεργαστείτε</vt:lpstr>
      <vt:lpstr>PowerPoint 2013</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 Προσφορά των αγαθών</dc:title>
  <dc:creator>ΜΑΡΙΑ ΜΠΑΛΑΣΚΑ</dc:creator>
  <cp:keywords/>
  <cp:lastModifiedBy>ΜΑΡΙΑ ΜΠΑΛΑΣΚΑ</cp:lastModifiedBy>
  <cp:revision>21</cp:revision>
  <dcterms:created xsi:type="dcterms:W3CDTF">2020-04-26T10:28:17Z</dcterms:created>
  <dcterms:modified xsi:type="dcterms:W3CDTF">2020-04-26T13:42:12Z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_TemplateID">
    <vt:lpwstr>TC029239449991</vt:lpwstr>
  </property>
  <property fmtid="{D5CDD505-2E9C-101B-9397-08002B2CF9AE}" pid="4" name="ContentTypeId">
    <vt:lpwstr>0x0101006EDDDB5EE6D98C44930B742096920B300400F5B6D36B3EF94B4E9A635CDF2A18F5B8</vt:lpwstr>
  </property>
  <property fmtid="{D5CDD505-2E9C-101B-9397-08002B2CF9AE}" pid="5" name="FeatureTags">
    <vt:lpwstr/>
  </property>
  <property fmtid="{D5CDD505-2E9C-101B-9397-08002B2CF9AE}" pid="6" name="LocalizationTags">
    <vt:lpwstr/>
  </property>
  <property fmtid="{D5CDD505-2E9C-101B-9397-08002B2CF9AE}" pid="7" name="ScenarioTags">
    <vt:lpwstr/>
  </property>
  <property fmtid="{D5CDD505-2E9C-101B-9397-08002B2CF9AE}" pid="8" name="CampaignTags">
    <vt:lpwstr/>
  </property>
</Properties>
</file>