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E88FCD-B400-764E-72B8-3B55B1DA1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C5A6BD3-E281-2D7C-55DB-C2C38AEB8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C279077-6551-3889-00A8-2D89CCE61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47A2-9539-47C1-8AD0-2EA4550A2B41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91F1C86-E727-89D2-2F4F-068FBF1A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EE969C7-3A61-FEAC-C74F-251B85A90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1D0E-0139-475F-AB85-0C148C0D3B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211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93B183-1439-C797-C285-EF144960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C8C90F7-338A-3DEC-B903-0DAE6274F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4D03E19-78A8-AACA-E7FA-4F9BAB02C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47A2-9539-47C1-8AD0-2EA4550A2B41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5CE2DD8-73C4-8F49-55B4-7060AFA2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81D215-7F08-1696-7C8B-983C9DFA3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1D0E-0139-475F-AB85-0C148C0D3B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091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E8DAF7B-430A-2134-1352-8CF388FB9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2674550-BCD9-5052-A9BB-F41245979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B56914A-330F-FB22-7E8A-AE9D4EFFC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47A2-9539-47C1-8AD0-2EA4550A2B41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51ED38C-CB3F-391C-B9F6-4D4C350D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B5A3752-3306-4EBA-4D79-7533C26CB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1D0E-0139-475F-AB85-0C148C0D3B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127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5D0BEE-3502-35D0-51F9-84318DB36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6900AC-B98C-9A9D-203B-5FE86AABD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E0F9F1E-BD43-CE0C-1A07-A260103D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47A2-9539-47C1-8AD0-2EA4550A2B41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187A30F-B392-4A6D-D2F4-5E1ED337B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603FAEA-0B40-9F96-BE49-5B73E031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1D0E-0139-475F-AB85-0C148C0D3B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64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099AEF-1017-CB11-39A0-9B421AAC8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0E7C494-AA61-1149-8A33-1C3E79AB9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D97EABA-F9ED-0EE9-5455-6F8DC85C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47A2-9539-47C1-8AD0-2EA4550A2B41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39C051A-6D57-2A37-E2AA-9E58E63A8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00F3113-F405-BEC8-5FEC-48D1CF50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1D0E-0139-475F-AB85-0C148C0D3B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85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27F944-EFC2-FD89-BD18-66D7CA4A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F2EB04-C228-FC81-3BDA-9BB1E97A9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571B8C7-2AA0-D820-4FCC-7F0C37EF2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95D38B6-A231-17A0-785E-950D79B40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47A2-9539-47C1-8AD0-2EA4550A2B41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2BBFB76-A3CD-7DD2-B664-A5AA17ACD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B853443-417C-DC23-4163-9D432D98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1D0E-0139-475F-AB85-0C148C0D3B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964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5CA163-4EA4-D787-DA37-FD2838924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B13E085-1D9A-A396-F911-63DF10158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B59F1DC-1ED2-ED44-1BF2-8BA2D3F18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69777CF-8F76-7F31-D6B2-BAA55630BC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689E931-64E5-BD90-0FB5-3C29787F5E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68F0A4D-F120-BEC4-5CDE-AEEC73C53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47A2-9539-47C1-8AD0-2EA4550A2B41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8CC2325-CDF0-BED3-DDAB-86536B6E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C393072-ADBD-DA22-D5A1-E05E1E0F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1D0E-0139-475F-AB85-0C148C0D3B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763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484F2C-639A-481B-2534-160C0807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CBEF6DC-8943-B369-3AD2-695E4EE71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47A2-9539-47C1-8AD0-2EA4550A2B41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6FFF80E-2585-185B-3D0A-C8E92223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B003C73-1020-2C84-333E-B46443E8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1D0E-0139-475F-AB85-0C148C0D3B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555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7D400A7-63D8-A9E9-D7B2-538225E01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47A2-9539-47C1-8AD0-2EA4550A2B41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84E6B6F-E3BF-B3C1-3FB1-3C39144E9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04D81DC-35B6-6EFB-47C6-7B8C375FD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1D0E-0139-475F-AB85-0C148C0D3B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593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21A74B-2B5B-6A79-162A-B1AC79656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11D585-ABD4-7BDA-8327-2068D6A3F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5870121-625A-D2AD-18BC-FC2FBA480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6B1CA85-5877-9323-9228-A6252A15E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47A2-9539-47C1-8AD0-2EA4550A2B41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546CE41-B755-94B7-F44A-CDCB2938C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2AA5FE7-8643-F2D4-C1B7-A10E850E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1D0E-0139-475F-AB85-0C148C0D3B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349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34EC36-BA54-C8FF-7DD9-12A9E649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998EEFE-A1D8-50CD-812B-41FFF68B59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94DEB3B-E54A-48A9-3C29-E2F0FA0C6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2915110-F912-3E78-BD6A-E99AC4C3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47A2-9539-47C1-8AD0-2EA4550A2B41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6D903FA-79EB-47A8-6FDC-84134AC5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C97BB1-7E81-A0A0-3925-A3584BFF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1D0E-0139-475F-AB85-0C148C0D3B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031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648A7C9-9CAA-BD9F-1A07-A8460FE0A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DBA62F7-B197-79E0-9DA1-958E94DBA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134F89B-EE8F-3F14-8135-3FB9C182B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7A2-9539-47C1-8AD0-2EA4550A2B41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9833072-9B70-8E55-08D1-08CFACD8A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A562BD1-512B-D98F-5B60-05FC80758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31D0E-0139-475F-AB85-0C148C0D3B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85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6A672C-05CA-D117-3114-63C91DE69F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573192E-ED63-C5A8-2366-4A4B5F943D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7AEF66-579E-F6D4-947A-1E8CD859C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898"/>
            <a:ext cx="12573000" cy="744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04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830CB9-F792-9FBC-C20F-C956DEE75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C1A6C4A-9256-5CFD-0F41-396DC0892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8" y="0"/>
            <a:ext cx="10340508" cy="6866550"/>
          </a:xfrm>
        </p:spPr>
      </p:pic>
    </p:spTree>
    <p:extLst>
      <p:ext uri="{BB962C8B-B14F-4D97-AF65-F5344CB8AC3E}">
        <p14:creationId xmlns:p14="http://schemas.microsoft.com/office/powerpoint/2010/main" val="670116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DE282D-2CF8-9ADC-08B9-F1C196C3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D06B13E-8736-85A3-91DF-D7BCEDCC9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" y="0"/>
            <a:ext cx="10125355" cy="6866550"/>
          </a:xfrm>
        </p:spPr>
      </p:pic>
    </p:spTree>
    <p:extLst>
      <p:ext uri="{BB962C8B-B14F-4D97-AF65-F5344CB8AC3E}">
        <p14:creationId xmlns:p14="http://schemas.microsoft.com/office/powerpoint/2010/main" val="644668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B623A2-E05C-8298-7D01-12FD0BC4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F216901-AA75-2918-FA4C-6CA838A15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2" y="-1"/>
            <a:ext cx="9744085" cy="6853407"/>
          </a:xfrm>
        </p:spPr>
      </p:pic>
    </p:spTree>
    <p:extLst>
      <p:ext uri="{BB962C8B-B14F-4D97-AF65-F5344CB8AC3E}">
        <p14:creationId xmlns:p14="http://schemas.microsoft.com/office/powerpoint/2010/main" val="1111097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EA1E90-FB39-7F43-B948-7FC0D22B9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C90A868-FC84-7FD1-F6ED-B4C94AEE3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7" y="-1"/>
            <a:ext cx="9963990" cy="6898341"/>
          </a:xfrm>
        </p:spPr>
      </p:pic>
    </p:spTree>
    <p:extLst>
      <p:ext uri="{BB962C8B-B14F-4D97-AF65-F5344CB8AC3E}">
        <p14:creationId xmlns:p14="http://schemas.microsoft.com/office/powerpoint/2010/main" val="2793459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FE4450-DE09-2477-88B0-8C1D90910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A6A4887-CF86-F55C-292C-612F9B44C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8" y="-1"/>
            <a:ext cx="9802626" cy="6845357"/>
          </a:xfrm>
        </p:spPr>
      </p:pic>
    </p:spTree>
    <p:extLst>
      <p:ext uri="{BB962C8B-B14F-4D97-AF65-F5344CB8AC3E}">
        <p14:creationId xmlns:p14="http://schemas.microsoft.com/office/powerpoint/2010/main" val="409684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C96C89-0EA1-7148-B075-91A9D2ADE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5CEC837-014A-C1F3-F750-A39506E47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5" y="0"/>
            <a:ext cx="9292383" cy="6857830"/>
          </a:xfrm>
        </p:spPr>
      </p:pic>
    </p:spTree>
    <p:extLst>
      <p:ext uri="{BB962C8B-B14F-4D97-AF65-F5344CB8AC3E}">
        <p14:creationId xmlns:p14="http://schemas.microsoft.com/office/powerpoint/2010/main" val="24543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C17F3D-66D5-5DB1-3826-00DBFAA9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B00A09F-ED5D-ECD4-5B29-BBEE60EF3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" y="-1"/>
            <a:ext cx="8736106" cy="6839613"/>
          </a:xfrm>
        </p:spPr>
      </p:pic>
    </p:spTree>
    <p:extLst>
      <p:ext uri="{BB962C8B-B14F-4D97-AF65-F5344CB8AC3E}">
        <p14:creationId xmlns:p14="http://schemas.microsoft.com/office/powerpoint/2010/main" val="200842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4F08F2-0220-88CC-F2BF-843A8148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F373D306-C440-F449-7E03-730C76309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"/>
          <a:stretch/>
        </p:blipFill>
        <p:spPr>
          <a:xfrm>
            <a:off x="100663" y="-1"/>
            <a:ext cx="9581219" cy="6857813"/>
          </a:xfrm>
        </p:spPr>
      </p:pic>
    </p:spTree>
    <p:extLst>
      <p:ext uri="{BB962C8B-B14F-4D97-AF65-F5344CB8AC3E}">
        <p14:creationId xmlns:p14="http://schemas.microsoft.com/office/powerpoint/2010/main" val="59100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521860-1020-3750-52E1-B279DDFEE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DC731F6-0B6A-0341-81DE-E51479DCD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6" y="-1"/>
            <a:ext cx="9811229" cy="6838369"/>
          </a:xfrm>
        </p:spPr>
      </p:pic>
    </p:spTree>
    <p:extLst>
      <p:ext uri="{BB962C8B-B14F-4D97-AF65-F5344CB8AC3E}">
        <p14:creationId xmlns:p14="http://schemas.microsoft.com/office/powerpoint/2010/main" val="2526719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199BEF-CE98-7B3A-8946-2CAB6B53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B8B3DE1-FF79-796A-935E-1588803A4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4" y="0"/>
            <a:ext cx="9334171" cy="6864468"/>
          </a:xfrm>
        </p:spPr>
      </p:pic>
    </p:spTree>
    <p:extLst>
      <p:ext uri="{BB962C8B-B14F-4D97-AF65-F5344CB8AC3E}">
        <p14:creationId xmlns:p14="http://schemas.microsoft.com/office/powerpoint/2010/main" val="3757366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C4BDAC-1FBF-B56D-4AA8-2796B2C24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C34EB66-8FEB-0DA9-D2A9-B7E65016D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4" y="0"/>
            <a:ext cx="9931152" cy="6832700"/>
          </a:xfrm>
        </p:spPr>
      </p:pic>
    </p:spTree>
    <p:extLst>
      <p:ext uri="{BB962C8B-B14F-4D97-AF65-F5344CB8AC3E}">
        <p14:creationId xmlns:p14="http://schemas.microsoft.com/office/powerpoint/2010/main" val="162622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43CD38-627E-8A29-A631-3A96FF158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16285D0-30E3-79CD-9321-48B6784A6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4" y="-1"/>
            <a:ext cx="9818267" cy="6858001"/>
          </a:xfrm>
        </p:spPr>
      </p:pic>
    </p:spTree>
    <p:extLst>
      <p:ext uri="{BB962C8B-B14F-4D97-AF65-F5344CB8AC3E}">
        <p14:creationId xmlns:p14="http://schemas.microsoft.com/office/powerpoint/2010/main" val="1932458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B45EDE-8FCF-C592-6E0E-81B59A0D5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DA8BB6F-BB7B-0E85-1B2F-FF9918FC3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8" y="0"/>
            <a:ext cx="9654708" cy="6858000"/>
          </a:xfrm>
        </p:spPr>
      </p:pic>
    </p:spTree>
    <p:extLst>
      <p:ext uri="{BB962C8B-B14F-4D97-AF65-F5344CB8AC3E}">
        <p14:creationId xmlns:p14="http://schemas.microsoft.com/office/powerpoint/2010/main" val="366179578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</cp:revision>
  <dcterms:created xsi:type="dcterms:W3CDTF">2023-11-23T20:38:17Z</dcterms:created>
  <dcterms:modified xsi:type="dcterms:W3CDTF">2023-11-23T20:38:29Z</dcterms:modified>
</cp:coreProperties>
</file>