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13/9/2021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13/9/2021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3437" t="13542" r="25000" b="11458"/>
          <a:stretch>
            <a:fillRect/>
          </a:stretch>
        </p:blipFill>
        <p:spPr bwMode="auto">
          <a:xfrm>
            <a:off x="1214414" y="500042"/>
            <a:ext cx="6985013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23438" t="22917" r="23827" b="6249"/>
          <a:stretch>
            <a:fillRect/>
          </a:stretch>
        </p:blipFill>
        <p:spPr bwMode="auto">
          <a:xfrm>
            <a:off x="785786" y="642918"/>
            <a:ext cx="7643866" cy="5775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22851" t="14583" r="22656" b="12500"/>
          <a:stretch>
            <a:fillRect/>
          </a:stretch>
        </p:blipFill>
        <p:spPr bwMode="auto">
          <a:xfrm>
            <a:off x="857224" y="500042"/>
            <a:ext cx="7643866" cy="5753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PresentationFormat>Προβολή στην οθόνη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5</cp:revision>
  <dcterms:created xsi:type="dcterms:W3CDTF">2021-09-13T15:48:49Z</dcterms:created>
  <dcterms:modified xsi:type="dcterms:W3CDTF">2021-09-13T15:57:25Z</dcterms:modified>
</cp:coreProperties>
</file>