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257EC28C-8E61-4AD5-98A0-679DC7B5D324}">
  <a:tblStyle styleId="{257EC28C-8E61-4AD5-98A0-679DC7B5D324}"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slide" Target="slides/slide39.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46" Type="http://schemas.openxmlformats.org/officeDocument/2006/relationships/slide" Target="slides/slide41.xml"/><Relationship Id="rId23" Type="http://schemas.openxmlformats.org/officeDocument/2006/relationships/slide" Target="slides/slide18.xml"/><Relationship Id="rId45" Type="http://schemas.openxmlformats.org/officeDocument/2006/relationships/slide" Target="slides/slide40.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 name="Shape 30"/>
        <p:cNvGrpSpPr/>
        <p:nvPr/>
      </p:nvGrpSpPr>
      <p:grpSpPr>
        <a:xfrm>
          <a:off x="0" y="0"/>
          <a:ext cx="0" cy="0"/>
          <a:chOff x="0" y="0"/>
          <a:chExt cx="0" cy="0"/>
        </a:xfrm>
      </p:grpSpPr>
      <p:sp>
        <p:nvSpPr>
          <p:cNvPr id="31" name="Google Shape;31;p: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2" name="Google Shape;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6028e2fe3_01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6028e2fe3_0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6028e2fe3_017: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6028e2fe3_0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6028e2fe3_029: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6028e2fe3_0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6028e2fe3_03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6028e2fe3_0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6028e2fe3_043: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6028e2fe3_0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6028e2fe3_048: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6028e2fe3_0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6028e2fe3_05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6028e2fe3_0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6028e2fe3_06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6028e2fe3_0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6028e2fe3_069: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6028e2fe3_0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6028e2fe3_07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6028e2fe3_0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 name="Shape 39"/>
        <p:cNvGrpSpPr/>
        <p:nvPr/>
      </p:nvGrpSpPr>
      <p:grpSpPr>
        <a:xfrm>
          <a:off x="0" y="0"/>
          <a:ext cx="0" cy="0"/>
          <a:chOff x="0" y="0"/>
          <a:chExt cx="0" cy="0"/>
        </a:xfrm>
      </p:grpSpPr>
      <p:sp>
        <p:nvSpPr>
          <p:cNvPr id="40" name="Google Shape;40;g5ca9c36af_01: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41" name="Google Shape;41;g5ca9c36af_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6028e2fe3_081: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6028e2fe3_0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6028e2fe3_08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6028e2fe3_0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6028e2fe3_093: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6028e2fe3_0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6028e2fe3_098: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6028e2fe3_0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6028e2fe3_010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6028e2fe3_0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6028e2fe3_011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6028e2fe3_0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6028e2fe3_0117: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6028e2fe3_01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6028e2fe3_012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6028e2fe3_0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6028e2fe3_0131: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6028e2fe3_01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g6028e2fe3_013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97" name="Google Shape;197;g6028e2fe3_01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 name="Shape 45"/>
        <p:cNvGrpSpPr/>
        <p:nvPr/>
      </p:nvGrpSpPr>
      <p:grpSpPr>
        <a:xfrm>
          <a:off x="0" y="0"/>
          <a:ext cx="0" cy="0"/>
          <a:chOff x="0" y="0"/>
          <a:chExt cx="0" cy="0"/>
        </a:xfrm>
      </p:grpSpPr>
      <p:sp>
        <p:nvSpPr>
          <p:cNvPr id="46" name="Google Shape;46;g5ca9c36af_02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47" name="Google Shape;47;g5ca9c36af_0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6028e2fe3_0143: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03" name="Google Shape;203;g6028e2fe3_01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6028e2fe3_0148: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6028e2fe3_01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6028e2fe3_015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6028e2fe3_01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g6039c5e24_0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19" name="Google Shape;219;g6039c5e24_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6039c5e24_0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25" name="Google Shape;225;g6039c5e24_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g6039c5e24_011: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30" name="Google Shape;230;g6039c5e24_0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g6039c5e24_017: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36" name="Google Shape;236;g6039c5e24_0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6039c5e24_022: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41" name="Google Shape;241;g6039c5e24_0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g6039c5e24_028: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47" name="Google Shape;247;g6039c5e24_0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g6039c5e24_033: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52" name="Google Shape;252;g6039c5e24_0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5ca9c36af_031: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5ca9c36af_0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g6039c5e24_04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58" name="Google Shape;258;g6039c5e24_0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g6028e2fe3_016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63" name="Google Shape;263;g6028e2fe3_01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5cab90f00_02: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cab90f00_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5cab90f00_022: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5cab90f00_0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5cab90f00_029: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5cab90f00_0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5cab90f00_017: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5cab90f00_0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6028e2fe3_0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6028e2fe3_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685800" y="1583342"/>
            <a:ext cx="7772400" cy="1159856"/>
          </a:xfrm>
          <a:prstGeom prst="rect">
            <a:avLst/>
          </a:prstGeom>
        </p:spPr>
        <p:txBody>
          <a:bodyPr anchorCtr="0" anchor="b" bIns="91425" lIns="91425" spcFirstLastPara="1" rIns="91425" wrap="square" tIns="91425">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1" name="Google Shape;11;p2"/>
          <p:cNvSpPr txBox="1"/>
          <p:nvPr>
            <p:ph idx="1" type="subTitle"/>
          </p:nvPr>
        </p:nvSpPr>
        <p:spPr>
          <a:xfrm>
            <a:off x="685800" y="2840054"/>
            <a:ext cx="7772400" cy="784738"/>
          </a:xfrm>
          <a:prstGeom prst="rect">
            <a:avLst/>
          </a:prstGeom>
        </p:spPr>
        <p:txBody>
          <a:bodyPr anchorCtr="0" anchor="t" bIns="91425" lIns="91425" spcFirstLastPara="1" rIns="91425" wrap="square" tIns="91425">
            <a:noAutofit/>
          </a:bodyPr>
          <a:lstStyle>
            <a:lvl1pPr lvl="0" algn="ctr">
              <a:spcBef>
                <a:spcPts val="0"/>
              </a:spcBef>
              <a:spcAft>
                <a:spcPts val="0"/>
              </a:spcAft>
              <a:buClr>
                <a:schemeClr val="dk2"/>
              </a:buClr>
              <a:buSzPts val="3000"/>
              <a:buNone/>
              <a:defRPr>
                <a:solidFill>
                  <a:schemeClr val="dk2"/>
                </a:solidFill>
              </a:defRPr>
            </a:lvl1pPr>
            <a:lvl2pPr lvl="1" algn="ctr">
              <a:spcBef>
                <a:spcPts val="0"/>
              </a:spcBef>
              <a:spcAft>
                <a:spcPts val="0"/>
              </a:spcAft>
              <a:buClr>
                <a:schemeClr val="dk2"/>
              </a:buClr>
              <a:buSzPts val="3000"/>
              <a:buNone/>
              <a:defRPr sz="3000">
                <a:solidFill>
                  <a:schemeClr val="dk2"/>
                </a:solidFill>
              </a:defRPr>
            </a:lvl2pPr>
            <a:lvl3pPr lvl="2" algn="ctr">
              <a:spcBef>
                <a:spcPts val="0"/>
              </a:spcBef>
              <a:spcAft>
                <a:spcPts val="0"/>
              </a:spcAft>
              <a:buClr>
                <a:schemeClr val="dk2"/>
              </a:buClr>
              <a:buSzPts val="3000"/>
              <a:buNone/>
              <a:defRPr sz="3000">
                <a:solidFill>
                  <a:schemeClr val="dk2"/>
                </a:solidFill>
              </a:defRPr>
            </a:lvl3pPr>
            <a:lvl4pPr lvl="3" algn="ctr">
              <a:spcBef>
                <a:spcPts val="0"/>
              </a:spcBef>
              <a:spcAft>
                <a:spcPts val="0"/>
              </a:spcAft>
              <a:buClr>
                <a:schemeClr val="dk2"/>
              </a:buClr>
              <a:buSzPts val="3000"/>
              <a:buNone/>
              <a:defRPr sz="3000">
                <a:solidFill>
                  <a:schemeClr val="dk2"/>
                </a:solidFill>
              </a:defRPr>
            </a:lvl4pPr>
            <a:lvl5pPr lvl="4" algn="ctr">
              <a:spcBef>
                <a:spcPts val="0"/>
              </a:spcBef>
              <a:spcAft>
                <a:spcPts val="0"/>
              </a:spcAft>
              <a:buClr>
                <a:schemeClr val="dk2"/>
              </a:buClr>
              <a:buSzPts val="3000"/>
              <a:buNone/>
              <a:defRPr sz="3000">
                <a:solidFill>
                  <a:schemeClr val="dk2"/>
                </a:solidFill>
              </a:defRPr>
            </a:lvl5pPr>
            <a:lvl6pPr lvl="5" algn="ctr">
              <a:spcBef>
                <a:spcPts val="0"/>
              </a:spcBef>
              <a:spcAft>
                <a:spcPts val="0"/>
              </a:spcAft>
              <a:buClr>
                <a:schemeClr val="dk2"/>
              </a:buClr>
              <a:buSzPts val="3000"/>
              <a:buNone/>
              <a:defRPr sz="3000">
                <a:solidFill>
                  <a:schemeClr val="dk2"/>
                </a:solidFill>
              </a:defRPr>
            </a:lvl6pPr>
            <a:lvl7pPr lvl="6" algn="ctr">
              <a:spcBef>
                <a:spcPts val="0"/>
              </a:spcBef>
              <a:spcAft>
                <a:spcPts val="0"/>
              </a:spcAft>
              <a:buClr>
                <a:schemeClr val="dk2"/>
              </a:buClr>
              <a:buSzPts val="3000"/>
              <a:buNone/>
              <a:defRPr sz="3000">
                <a:solidFill>
                  <a:schemeClr val="dk2"/>
                </a:solidFill>
              </a:defRPr>
            </a:lvl7pPr>
            <a:lvl8pPr lvl="7" algn="ctr">
              <a:spcBef>
                <a:spcPts val="0"/>
              </a:spcBef>
              <a:spcAft>
                <a:spcPts val="0"/>
              </a:spcAft>
              <a:buClr>
                <a:schemeClr val="dk2"/>
              </a:buClr>
              <a:buSzPts val="3000"/>
              <a:buNone/>
              <a:defRPr sz="3000">
                <a:solidFill>
                  <a:schemeClr val="dk2"/>
                </a:solidFill>
              </a:defRPr>
            </a:lvl8pPr>
            <a:lvl9pPr lvl="8" algn="ctr">
              <a:spcBef>
                <a:spcPts val="0"/>
              </a:spcBef>
              <a:spcAft>
                <a:spcPts val="0"/>
              </a:spcAft>
              <a:buClr>
                <a:schemeClr val="dk2"/>
              </a:buClr>
              <a:buSzPts val="3000"/>
              <a:buNone/>
              <a:defRPr sz="3000">
                <a:solidFill>
                  <a:schemeClr val="dk2"/>
                </a:solidFill>
              </a:defRPr>
            </a:lvl9pPr>
          </a:lstStyle>
          <a:p/>
        </p:txBody>
      </p:sp>
      <p:sp>
        <p:nvSpPr>
          <p:cNvPr id="12" name="Google Shape;12;p2"/>
          <p:cNvSpPr txBox="1"/>
          <p:nvPr>
            <p:ph idx="12" type="sldNum"/>
          </p:nvPr>
        </p:nvSpPr>
        <p:spPr>
          <a:xfrm>
            <a:off x="8556791" y="4749851"/>
            <a:ext cx="548700" cy="393525"/>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3"/>
          <p:cNvSpPr txBox="1"/>
          <p:nvPr>
            <p:ph type="title"/>
          </p:nvPr>
        </p:nvSpPr>
        <p:spPr>
          <a:xfrm>
            <a:off x="457200" y="205978"/>
            <a:ext cx="8229600" cy="85725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15" name="Google Shape;15;p3"/>
          <p:cNvSpPr txBox="1"/>
          <p:nvPr>
            <p:ph idx="1" type="body"/>
          </p:nvPr>
        </p:nvSpPr>
        <p:spPr>
          <a:xfrm>
            <a:off x="457200" y="1200150"/>
            <a:ext cx="8229600" cy="3725681"/>
          </a:xfrm>
          <a:prstGeom prst="rect">
            <a:avLst/>
          </a:prstGeom>
        </p:spPr>
        <p:txBody>
          <a:bodyPr anchorCtr="0" anchor="t" bIns="91425" lIns="91425" spcFirstLastPara="1" rIns="91425" wrap="square" tIns="91425">
            <a:noAutofit/>
          </a:bodyPr>
          <a:lstStyle>
            <a:lvl1pPr indent="-419100" lvl="0" marL="457200">
              <a:spcBef>
                <a:spcPts val="600"/>
              </a:spcBef>
              <a:spcAft>
                <a:spcPts val="0"/>
              </a:spcAft>
              <a:buSzPts val="30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sp>
        <p:nvSpPr>
          <p:cNvPr id="16" name="Google Shape;16;p3"/>
          <p:cNvSpPr txBox="1"/>
          <p:nvPr>
            <p:ph idx="12" type="sldNum"/>
          </p:nvPr>
        </p:nvSpPr>
        <p:spPr>
          <a:xfrm>
            <a:off x="8556791" y="4749851"/>
            <a:ext cx="548700" cy="393525"/>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7" name="Shape 17"/>
        <p:cNvGrpSpPr/>
        <p:nvPr/>
      </p:nvGrpSpPr>
      <p:grpSpPr>
        <a:xfrm>
          <a:off x="0" y="0"/>
          <a:ext cx="0" cy="0"/>
          <a:chOff x="0" y="0"/>
          <a:chExt cx="0" cy="0"/>
        </a:xfrm>
      </p:grpSpPr>
      <p:sp>
        <p:nvSpPr>
          <p:cNvPr id="18" name="Google Shape;18;p4"/>
          <p:cNvSpPr txBox="1"/>
          <p:nvPr>
            <p:ph type="title"/>
          </p:nvPr>
        </p:nvSpPr>
        <p:spPr>
          <a:xfrm>
            <a:off x="457200" y="205978"/>
            <a:ext cx="8229600" cy="85725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19" name="Google Shape;19;p4"/>
          <p:cNvSpPr txBox="1"/>
          <p:nvPr>
            <p:ph idx="1" type="body"/>
          </p:nvPr>
        </p:nvSpPr>
        <p:spPr>
          <a:xfrm>
            <a:off x="457200" y="1200150"/>
            <a:ext cx="3994526" cy="3725681"/>
          </a:xfrm>
          <a:prstGeom prst="rect">
            <a:avLst/>
          </a:prstGeom>
        </p:spPr>
        <p:txBody>
          <a:bodyPr anchorCtr="0" anchor="t" bIns="91425" lIns="91425" spcFirstLastPara="1" rIns="91425" wrap="square" tIns="91425">
            <a:noAutofit/>
          </a:bodyPr>
          <a:lstStyle>
            <a:lvl1pPr indent="-419100" lvl="0" marL="457200">
              <a:spcBef>
                <a:spcPts val="600"/>
              </a:spcBef>
              <a:spcAft>
                <a:spcPts val="0"/>
              </a:spcAft>
              <a:buSzPts val="30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sp>
        <p:nvSpPr>
          <p:cNvPr id="20" name="Google Shape;20;p4"/>
          <p:cNvSpPr txBox="1"/>
          <p:nvPr>
            <p:ph idx="2" type="body"/>
          </p:nvPr>
        </p:nvSpPr>
        <p:spPr>
          <a:xfrm>
            <a:off x="4692274" y="1200150"/>
            <a:ext cx="3994526" cy="3725681"/>
          </a:xfrm>
          <a:prstGeom prst="rect">
            <a:avLst/>
          </a:prstGeom>
        </p:spPr>
        <p:txBody>
          <a:bodyPr anchorCtr="0" anchor="t" bIns="91425" lIns="91425" spcFirstLastPara="1" rIns="91425" wrap="square" tIns="91425">
            <a:noAutofit/>
          </a:bodyPr>
          <a:lstStyle>
            <a:lvl1pPr indent="-419100" lvl="0" marL="457200">
              <a:spcBef>
                <a:spcPts val="600"/>
              </a:spcBef>
              <a:spcAft>
                <a:spcPts val="0"/>
              </a:spcAft>
              <a:buSzPts val="30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sp>
        <p:nvSpPr>
          <p:cNvPr id="21" name="Google Shape;21;p4"/>
          <p:cNvSpPr txBox="1"/>
          <p:nvPr>
            <p:ph idx="12" type="sldNum"/>
          </p:nvPr>
        </p:nvSpPr>
        <p:spPr>
          <a:xfrm>
            <a:off x="8556791" y="4749851"/>
            <a:ext cx="548700" cy="393525"/>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2" name="Shape 22"/>
        <p:cNvGrpSpPr/>
        <p:nvPr/>
      </p:nvGrpSpPr>
      <p:grpSpPr>
        <a:xfrm>
          <a:off x="0" y="0"/>
          <a:ext cx="0" cy="0"/>
          <a:chOff x="0" y="0"/>
          <a:chExt cx="0" cy="0"/>
        </a:xfrm>
      </p:grpSpPr>
      <p:sp>
        <p:nvSpPr>
          <p:cNvPr id="23" name="Google Shape;23;p5"/>
          <p:cNvSpPr txBox="1"/>
          <p:nvPr>
            <p:ph type="title"/>
          </p:nvPr>
        </p:nvSpPr>
        <p:spPr>
          <a:xfrm>
            <a:off x="457200" y="205978"/>
            <a:ext cx="8229600" cy="85725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4" name="Google Shape;24;p5"/>
          <p:cNvSpPr txBox="1"/>
          <p:nvPr>
            <p:ph idx="12" type="sldNum"/>
          </p:nvPr>
        </p:nvSpPr>
        <p:spPr>
          <a:xfrm>
            <a:off x="8556791" y="4749851"/>
            <a:ext cx="548700" cy="393525"/>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25" name="Shape 25"/>
        <p:cNvGrpSpPr/>
        <p:nvPr/>
      </p:nvGrpSpPr>
      <p:grpSpPr>
        <a:xfrm>
          <a:off x="0" y="0"/>
          <a:ext cx="0" cy="0"/>
          <a:chOff x="0" y="0"/>
          <a:chExt cx="0" cy="0"/>
        </a:xfrm>
      </p:grpSpPr>
      <p:sp>
        <p:nvSpPr>
          <p:cNvPr id="26" name="Google Shape;26;p6"/>
          <p:cNvSpPr txBox="1"/>
          <p:nvPr>
            <p:ph idx="1" type="body"/>
          </p:nvPr>
        </p:nvSpPr>
        <p:spPr>
          <a:xfrm>
            <a:off x="457200" y="4406309"/>
            <a:ext cx="8229600" cy="519520"/>
          </a:xfrm>
          <a:prstGeom prst="rect">
            <a:avLst/>
          </a:prstGeom>
        </p:spPr>
        <p:txBody>
          <a:bodyPr anchorCtr="0" anchor="t" bIns="91425" lIns="91425" spcFirstLastPara="1" rIns="91425" wrap="square" tIns="91425">
            <a:noAutofit/>
          </a:bodyPr>
          <a:lstStyle>
            <a:lvl1pPr indent="-228600" lvl="0" marL="457200" algn="ctr">
              <a:spcBef>
                <a:spcPts val="360"/>
              </a:spcBef>
              <a:spcAft>
                <a:spcPts val="0"/>
              </a:spcAft>
              <a:buSzPts val="1800"/>
              <a:buNone/>
              <a:defRPr sz="1800"/>
            </a:lvl1pPr>
          </a:lstStyle>
          <a:p/>
        </p:txBody>
      </p:sp>
      <p:sp>
        <p:nvSpPr>
          <p:cNvPr id="27" name="Google Shape;27;p6"/>
          <p:cNvSpPr txBox="1"/>
          <p:nvPr>
            <p:ph idx="12" type="sldNum"/>
          </p:nvPr>
        </p:nvSpPr>
        <p:spPr>
          <a:xfrm>
            <a:off x="8556791" y="4749851"/>
            <a:ext cx="548700" cy="393525"/>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8" name="Shape 28"/>
        <p:cNvGrpSpPr/>
        <p:nvPr/>
      </p:nvGrpSpPr>
      <p:grpSpPr>
        <a:xfrm>
          <a:off x="0" y="0"/>
          <a:ext cx="0" cy="0"/>
          <a:chOff x="0" y="0"/>
          <a:chExt cx="0" cy="0"/>
        </a:xfrm>
      </p:grpSpPr>
      <p:sp>
        <p:nvSpPr>
          <p:cNvPr id="29" name="Google Shape;29;p7"/>
          <p:cNvSpPr txBox="1"/>
          <p:nvPr>
            <p:ph idx="12" type="sldNum"/>
          </p:nvPr>
        </p:nvSpPr>
        <p:spPr>
          <a:xfrm>
            <a:off x="8556791" y="4749851"/>
            <a:ext cx="548700" cy="393525"/>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05978"/>
            <a:ext cx="8229600" cy="857250"/>
          </a:xfrm>
          <a:prstGeom prst="rect">
            <a:avLst/>
          </a:prstGeom>
          <a:noFill/>
          <a:ln>
            <a:noFill/>
          </a:ln>
        </p:spPr>
        <p:txBody>
          <a:bodyPr anchorCtr="0" anchor="b" bIns="91425" lIns="91425" spcFirstLastPara="1" rIns="91425" wrap="square" tIns="91425">
            <a:noAutofit/>
          </a:bodyPr>
          <a:lstStyle>
            <a:lvl1pPr lvl="0">
              <a:spcBef>
                <a:spcPts val="0"/>
              </a:spcBef>
              <a:spcAft>
                <a:spcPts val="0"/>
              </a:spcAft>
              <a:buClr>
                <a:schemeClr val="dk1"/>
              </a:buClr>
              <a:buSzPts val="3600"/>
              <a:buNone/>
              <a:defRPr b="1" sz="3600">
                <a:solidFill>
                  <a:schemeClr val="dk1"/>
                </a:solidFill>
              </a:defRPr>
            </a:lvl1pPr>
            <a:lvl2pPr lvl="1">
              <a:spcBef>
                <a:spcPts val="0"/>
              </a:spcBef>
              <a:spcAft>
                <a:spcPts val="0"/>
              </a:spcAft>
              <a:buClr>
                <a:schemeClr val="dk1"/>
              </a:buClr>
              <a:buSzPts val="3600"/>
              <a:buNone/>
              <a:defRPr b="1" sz="3600">
                <a:solidFill>
                  <a:schemeClr val="dk1"/>
                </a:solidFill>
              </a:defRPr>
            </a:lvl2pPr>
            <a:lvl3pPr lvl="2">
              <a:spcBef>
                <a:spcPts val="0"/>
              </a:spcBef>
              <a:spcAft>
                <a:spcPts val="0"/>
              </a:spcAft>
              <a:buClr>
                <a:schemeClr val="dk1"/>
              </a:buClr>
              <a:buSzPts val="3600"/>
              <a:buNone/>
              <a:defRPr b="1" sz="3600">
                <a:solidFill>
                  <a:schemeClr val="dk1"/>
                </a:solidFill>
              </a:defRPr>
            </a:lvl3pPr>
            <a:lvl4pPr lvl="3">
              <a:spcBef>
                <a:spcPts val="0"/>
              </a:spcBef>
              <a:spcAft>
                <a:spcPts val="0"/>
              </a:spcAft>
              <a:buClr>
                <a:schemeClr val="dk1"/>
              </a:buClr>
              <a:buSzPts val="3600"/>
              <a:buNone/>
              <a:defRPr b="1" sz="3600">
                <a:solidFill>
                  <a:schemeClr val="dk1"/>
                </a:solidFill>
              </a:defRPr>
            </a:lvl4pPr>
            <a:lvl5pPr lvl="4">
              <a:spcBef>
                <a:spcPts val="0"/>
              </a:spcBef>
              <a:spcAft>
                <a:spcPts val="0"/>
              </a:spcAft>
              <a:buClr>
                <a:schemeClr val="dk1"/>
              </a:buClr>
              <a:buSzPts val="3600"/>
              <a:buNone/>
              <a:defRPr b="1" sz="3600">
                <a:solidFill>
                  <a:schemeClr val="dk1"/>
                </a:solidFill>
              </a:defRPr>
            </a:lvl5pPr>
            <a:lvl6pPr lvl="5">
              <a:spcBef>
                <a:spcPts val="0"/>
              </a:spcBef>
              <a:spcAft>
                <a:spcPts val="0"/>
              </a:spcAft>
              <a:buClr>
                <a:schemeClr val="dk1"/>
              </a:buClr>
              <a:buSzPts val="3600"/>
              <a:buNone/>
              <a:defRPr b="1" sz="3600">
                <a:solidFill>
                  <a:schemeClr val="dk1"/>
                </a:solidFill>
              </a:defRPr>
            </a:lvl6pPr>
            <a:lvl7pPr lvl="6">
              <a:spcBef>
                <a:spcPts val="0"/>
              </a:spcBef>
              <a:spcAft>
                <a:spcPts val="0"/>
              </a:spcAft>
              <a:buClr>
                <a:schemeClr val="dk1"/>
              </a:buClr>
              <a:buSzPts val="3600"/>
              <a:buNone/>
              <a:defRPr b="1" sz="3600">
                <a:solidFill>
                  <a:schemeClr val="dk1"/>
                </a:solidFill>
              </a:defRPr>
            </a:lvl7pPr>
            <a:lvl8pPr lvl="7">
              <a:spcBef>
                <a:spcPts val="0"/>
              </a:spcBef>
              <a:spcAft>
                <a:spcPts val="0"/>
              </a:spcAft>
              <a:buClr>
                <a:schemeClr val="dk1"/>
              </a:buClr>
              <a:buSzPts val="3600"/>
              <a:buNone/>
              <a:defRPr b="1" sz="3600">
                <a:solidFill>
                  <a:schemeClr val="dk1"/>
                </a:solidFill>
              </a:defRPr>
            </a:lvl8pPr>
            <a:lvl9pPr lvl="8">
              <a:spcBef>
                <a:spcPts val="0"/>
              </a:spcBef>
              <a:spcAft>
                <a:spcPts val="0"/>
              </a:spcAft>
              <a:buClr>
                <a:schemeClr val="dk1"/>
              </a:buClr>
              <a:buSzPts val="3600"/>
              <a:buNone/>
              <a:defRPr b="1" sz="3600">
                <a:solidFill>
                  <a:schemeClr val="dk1"/>
                </a:solidFill>
              </a:defRPr>
            </a:lvl9pPr>
          </a:lstStyle>
          <a:p/>
        </p:txBody>
      </p:sp>
      <p:sp>
        <p:nvSpPr>
          <p:cNvPr id="7" name="Google Shape;7;p1"/>
          <p:cNvSpPr txBox="1"/>
          <p:nvPr>
            <p:ph idx="1" type="body"/>
          </p:nvPr>
        </p:nvSpPr>
        <p:spPr>
          <a:xfrm>
            <a:off x="457200" y="1200150"/>
            <a:ext cx="8229600" cy="3725681"/>
          </a:xfrm>
          <a:prstGeom prst="rect">
            <a:avLst/>
          </a:prstGeom>
          <a:noFill/>
          <a:ln>
            <a:noFill/>
          </a:ln>
        </p:spPr>
        <p:txBody>
          <a:bodyPr anchorCtr="0" anchor="t" bIns="91425" lIns="91425" spcFirstLastPara="1" rIns="91425" wrap="square" tIns="91425">
            <a:noAutofit/>
          </a:bodyPr>
          <a:lstStyle>
            <a:lvl1pPr indent="-419100" lvl="0" marL="457200">
              <a:spcBef>
                <a:spcPts val="600"/>
              </a:spcBef>
              <a:spcAft>
                <a:spcPts val="0"/>
              </a:spcAft>
              <a:buClr>
                <a:schemeClr val="dk1"/>
              </a:buClr>
              <a:buSzPts val="3000"/>
              <a:buChar char="●"/>
              <a:defRPr sz="3000">
                <a:solidFill>
                  <a:schemeClr val="dk1"/>
                </a:solidFill>
              </a:defRPr>
            </a:lvl1pPr>
            <a:lvl2pPr indent="-381000" lvl="1" marL="914400">
              <a:spcBef>
                <a:spcPts val="0"/>
              </a:spcBef>
              <a:spcAft>
                <a:spcPts val="0"/>
              </a:spcAft>
              <a:buClr>
                <a:schemeClr val="dk1"/>
              </a:buClr>
              <a:buSzPts val="2400"/>
              <a:buChar char="○"/>
              <a:defRPr sz="2400">
                <a:solidFill>
                  <a:schemeClr val="dk1"/>
                </a:solidFill>
              </a:defRPr>
            </a:lvl2pPr>
            <a:lvl3pPr indent="-381000" lvl="2" marL="1371600">
              <a:spcBef>
                <a:spcPts val="0"/>
              </a:spcBef>
              <a:spcAft>
                <a:spcPts val="0"/>
              </a:spcAft>
              <a:buClr>
                <a:schemeClr val="dk1"/>
              </a:buClr>
              <a:buSzPts val="2400"/>
              <a:buChar char="■"/>
              <a:defRPr sz="2400">
                <a:solidFill>
                  <a:schemeClr val="dk1"/>
                </a:solidFill>
              </a:defRPr>
            </a:lvl3pPr>
            <a:lvl4pPr indent="-342900" lvl="3" marL="1828800">
              <a:spcBef>
                <a:spcPts val="0"/>
              </a:spcBef>
              <a:spcAft>
                <a:spcPts val="0"/>
              </a:spcAft>
              <a:buClr>
                <a:schemeClr val="dk1"/>
              </a:buClr>
              <a:buSzPts val="1800"/>
              <a:buChar char="●"/>
              <a:defRPr sz="1800">
                <a:solidFill>
                  <a:schemeClr val="dk1"/>
                </a:solidFill>
              </a:defRPr>
            </a:lvl4pPr>
            <a:lvl5pPr indent="-342900" lvl="4" marL="2286000">
              <a:spcBef>
                <a:spcPts val="0"/>
              </a:spcBef>
              <a:spcAft>
                <a:spcPts val="0"/>
              </a:spcAft>
              <a:buClr>
                <a:schemeClr val="dk1"/>
              </a:buClr>
              <a:buSzPts val="1800"/>
              <a:buChar char="○"/>
              <a:defRPr sz="1800">
                <a:solidFill>
                  <a:schemeClr val="dk1"/>
                </a:solidFill>
              </a:defRPr>
            </a:lvl5pPr>
            <a:lvl6pPr indent="-342900" lvl="5" marL="2743200">
              <a:spcBef>
                <a:spcPts val="0"/>
              </a:spcBef>
              <a:spcAft>
                <a:spcPts val="0"/>
              </a:spcAft>
              <a:buClr>
                <a:schemeClr val="dk1"/>
              </a:buClr>
              <a:buSzPts val="1800"/>
              <a:buChar char="■"/>
              <a:defRPr sz="1800">
                <a:solidFill>
                  <a:schemeClr val="dk1"/>
                </a:solidFill>
              </a:defRPr>
            </a:lvl6pPr>
            <a:lvl7pPr indent="-342900" lvl="6" marL="3200400">
              <a:spcBef>
                <a:spcPts val="0"/>
              </a:spcBef>
              <a:spcAft>
                <a:spcPts val="0"/>
              </a:spcAft>
              <a:buClr>
                <a:schemeClr val="dk1"/>
              </a:buClr>
              <a:buSzPts val="1800"/>
              <a:buChar char="●"/>
              <a:defRPr sz="1800">
                <a:solidFill>
                  <a:schemeClr val="dk1"/>
                </a:solidFill>
              </a:defRPr>
            </a:lvl7pPr>
            <a:lvl8pPr indent="-342900" lvl="7" marL="3657600">
              <a:spcBef>
                <a:spcPts val="0"/>
              </a:spcBef>
              <a:spcAft>
                <a:spcPts val="0"/>
              </a:spcAft>
              <a:buClr>
                <a:schemeClr val="dk1"/>
              </a:buClr>
              <a:buSzPts val="1800"/>
              <a:buChar char="○"/>
              <a:defRPr sz="1800">
                <a:solidFill>
                  <a:schemeClr val="dk1"/>
                </a:solidFill>
              </a:defRPr>
            </a:lvl8pPr>
            <a:lvl9pPr indent="-342900" lvl="8" marL="4114800">
              <a:spcBef>
                <a:spcPts val="0"/>
              </a:spcBef>
              <a:spcAft>
                <a:spcPts val="0"/>
              </a:spcAft>
              <a:buClr>
                <a:schemeClr val="dk1"/>
              </a:buClr>
              <a:buSzPts val="1800"/>
              <a:buChar char="■"/>
              <a:defRPr sz="1800">
                <a:solidFill>
                  <a:schemeClr val="dk1"/>
                </a:solidFill>
              </a:defRPr>
            </a:lvl9pPr>
          </a:lstStyle>
          <a:p/>
        </p:txBody>
      </p:sp>
      <p:sp>
        <p:nvSpPr>
          <p:cNvPr id="8" name="Google Shape;8;p1"/>
          <p:cNvSpPr txBox="1"/>
          <p:nvPr>
            <p:ph idx="12" type="sldNum"/>
          </p:nvPr>
        </p:nvSpPr>
        <p:spPr>
          <a:xfrm>
            <a:off x="8556791" y="4749851"/>
            <a:ext cx="548700" cy="393525"/>
          </a:xfrm>
          <a:prstGeom prst="rect">
            <a:avLst/>
          </a:prstGeom>
          <a:noFill/>
          <a:ln>
            <a:noFill/>
          </a:ln>
        </p:spPr>
        <p:txBody>
          <a:bodyPr anchorCtr="0" anchor="ctr" bIns="91425" lIns="91425" spcFirstLastPara="1" rIns="91425" wrap="square" tIns="91425">
            <a:noAutofit/>
          </a:bodyPr>
          <a:lstStyle>
            <a:lvl1pPr lvl="0" algn="r">
              <a:buNone/>
              <a:defRPr sz="1300">
                <a:solidFill>
                  <a:schemeClr val="dk1"/>
                </a:solidFill>
              </a:defRPr>
            </a:lvl1pPr>
            <a:lvl2pPr lvl="1" algn="r">
              <a:buNone/>
              <a:defRPr sz="1300">
                <a:solidFill>
                  <a:schemeClr val="dk1"/>
                </a:solidFill>
              </a:defRPr>
            </a:lvl2pPr>
            <a:lvl3pPr lvl="2" algn="r">
              <a:buNone/>
              <a:defRPr sz="1300">
                <a:solidFill>
                  <a:schemeClr val="dk1"/>
                </a:solidFill>
              </a:defRPr>
            </a:lvl3pPr>
            <a:lvl4pPr lvl="3" algn="r">
              <a:buNone/>
              <a:defRPr sz="1300">
                <a:solidFill>
                  <a:schemeClr val="dk1"/>
                </a:solidFill>
              </a:defRPr>
            </a:lvl4pPr>
            <a:lvl5pPr lvl="4" algn="r">
              <a:buNone/>
              <a:defRPr sz="1300">
                <a:solidFill>
                  <a:schemeClr val="dk1"/>
                </a:solidFill>
              </a:defRPr>
            </a:lvl5pPr>
            <a:lvl6pPr lvl="5" algn="r">
              <a:buNone/>
              <a:defRPr sz="1300">
                <a:solidFill>
                  <a:schemeClr val="dk1"/>
                </a:solidFill>
              </a:defRPr>
            </a:lvl6pPr>
            <a:lvl7pPr lvl="6" algn="r">
              <a:buNone/>
              <a:defRPr sz="1300">
                <a:solidFill>
                  <a:schemeClr val="dk1"/>
                </a:solidFill>
              </a:defRPr>
            </a:lvl7pPr>
            <a:lvl8pPr lvl="7" algn="r">
              <a:buNone/>
              <a:defRPr sz="1300">
                <a:solidFill>
                  <a:schemeClr val="dk1"/>
                </a:solidFill>
              </a:defRPr>
            </a:lvl8pPr>
            <a:lvl9pPr lvl="8" algn="r">
              <a:buNone/>
              <a:defRPr sz="1300">
                <a:solidFill>
                  <a:schemeClr val="dk1"/>
                </a:solidFill>
              </a:defRPr>
            </a:lvl9pPr>
          </a:lstStyle>
          <a:p>
            <a:pPr indent="0" lvl="0" marL="0" rtl="0" algn="r">
              <a:spcBef>
                <a:spcPts val="0"/>
              </a:spcBef>
              <a:spcAft>
                <a:spcPts val="0"/>
              </a:spcAft>
              <a:buNone/>
            </a:pPr>
            <a:fld id="{00000000-1234-1234-1234-123412341234}" type="slidenum">
              <a:rPr lang="e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www.garouofficiel.com/" TargetMode="External"/><Relationship Id="rId4" Type="http://schemas.openxmlformats.org/officeDocument/2006/relationships/hyperlink" Target="http://www.garouofficiel.com/" TargetMode="External"/><Relationship Id="rId5" Type="http://schemas.openxmlformats.org/officeDocument/2006/relationships/hyperlink" Target="http://fr.wikipedia.org/wiki/Quasimodo_%28personnage%29" TargetMode="External"/><Relationship Id="rId6" Type="http://schemas.openxmlformats.org/officeDocument/2006/relationships/hyperlink" Target="http://fr.wikipedia.org/wiki/France" TargetMode="External"/><Relationship Id="rId7" Type="http://schemas.openxmlformats.org/officeDocument/2006/relationships/hyperlink" Target="http://www.youtube.com/watch?v=D-2mBX3gI0Q" TargetMode="External"/><Relationship Id="rId8" Type="http://schemas.openxmlformats.org/officeDocument/2006/relationships/image" Target="../media/image7.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en.wikipedia.org/wiki/Boulogne-sur-Mer" TargetMode="External"/><Relationship Id="rId4" Type="http://schemas.openxmlformats.org/officeDocument/2006/relationships/image" Target="../media/image12.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hyperlink" Target="http://fr.wikipedia.org/wiki/Franck_Rib%C3%A9ry" TargetMode="External"/><Relationship Id="rId4" Type="http://schemas.openxmlformats.org/officeDocument/2006/relationships/hyperlink" Target="http://www.youtube.com/watch?v=dRvnh1-WIR0" TargetMode="External"/><Relationship Id="rId5" Type="http://schemas.openxmlformats.org/officeDocument/2006/relationships/image" Target="../media/image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9.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www.ladygaga.com/" TargetMode="External"/><Relationship Id="rId4" Type="http://schemas.openxmlformats.org/officeDocument/2006/relationships/hyperlink" Target="http://www.youtube.com/watch?v=lcioXWfioa4" TargetMode="External"/><Relationship Id="rId5" Type="http://schemas.openxmlformats.org/officeDocument/2006/relationships/image" Target="../media/image1.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1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16.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14.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17.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1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0.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22.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image" Target="../media/image24.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 Id="rId3" Type="http://schemas.openxmlformats.org/officeDocument/2006/relationships/image" Target="../media/image27.gi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 Id="rId3" Type="http://schemas.openxmlformats.org/officeDocument/2006/relationships/image" Target="../media/image25.jp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 Id="rId3" Type="http://schemas.openxmlformats.org/officeDocument/2006/relationships/image" Target="../media/image26.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www.zazofficial.com/" TargetMode="External"/><Relationship Id="rId4" Type="http://schemas.openxmlformats.org/officeDocument/2006/relationships/hyperlink" Target="http://www.youtube.com/watch?v=tmiI98EG1Fo" TargetMode="External"/><Relationship Id="rId5" Type="http://schemas.openxmlformats.org/officeDocument/2006/relationships/image" Target="../media/image5.jp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 Id="rId3" Type="http://schemas.openxmlformats.org/officeDocument/2006/relationships/image" Target="../media/image2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0.jpg"/><Relationship Id="rId4" Type="http://schemas.openxmlformats.org/officeDocument/2006/relationships/hyperlink" Target="http://fr.wikipedia.org/wiki/Marseille" TargetMode="External"/><Relationship Id="rId5" Type="http://schemas.openxmlformats.org/officeDocument/2006/relationships/hyperlink" Target="http://fr.wikipedia.org/wiki/Alg%C3%A9ri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fr.wikipedia.org/wiki/Zin%C3%A9dine_Zidane" TargetMode="External"/><Relationship Id="rId4" Type="http://schemas.openxmlformats.org/officeDocument/2006/relationships/hyperlink" Target="http://www.youtube.com/watch?v=3DKTrGS78a0" TargetMode="External"/><Relationship Id="rId5" Type="http://schemas.openxmlformats.org/officeDocument/2006/relationships/image" Target="../media/image8.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8.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larafabian.com/" TargetMode="External"/><Relationship Id="rId4" Type="http://schemas.openxmlformats.org/officeDocument/2006/relationships/hyperlink" Target="http://www.youtube.com/watch?v=bVvkcaY5khc" TargetMode="External"/><Relationship Id="rId5" Type="http://schemas.openxmlformats.org/officeDocument/2006/relationships/image" Target="../media/image15.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CE5CD"/>
        </a:solidFill>
      </p:bgPr>
    </p:bg>
    <p:spTree>
      <p:nvGrpSpPr>
        <p:cNvPr id="33" name="Shape 33"/>
        <p:cNvGrpSpPr/>
        <p:nvPr/>
      </p:nvGrpSpPr>
      <p:grpSpPr>
        <a:xfrm>
          <a:off x="0" y="0"/>
          <a:ext cx="0" cy="0"/>
          <a:chOff x="0" y="0"/>
          <a:chExt cx="0" cy="0"/>
        </a:xfrm>
      </p:grpSpPr>
      <p:sp>
        <p:nvSpPr>
          <p:cNvPr id="34" name="Google Shape;34;p8"/>
          <p:cNvSpPr txBox="1"/>
          <p:nvPr>
            <p:ph type="ctrTitle"/>
          </p:nvPr>
        </p:nvSpPr>
        <p:spPr>
          <a:xfrm>
            <a:off x="562725" y="343646"/>
            <a:ext cx="7772400" cy="482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l" sz="2400">
                <a:latin typeface="Comic Sans MS"/>
                <a:ea typeface="Comic Sans MS"/>
                <a:cs typeface="Comic Sans MS"/>
                <a:sym typeface="Comic Sans MS"/>
              </a:rPr>
              <a:t>Moi et mes amis célèbres</a:t>
            </a:r>
            <a:endParaRPr sz="2400">
              <a:latin typeface="Comic Sans MS"/>
              <a:ea typeface="Comic Sans MS"/>
              <a:cs typeface="Comic Sans MS"/>
              <a:sym typeface="Comic Sans MS"/>
            </a:endParaRPr>
          </a:p>
        </p:txBody>
      </p:sp>
      <p:pic>
        <p:nvPicPr>
          <p:cNvPr descr="1lady-gaga.jpg" id="35" name="Google Shape;35;p8"/>
          <p:cNvPicPr preferRelativeResize="0"/>
          <p:nvPr/>
        </p:nvPicPr>
        <p:blipFill>
          <a:blip r:embed="rId3">
            <a:alphaModFix/>
          </a:blip>
          <a:stretch>
            <a:fillRect/>
          </a:stretch>
        </p:blipFill>
        <p:spPr>
          <a:xfrm>
            <a:off x="93775" y="1024300"/>
            <a:ext cx="4152900" cy="2743200"/>
          </a:xfrm>
          <a:prstGeom prst="rect">
            <a:avLst/>
          </a:prstGeom>
          <a:noFill/>
          <a:ln>
            <a:noFill/>
          </a:ln>
        </p:spPr>
      </p:pic>
      <p:sp>
        <p:nvSpPr>
          <p:cNvPr id="36" name="Google Shape;36;p8"/>
          <p:cNvSpPr txBox="1"/>
          <p:nvPr/>
        </p:nvSpPr>
        <p:spPr>
          <a:xfrm>
            <a:off x="4615950" y="1063875"/>
            <a:ext cx="4431300" cy="40797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a:solidFill>
                  <a:schemeClr val="dk1"/>
                </a:solidFill>
              </a:rPr>
              <a:t>Nom-prénom: ....................</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Pays: ...................</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Ville: ...................</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Nationalité : ....................</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Métier: ………………...</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Âge : ............</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Goûts :............................................</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Sports pratiquées : .................................................</a:t>
            </a:r>
            <a:endParaRPr>
              <a:solidFill>
                <a:schemeClr val="dk1"/>
              </a:solidFill>
            </a:endParaRPr>
          </a:p>
          <a:p>
            <a:pPr indent="0" lvl="0" marL="0" rtl="0" algn="just">
              <a:lnSpc>
                <a:spcPct val="115000"/>
              </a:lnSpc>
              <a:spcBef>
                <a:spcPts val="0"/>
              </a:spcBef>
              <a:spcAft>
                <a:spcPts val="0"/>
              </a:spcAft>
              <a:buNone/>
            </a:pPr>
            <a:r>
              <a:rPr lang="el">
                <a:solidFill>
                  <a:schemeClr val="dk1"/>
                </a:solidFill>
              </a:rPr>
              <a:t>Portrait physique:...................................................</a:t>
            </a:r>
            <a:endParaRPr>
              <a:solidFill>
                <a:schemeClr val="dk1"/>
              </a:solidFill>
            </a:endParaRPr>
          </a:p>
          <a:p>
            <a:pPr indent="0" lvl="0" marL="0" rtl="0" algn="just">
              <a:lnSpc>
                <a:spcPct val="115000"/>
              </a:lnSpc>
              <a:spcBef>
                <a:spcPts val="0"/>
              </a:spcBef>
              <a:spcAft>
                <a:spcPts val="0"/>
              </a:spcAft>
              <a:buNone/>
            </a:pPr>
            <a:r>
              <a:rPr lang="el">
                <a:solidFill>
                  <a:schemeClr val="dk1"/>
                </a:solidFill>
              </a:rPr>
              <a:t>Qualités:………………………………………………..</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Défauts:................................................................</a:t>
            </a:r>
            <a:endParaRPr>
              <a:solidFill>
                <a:schemeClr val="dk1"/>
              </a:solidFill>
            </a:endParaRPr>
          </a:p>
          <a:p>
            <a:pPr indent="0" lvl="0" marL="0" rtl="0" algn="just">
              <a:lnSpc>
                <a:spcPct val="115000"/>
              </a:lnSpc>
              <a:spcBef>
                <a:spcPts val="0"/>
              </a:spcBef>
              <a:spcAft>
                <a:spcPts val="0"/>
              </a:spcAft>
              <a:buNone/>
            </a:pPr>
            <a:r>
              <a:t/>
            </a:r>
            <a:endParaRPr>
              <a:solidFill>
                <a:schemeClr val="dk1"/>
              </a:solidFill>
              <a:latin typeface="Georgia"/>
              <a:ea typeface="Georgia"/>
              <a:cs typeface="Georgia"/>
              <a:sym typeface="Georgia"/>
            </a:endParaRPr>
          </a:p>
          <a:p>
            <a:pPr indent="0" lvl="0" marL="0" rtl="0" algn="just">
              <a:lnSpc>
                <a:spcPct val="115000"/>
              </a:lnSpc>
              <a:spcBef>
                <a:spcPts val="0"/>
              </a:spcBef>
              <a:spcAft>
                <a:spcPts val="0"/>
              </a:spcAft>
              <a:buNone/>
            </a:pPr>
            <a:r>
              <a:t/>
            </a:r>
            <a:endParaRPr>
              <a:solidFill>
                <a:schemeClr val="dk1"/>
              </a:solidFill>
              <a:latin typeface="Georgia"/>
              <a:ea typeface="Georgia"/>
              <a:cs typeface="Georgia"/>
              <a:sym typeface="Georgia"/>
            </a:endParaRPr>
          </a:p>
          <a:p>
            <a:pPr indent="0" lvl="0" marL="0" rtl="0" algn="just">
              <a:lnSpc>
                <a:spcPct val="115000"/>
              </a:lnSpc>
              <a:spcBef>
                <a:spcPts val="0"/>
              </a:spcBef>
              <a:spcAft>
                <a:spcPts val="0"/>
              </a:spcAft>
              <a:buNone/>
            </a:pPr>
            <a:r>
              <a:t/>
            </a:r>
            <a:endParaRPr>
              <a:solidFill>
                <a:schemeClr val="dk1"/>
              </a:solidFill>
              <a:latin typeface="Georgia"/>
              <a:ea typeface="Georgia"/>
              <a:cs typeface="Georgia"/>
              <a:sym typeface="Georgia"/>
            </a:endParaRPr>
          </a:p>
          <a:p>
            <a:pPr indent="0" lvl="0" marL="0" rtl="0" algn="just">
              <a:lnSpc>
                <a:spcPct val="115000"/>
              </a:lnSpc>
              <a:spcBef>
                <a:spcPts val="0"/>
              </a:spcBef>
              <a:spcAft>
                <a:spcPts val="0"/>
              </a:spcAft>
              <a:buNone/>
            </a:pPr>
            <a:r>
              <a:t/>
            </a:r>
            <a:endParaRPr>
              <a:solidFill>
                <a:schemeClr val="dk1"/>
              </a:solidFill>
              <a:latin typeface="Georgia"/>
              <a:ea typeface="Georgia"/>
              <a:cs typeface="Georgia"/>
              <a:sym typeface="Georgia"/>
            </a:endParaRPr>
          </a:p>
          <a:p>
            <a:pPr indent="0" lvl="0" marL="0" rtl="0" algn="just">
              <a:lnSpc>
                <a:spcPct val="115000"/>
              </a:lnSpc>
              <a:spcBef>
                <a:spcPts val="0"/>
              </a:spcBef>
              <a:spcAft>
                <a:spcPts val="0"/>
              </a:spcAft>
              <a:buNone/>
            </a:pPr>
            <a:r>
              <a:t/>
            </a:r>
            <a:endParaRPr>
              <a:solidFill>
                <a:schemeClr val="dk1"/>
              </a:solidFill>
              <a:latin typeface="Georgia"/>
              <a:ea typeface="Georgia"/>
              <a:cs typeface="Georgia"/>
              <a:sym typeface="Georgia"/>
            </a:endParaRPr>
          </a:p>
          <a:p>
            <a:pPr indent="0" lvl="0" marL="0" rtl="0" algn="just">
              <a:lnSpc>
                <a:spcPct val="115000"/>
              </a:lnSpc>
              <a:spcBef>
                <a:spcPts val="0"/>
              </a:spcBef>
              <a:spcAft>
                <a:spcPts val="0"/>
              </a:spcAft>
              <a:buClr>
                <a:schemeClr val="dk1"/>
              </a:buClr>
              <a:buSzPts val="1100"/>
              <a:buFont typeface="Arial"/>
              <a:buNone/>
            </a:pPr>
            <a:r>
              <a:t/>
            </a:r>
            <a:endParaRPr>
              <a:solidFill>
                <a:schemeClr val="dk1"/>
              </a:solidFill>
              <a:latin typeface="Georgia"/>
              <a:ea typeface="Georgia"/>
              <a:cs typeface="Georgia"/>
              <a:sym typeface="Georgia"/>
            </a:endParaRPr>
          </a:p>
          <a:p>
            <a:pPr indent="0" lvl="0" marL="0" rtl="0" algn="l">
              <a:spcBef>
                <a:spcPts val="0"/>
              </a:spcBef>
              <a:spcAft>
                <a:spcPts val="0"/>
              </a:spcAft>
              <a:buNone/>
            </a:pPr>
            <a:r>
              <a:t/>
            </a:r>
            <a:endParaRPr/>
          </a:p>
        </p:txBody>
      </p:sp>
      <p:sp>
        <p:nvSpPr>
          <p:cNvPr id="37" name="Google Shape;37;p8"/>
          <p:cNvSpPr txBox="1"/>
          <p:nvPr/>
        </p:nvSpPr>
        <p:spPr>
          <a:xfrm>
            <a:off x="0" y="0"/>
            <a:ext cx="3000000" cy="300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l"/>
              <a:t> </a:t>
            </a:r>
            <a:endParaRPr/>
          </a:p>
        </p:txBody>
      </p:sp>
      <p:graphicFrame>
        <p:nvGraphicFramePr>
          <p:cNvPr id="38" name="Google Shape;38;p8"/>
          <p:cNvGraphicFramePr/>
          <p:nvPr/>
        </p:nvGraphicFramePr>
        <p:xfrm>
          <a:off x="304800" y="181725"/>
          <a:ext cx="3000000" cy="3000000"/>
        </p:xfrm>
        <a:graphic>
          <a:graphicData uri="http://schemas.openxmlformats.org/drawingml/2006/table">
            <a:tbl>
              <a:tblPr>
                <a:noFill/>
                <a:tableStyleId>{257EC28C-8E61-4AD5-98A0-679DC7B5D324}</a:tableStyleId>
              </a:tblPr>
              <a:tblGrid>
                <a:gridCol w="2249750"/>
                <a:gridCol w="1972775"/>
              </a:tblGrid>
              <a:tr h="2111350">
                <a:tc>
                  <a:txBody>
                    <a:bodyPr/>
                    <a:lstStyle/>
                    <a:p>
                      <a:pPr indent="0" lvl="0" marL="0" rtl="0" algn="l">
                        <a:lnSpc>
                          <a:spcPct val="115000"/>
                        </a:lnSpc>
                        <a:spcBef>
                          <a:spcPts val="0"/>
                        </a:spcBef>
                        <a:spcAft>
                          <a:spcPts val="0"/>
                        </a:spcAft>
                        <a:buNone/>
                      </a:pPr>
                      <a:r>
                        <a:rPr lang="el"/>
                        <a:t>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736250">
                <a:tc>
                  <a:txBody>
                    <a:bodyPr/>
                    <a:lstStyle/>
                    <a:p>
                      <a:pPr indent="0" lvl="0" marL="0" rtl="0" algn="l">
                        <a:lnSpc>
                          <a:spcPct val="115000"/>
                        </a:lnSpc>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92" name="Shape 92"/>
        <p:cNvGrpSpPr/>
        <p:nvPr/>
      </p:nvGrpSpPr>
      <p:grpSpPr>
        <a:xfrm>
          <a:off x="0" y="0"/>
          <a:ext cx="0" cy="0"/>
          <a:chOff x="0" y="0"/>
          <a:chExt cx="0" cy="0"/>
        </a:xfrm>
      </p:grpSpPr>
      <p:sp>
        <p:nvSpPr>
          <p:cNvPr id="93" name="Google Shape;93;p17"/>
          <p:cNvSpPr txBox="1"/>
          <p:nvPr>
            <p:ph idx="1" type="body"/>
          </p:nvPr>
        </p:nvSpPr>
        <p:spPr>
          <a:xfrm>
            <a:off x="457200" y="228600"/>
            <a:ext cx="8229600" cy="46971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Bonjour mes amis. Je m’ appelle…………………………………………………………………………</a:t>
            </a:r>
            <a:endParaRPr sz="1400"/>
          </a:p>
          <a:p>
            <a:pPr indent="0" lvl="0" marL="0" rtl="0" algn="l">
              <a:spcBef>
                <a:spcPts val="600"/>
              </a:spcBef>
              <a:spcAft>
                <a:spcPts val="0"/>
              </a:spcAft>
              <a:buNone/>
            </a:pPr>
            <a:r>
              <a:rPr lang="el" sz="1400"/>
              <a:t>………………………………………………………………………………………………………………………………………………………………………………………………………………………………………………………………………………………………………………………………………………………………………………………………………………………………………………………………………… Voulez- vous visiter mon site officiel? Qliquez </a:t>
            </a:r>
            <a:r>
              <a:rPr lang="el" sz="1400" u="sng">
                <a:solidFill>
                  <a:schemeClr val="hlink"/>
                </a:solidFill>
                <a:hlinkClick r:id="rId3"/>
              </a:rPr>
              <a:t>ici</a:t>
            </a:r>
            <a:r>
              <a:rPr lang="el" sz="1400"/>
              <a:t> ou tappez </a:t>
            </a:r>
            <a:r>
              <a:rPr lang="el" sz="1400" u="sng">
                <a:solidFill>
                  <a:schemeClr val="hlink"/>
                </a:solidFill>
                <a:hlinkClick r:id="rId4"/>
              </a:rPr>
              <a:t>http://www.garouofficiel.com/</a:t>
            </a:r>
            <a:endParaRPr sz="1400"/>
          </a:p>
          <a:p>
            <a:pPr indent="0" lvl="0" marL="0" rtl="0" algn="l">
              <a:spcBef>
                <a:spcPts val="600"/>
              </a:spcBef>
              <a:spcAft>
                <a:spcPts val="0"/>
              </a:spcAft>
              <a:buNone/>
            </a:pPr>
            <a:r>
              <a:rPr lang="el" sz="1400"/>
              <a:t>Je vous offre la chanson “Belle” de la comédie musicale Notre-Dame de Paris.  En </a:t>
            </a:r>
            <a:r>
              <a:rPr lang="el" sz="1400">
                <a:solidFill>
                  <a:srgbClr val="000000"/>
                </a:solidFill>
              </a:rPr>
              <a:t>interprétant le personnage de</a:t>
            </a:r>
            <a:r>
              <a:rPr lang="el" sz="1400">
                <a:solidFill>
                  <a:srgbClr val="000000"/>
                </a:solidFill>
                <a:uFill>
                  <a:noFill/>
                </a:uFill>
                <a:hlinkClick r:id="rId5">
                  <a:extLst>
                    <a:ext uri="{A12FA001-AC4F-418D-AE19-62706E023703}">
                      <ahyp:hlinkClr val="tx"/>
                    </a:ext>
                  </a:extLst>
                </a:hlinkClick>
              </a:rPr>
              <a:t> Quasimodo</a:t>
            </a:r>
            <a:r>
              <a:rPr lang="el" sz="1100"/>
              <a:t>, </a:t>
            </a:r>
            <a:r>
              <a:rPr lang="el" sz="1400"/>
              <a:t>je suis devenu</a:t>
            </a:r>
            <a:r>
              <a:rPr lang="el" sz="1100"/>
              <a:t> </a:t>
            </a:r>
            <a:r>
              <a:rPr lang="el" sz="1400">
                <a:solidFill>
                  <a:srgbClr val="000000"/>
                </a:solidFill>
              </a:rPr>
              <a:t>célèbre en</a:t>
            </a:r>
            <a:r>
              <a:rPr lang="el" sz="1400">
                <a:solidFill>
                  <a:srgbClr val="000000"/>
                </a:solidFill>
                <a:uFill>
                  <a:noFill/>
                </a:uFill>
                <a:hlinkClick r:id="rId6">
                  <a:extLst>
                    <a:ext uri="{A12FA001-AC4F-418D-AE19-62706E023703}">
                      <ahyp:hlinkClr val="tx"/>
                    </a:ext>
                  </a:extLst>
                </a:hlinkClick>
              </a:rPr>
              <a:t> France</a:t>
            </a:r>
            <a:r>
              <a:rPr lang="el" sz="1400"/>
              <a:t>.</a:t>
            </a:r>
            <a:endParaRPr sz="1400"/>
          </a:p>
          <a:p>
            <a:pPr indent="0" lvl="0" marL="0" rtl="0" algn="l">
              <a:spcBef>
                <a:spcPts val="600"/>
              </a:spcBef>
              <a:spcAft>
                <a:spcPts val="0"/>
              </a:spcAft>
              <a:buNone/>
            </a:pPr>
            <a:r>
              <a:t/>
            </a:r>
            <a:endParaRPr sz="1400"/>
          </a:p>
        </p:txBody>
      </p:sp>
      <p:pic>
        <p:nvPicPr>
          <p:cNvPr descr="NOTRE DAME DE PARIS - COMEDIA MUSICAL&#10;&#10;ESTRENO: 1998&#10;&#10;MÚSICA: RICARDO COCCIANTE&#10;&#10;TEXTO: LUC PLAMONDON&#10;&#10;20. BELLE&#10;&#10;INTERPRETAN:&#10;&#10;QUASIMODO: GAROU&#10;&#10;FROLLO: DANIEL LAVOIE    &#10;&#10;PHOEBUS: PATRICK FIORI    &#10;&#10;TAMBIÉN INTEGRAN EL REPARTO GENERAL:&#10;&#10;ESMERALDA: HÉLÈNE SÉGARA   &#10;&#10;FLOR DE LIS: JULIE ZENATTI" id="94" name="Google Shape;94;p17" title="BELLE - NOTRE DAME DE PARIS - GAROU &amp; DANIEL LAVOIE &amp; PATRICK FIORI">
            <a:hlinkClick r:id="rId7"/>
          </p:cNvPr>
          <p:cNvPicPr preferRelativeResize="0"/>
          <p:nvPr/>
        </p:nvPicPr>
        <p:blipFill>
          <a:blip r:embed="rId8">
            <a:alphaModFix/>
          </a:blip>
          <a:stretch>
            <a:fillRect/>
          </a:stretch>
        </p:blipFill>
        <p:spPr>
          <a:xfrm>
            <a:off x="5515700" y="2441875"/>
            <a:ext cx="3628299" cy="24838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6D7A8"/>
        </a:solidFill>
      </p:bgPr>
    </p:bg>
    <p:spTree>
      <p:nvGrpSpPr>
        <p:cNvPr id="98" name="Shape 98"/>
        <p:cNvGrpSpPr/>
        <p:nvPr/>
      </p:nvGrpSpPr>
      <p:grpSpPr>
        <a:xfrm>
          <a:off x="0" y="0"/>
          <a:ext cx="0" cy="0"/>
          <a:chOff x="0" y="0"/>
          <a:chExt cx="0" cy="0"/>
        </a:xfrm>
      </p:grpSpPr>
      <p:sp>
        <p:nvSpPr>
          <p:cNvPr id="99" name="Google Shape;99;p18"/>
          <p:cNvSpPr txBox="1"/>
          <p:nvPr>
            <p:ph idx="1" type="body"/>
          </p:nvPr>
        </p:nvSpPr>
        <p:spPr>
          <a:xfrm>
            <a:off x="4958850" y="298950"/>
            <a:ext cx="3974100" cy="46269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t>Nom-prénom: </a:t>
            </a:r>
            <a:r>
              <a:rPr b="1" lang="el" sz="1400"/>
              <a:t>Franck Henry Pierre Ribéry</a:t>
            </a:r>
            <a:endParaRPr sz="1400"/>
          </a:p>
          <a:p>
            <a:pPr indent="0" lvl="0" marL="0" rtl="0" algn="just">
              <a:lnSpc>
                <a:spcPct val="115000"/>
              </a:lnSpc>
              <a:spcBef>
                <a:spcPts val="0"/>
              </a:spcBef>
              <a:spcAft>
                <a:spcPts val="0"/>
              </a:spcAft>
              <a:buClr>
                <a:schemeClr val="dk1"/>
              </a:buClr>
              <a:buSzPts val="1100"/>
              <a:buFont typeface="Arial"/>
              <a:buNone/>
            </a:pPr>
            <a:r>
              <a:rPr lang="el" sz="1400"/>
              <a:t>Pays: </a:t>
            </a:r>
            <a:r>
              <a:rPr b="1" lang="el" sz="1400"/>
              <a:t>France</a:t>
            </a:r>
            <a:endParaRPr b="1" sz="1400"/>
          </a:p>
          <a:p>
            <a:pPr indent="0" lvl="0" marL="0" rtl="0" algn="just">
              <a:lnSpc>
                <a:spcPct val="115000"/>
              </a:lnSpc>
              <a:spcBef>
                <a:spcPts val="0"/>
              </a:spcBef>
              <a:spcAft>
                <a:spcPts val="0"/>
              </a:spcAft>
              <a:buClr>
                <a:schemeClr val="dk1"/>
              </a:buClr>
              <a:buSzPts val="1100"/>
              <a:buFont typeface="Arial"/>
              <a:buNone/>
            </a:pPr>
            <a:r>
              <a:rPr lang="el" sz="1400"/>
              <a:t>Ville: </a:t>
            </a:r>
            <a:r>
              <a:rPr b="1" lang="el" sz="1400">
                <a:solidFill>
                  <a:srgbClr val="000000"/>
                </a:solidFill>
                <a:uFill>
                  <a:noFill/>
                </a:uFill>
                <a:hlinkClick r:id="rId3">
                  <a:extLst>
                    <a:ext uri="{A12FA001-AC4F-418D-AE19-62706E023703}">
                      <ahyp:hlinkClr val="tx"/>
                    </a:ext>
                  </a:extLst>
                </a:hlinkClick>
              </a:rPr>
              <a:t>Boulogne-sur-Mer</a:t>
            </a:r>
            <a:endParaRPr b="1" sz="1400">
              <a:solidFill>
                <a:srgbClr val="000000"/>
              </a:solidFill>
            </a:endParaRPr>
          </a:p>
          <a:p>
            <a:pPr indent="0" lvl="0" marL="0" rtl="0" algn="just">
              <a:lnSpc>
                <a:spcPct val="115000"/>
              </a:lnSpc>
              <a:spcBef>
                <a:spcPts val="0"/>
              </a:spcBef>
              <a:spcAft>
                <a:spcPts val="0"/>
              </a:spcAft>
              <a:buClr>
                <a:schemeClr val="dk1"/>
              </a:buClr>
              <a:buSzPts val="1100"/>
              <a:buFont typeface="Arial"/>
              <a:buNone/>
            </a:pPr>
            <a:r>
              <a:rPr lang="el" sz="1400"/>
              <a:t>Nationalité : </a:t>
            </a:r>
            <a:r>
              <a:rPr b="1" lang="el" sz="1400"/>
              <a:t>française</a:t>
            </a:r>
            <a:endParaRPr b="1" sz="1400"/>
          </a:p>
          <a:p>
            <a:pPr indent="0" lvl="0" marL="0" rtl="0" algn="just">
              <a:lnSpc>
                <a:spcPct val="115000"/>
              </a:lnSpc>
              <a:spcBef>
                <a:spcPts val="0"/>
              </a:spcBef>
              <a:spcAft>
                <a:spcPts val="0"/>
              </a:spcAft>
              <a:buClr>
                <a:schemeClr val="dk1"/>
              </a:buClr>
              <a:buSzPts val="1100"/>
              <a:buFont typeface="Arial"/>
              <a:buNone/>
            </a:pPr>
            <a:r>
              <a:rPr lang="el" sz="1400"/>
              <a:t>Métier: </a:t>
            </a:r>
            <a:r>
              <a:rPr b="1" lang="el" sz="1400"/>
              <a:t>joueur de football pour Bayern Munich</a:t>
            </a:r>
            <a:endParaRPr b="1" sz="1400"/>
          </a:p>
          <a:p>
            <a:pPr indent="0" lvl="0" marL="0" rtl="0" algn="just">
              <a:lnSpc>
                <a:spcPct val="115000"/>
              </a:lnSpc>
              <a:spcBef>
                <a:spcPts val="0"/>
              </a:spcBef>
              <a:spcAft>
                <a:spcPts val="0"/>
              </a:spcAft>
              <a:buClr>
                <a:schemeClr val="dk1"/>
              </a:buClr>
              <a:buSzPts val="1100"/>
              <a:buFont typeface="Arial"/>
              <a:buNone/>
            </a:pPr>
            <a:r>
              <a:rPr lang="el" sz="1400"/>
              <a:t>Âge : </a:t>
            </a:r>
            <a:r>
              <a:rPr b="1" lang="el" sz="1400"/>
              <a:t>32</a:t>
            </a:r>
            <a:endParaRPr sz="1400"/>
          </a:p>
          <a:p>
            <a:pPr indent="0" lvl="0" marL="0" rtl="0" algn="just">
              <a:lnSpc>
                <a:spcPct val="115000"/>
              </a:lnSpc>
              <a:spcBef>
                <a:spcPts val="0"/>
              </a:spcBef>
              <a:spcAft>
                <a:spcPts val="0"/>
              </a:spcAft>
              <a:buClr>
                <a:schemeClr val="dk1"/>
              </a:buClr>
              <a:buSzPts val="1100"/>
              <a:buFont typeface="Arial"/>
              <a:buNone/>
            </a:pPr>
            <a:r>
              <a:rPr lang="el" sz="1400"/>
              <a:t>Sports pratiquées : </a:t>
            </a:r>
            <a:r>
              <a:rPr b="1" lang="el" sz="1400"/>
              <a:t>football, cyclisme</a:t>
            </a:r>
            <a:endParaRPr b="1" sz="1400"/>
          </a:p>
          <a:p>
            <a:pPr indent="0" lvl="0" marL="0" rtl="0" algn="just">
              <a:lnSpc>
                <a:spcPct val="115000"/>
              </a:lnSpc>
              <a:spcBef>
                <a:spcPts val="0"/>
              </a:spcBef>
              <a:spcAft>
                <a:spcPts val="0"/>
              </a:spcAft>
              <a:buClr>
                <a:schemeClr val="dk1"/>
              </a:buClr>
              <a:buSzPts val="1100"/>
              <a:buFont typeface="Arial"/>
              <a:buNone/>
            </a:pPr>
            <a:r>
              <a:rPr lang="el" sz="1400"/>
              <a:t>Portrait physique: </a:t>
            </a:r>
            <a:r>
              <a:rPr b="1" lang="el" sz="1400"/>
              <a:t>de taille moyenne, brun, yeux marron, à deux ans, suite à un accident de voiture, Ribéry a été marqué d'une large cicatrice au visage.</a:t>
            </a:r>
            <a:endParaRPr b="1" sz="1400"/>
          </a:p>
          <a:p>
            <a:pPr indent="0" lvl="0" marL="0" rtl="0" algn="just">
              <a:lnSpc>
                <a:spcPct val="115000"/>
              </a:lnSpc>
              <a:spcBef>
                <a:spcPts val="0"/>
              </a:spcBef>
              <a:spcAft>
                <a:spcPts val="0"/>
              </a:spcAft>
              <a:buClr>
                <a:schemeClr val="dk1"/>
              </a:buClr>
              <a:buSzPts val="1100"/>
              <a:buFont typeface="Arial"/>
              <a:buNone/>
            </a:pPr>
            <a:r>
              <a:rPr lang="el" sz="1400"/>
              <a:t>Qualités:</a:t>
            </a:r>
            <a:r>
              <a:rPr b="1" lang="el" sz="1400"/>
              <a:t>motivation, force de caractère </a:t>
            </a:r>
            <a:endParaRPr b="1" sz="1400"/>
          </a:p>
          <a:p>
            <a:pPr indent="0" lvl="0" marL="0" rtl="0" algn="just">
              <a:lnSpc>
                <a:spcPct val="115000"/>
              </a:lnSpc>
              <a:spcBef>
                <a:spcPts val="0"/>
              </a:spcBef>
              <a:spcAft>
                <a:spcPts val="0"/>
              </a:spcAft>
              <a:buClr>
                <a:schemeClr val="dk1"/>
              </a:buClr>
              <a:buSzPts val="1100"/>
              <a:buFont typeface="Arial"/>
              <a:buNone/>
            </a:pPr>
            <a:r>
              <a:rPr lang="el" sz="1400"/>
              <a:t>Défauts: </a:t>
            </a:r>
            <a:r>
              <a:rPr b="1" lang="el" sz="1400"/>
              <a:t>jaloux (grande jalousie envers Yoann Gourcuff)</a:t>
            </a:r>
            <a:endParaRPr b="1"/>
          </a:p>
        </p:txBody>
      </p:sp>
      <p:pic>
        <p:nvPicPr>
          <p:cNvPr descr="1franck-ribery_2583140b.jpg" id="100" name="Google Shape;100;p18"/>
          <p:cNvPicPr preferRelativeResize="0"/>
          <p:nvPr/>
        </p:nvPicPr>
        <p:blipFill>
          <a:blip r:embed="rId4">
            <a:alphaModFix/>
          </a:blip>
          <a:stretch>
            <a:fillRect/>
          </a:stretch>
        </p:blipFill>
        <p:spPr>
          <a:xfrm>
            <a:off x="800100" y="723900"/>
            <a:ext cx="4026875" cy="36957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6D7A8"/>
        </a:solidFill>
      </p:bgPr>
    </p:bg>
    <p:spTree>
      <p:nvGrpSpPr>
        <p:cNvPr id="104" name="Shape 104"/>
        <p:cNvGrpSpPr/>
        <p:nvPr/>
      </p:nvGrpSpPr>
      <p:grpSpPr>
        <a:xfrm>
          <a:off x="0" y="0"/>
          <a:ext cx="0" cy="0"/>
          <a:chOff x="0" y="0"/>
          <a:chExt cx="0" cy="0"/>
        </a:xfrm>
      </p:grpSpPr>
      <p:sp>
        <p:nvSpPr>
          <p:cNvPr id="105" name="Google Shape;105;p19"/>
          <p:cNvSpPr txBox="1"/>
          <p:nvPr>
            <p:ph idx="1" type="body"/>
          </p:nvPr>
        </p:nvSpPr>
        <p:spPr>
          <a:xfrm>
            <a:off x="457200" y="184650"/>
            <a:ext cx="8229600" cy="47412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Bonjour tout le monde! C’ est moi,...............................................................................................</a:t>
            </a:r>
            <a:endParaRPr sz="1400"/>
          </a:p>
          <a:p>
            <a:pPr indent="0" lvl="0" marL="0" rtl="0" algn="l">
              <a:spcBef>
                <a:spcPts val="600"/>
              </a:spcBef>
              <a:spcAft>
                <a:spcPts val="0"/>
              </a:spcAft>
              <a:buNone/>
            </a:pPr>
            <a:r>
              <a:rPr lang="el" sz="1400"/>
              <a:t>………………………………………………………………………………………………………………………………………………………………………………………………………………………………………………………………………………………………………………………………………………………………………………………………………………………………………………………………………… </a:t>
            </a:r>
            <a:endParaRPr sz="1400"/>
          </a:p>
          <a:p>
            <a:pPr indent="0" lvl="0" marL="0" rtl="0" algn="l">
              <a:spcBef>
                <a:spcPts val="600"/>
              </a:spcBef>
              <a:spcAft>
                <a:spcPts val="0"/>
              </a:spcAft>
              <a:buNone/>
            </a:pPr>
            <a:r>
              <a:rPr lang="el" sz="1400"/>
              <a:t>Pour plus d’ informations visitez Wikipedia, </a:t>
            </a:r>
            <a:r>
              <a:rPr lang="el" sz="1400" u="sng">
                <a:solidFill>
                  <a:schemeClr val="hlink"/>
                </a:solidFill>
                <a:hlinkClick r:id="rId3"/>
              </a:rPr>
              <a:t>http://fr.wikipedia.org/wiki/Franck_Rib%C3%A9ry</a:t>
            </a:r>
            <a:endParaRPr sz="1400"/>
          </a:p>
          <a:p>
            <a:pPr indent="0" lvl="0" marL="0" rtl="0" algn="l">
              <a:spcBef>
                <a:spcPts val="600"/>
              </a:spcBef>
              <a:spcAft>
                <a:spcPts val="0"/>
              </a:spcAft>
              <a:buNone/>
            </a:pPr>
            <a:r>
              <a:rPr lang="el" sz="1400"/>
              <a:t>Pour voir mes cinq meilleurs goals, regardez cette vidéo: </a:t>
            </a:r>
            <a:endParaRPr sz="1400"/>
          </a:p>
        </p:txBody>
      </p:sp>
      <p:pic>
        <p:nvPicPr>
          <p:cNvPr descr="Franck Ribéry is an extraordinary fan favourite known for his energy, skill, and precise passing. Here are five of the star player's greatest goals for FC Bayern Munich!&#10;&#10;The Official Bundesliga YouTube channel gives you access to clips from Germany's football league that you won't find anywhere else.  Visit us at www.youtube.com/bundesliga to see what all the noise is about!  Subscribe now! http://goo.gl/MuJEUZ" id="106" name="Google Shape;106;p19" title="Franck Ribery - Top 5 Goals">
            <a:hlinkClick r:id="rId4"/>
          </p:cNvPr>
          <p:cNvPicPr preferRelativeResize="0"/>
          <p:nvPr/>
        </p:nvPicPr>
        <p:blipFill>
          <a:blip r:embed="rId5">
            <a:alphaModFix/>
          </a:blip>
          <a:stretch>
            <a:fillRect/>
          </a:stretch>
        </p:blipFill>
        <p:spPr>
          <a:xfrm>
            <a:off x="5196250" y="1828800"/>
            <a:ext cx="3848099" cy="29806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5A6BD"/>
        </a:solidFill>
      </p:bgPr>
    </p:bg>
    <p:spTree>
      <p:nvGrpSpPr>
        <p:cNvPr id="110" name="Shape 110"/>
        <p:cNvGrpSpPr/>
        <p:nvPr/>
      </p:nvGrpSpPr>
      <p:grpSpPr>
        <a:xfrm>
          <a:off x="0" y="0"/>
          <a:ext cx="0" cy="0"/>
          <a:chOff x="0" y="0"/>
          <a:chExt cx="0" cy="0"/>
        </a:xfrm>
      </p:grpSpPr>
      <p:sp>
        <p:nvSpPr>
          <p:cNvPr id="111" name="Google Shape;111;p20"/>
          <p:cNvSpPr txBox="1"/>
          <p:nvPr>
            <p:ph idx="1" type="body"/>
          </p:nvPr>
        </p:nvSpPr>
        <p:spPr>
          <a:xfrm>
            <a:off x="4431325" y="439625"/>
            <a:ext cx="4255500" cy="44862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t>Nom-prénom: Jeanne Antonakis</a:t>
            </a:r>
            <a:endParaRPr sz="1400"/>
          </a:p>
          <a:p>
            <a:pPr indent="0" lvl="0" marL="0" rtl="0" algn="just">
              <a:lnSpc>
                <a:spcPct val="115000"/>
              </a:lnSpc>
              <a:spcBef>
                <a:spcPts val="0"/>
              </a:spcBef>
              <a:spcAft>
                <a:spcPts val="0"/>
              </a:spcAft>
              <a:buClr>
                <a:schemeClr val="dk1"/>
              </a:buClr>
              <a:buSzPts val="1100"/>
              <a:buFont typeface="Arial"/>
              <a:buNone/>
            </a:pPr>
            <a:r>
              <a:rPr lang="el" sz="1400"/>
              <a:t>Pays: ...................</a:t>
            </a:r>
            <a:endParaRPr sz="1400"/>
          </a:p>
          <a:p>
            <a:pPr indent="0" lvl="0" marL="0" rtl="0" algn="just">
              <a:lnSpc>
                <a:spcPct val="115000"/>
              </a:lnSpc>
              <a:spcBef>
                <a:spcPts val="0"/>
              </a:spcBef>
              <a:spcAft>
                <a:spcPts val="0"/>
              </a:spcAft>
              <a:buClr>
                <a:schemeClr val="dk1"/>
              </a:buClr>
              <a:buSzPts val="1100"/>
              <a:buFont typeface="Arial"/>
              <a:buNone/>
            </a:pPr>
            <a:r>
              <a:rPr lang="el" sz="1400"/>
              <a:t>Ville: ...................</a:t>
            </a:r>
            <a:endParaRPr sz="1400"/>
          </a:p>
          <a:p>
            <a:pPr indent="0" lvl="0" marL="0" rtl="0" algn="just">
              <a:lnSpc>
                <a:spcPct val="115000"/>
              </a:lnSpc>
              <a:spcBef>
                <a:spcPts val="0"/>
              </a:spcBef>
              <a:spcAft>
                <a:spcPts val="0"/>
              </a:spcAft>
              <a:buClr>
                <a:schemeClr val="dk1"/>
              </a:buClr>
              <a:buSzPts val="1100"/>
              <a:buFont typeface="Arial"/>
              <a:buNone/>
            </a:pPr>
            <a:r>
              <a:rPr lang="el" sz="1400"/>
              <a:t>Nationalité:.............................  </a:t>
            </a:r>
            <a:endParaRPr sz="1400"/>
          </a:p>
          <a:p>
            <a:pPr indent="0" lvl="0" marL="0" rtl="0" algn="just">
              <a:lnSpc>
                <a:spcPct val="115000"/>
              </a:lnSpc>
              <a:spcBef>
                <a:spcPts val="0"/>
              </a:spcBef>
              <a:spcAft>
                <a:spcPts val="0"/>
              </a:spcAft>
              <a:buClr>
                <a:schemeClr val="dk1"/>
              </a:buClr>
              <a:buSzPts val="1100"/>
              <a:buFont typeface="Arial"/>
              <a:buNone/>
            </a:pPr>
            <a:r>
              <a:rPr lang="el" sz="1400"/>
              <a:t>Âge : ............</a:t>
            </a:r>
            <a:endParaRPr sz="1400"/>
          </a:p>
          <a:p>
            <a:pPr indent="0" lvl="0" marL="0" rtl="0" algn="just">
              <a:lnSpc>
                <a:spcPct val="115000"/>
              </a:lnSpc>
              <a:spcBef>
                <a:spcPts val="0"/>
              </a:spcBef>
              <a:spcAft>
                <a:spcPts val="0"/>
              </a:spcAft>
              <a:buClr>
                <a:schemeClr val="dk1"/>
              </a:buClr>
              <a:buSzPts val="1100"/>
              <a:buFont typeface="Arial"/>
              <a:buNone/>
            </a:pPr>
            <a:r>
              <a:rPr lang="el" sz="1400"/>
              <a:t>Métier: …………………..</a:t>
            </a:r>
            <a:endParaRPr sz="1400"/>
          </a:p>
          <a:p>
            <a:pPr indent="0" lvl="0" marL="0" rtl="0" algn="just">
              <a:lnSpc>
                <a:spcPct val="115000"/>
              </a:lnSpc>
              <a:spcBef>
                <a:spcPts val="0"/>
              </a:spcBef>
              <a:spcAft>
                <a:spcPts val="0"/>
              </a:spcAft>
              <a:buClr>
                <a:schemeClr val="dk1"/>
              </a:buClr>
              <a:buSzPts val="1100"/>
              <a:buFont typeface="Arial"/>
              <a:buNone/>
            </a:pPr>
            <a:r>
              <a:rPr lang="el" sz="1400"/>
              <a:t>Goûts :............................................</a:t>
            </a:r>
            <a:endParaRPr sz="1400"/>
          </a:p>
          <a:p>
            <a:pPr indent="0" lvl="0" marL="0" rtl="0" algn="just">
              <a:lnSpc>
                <a:spcPct val="115000"/>
              </a:lnSpc>
              <a:spcBef>
                <a:spcPts val="0"/>
              </a:spcBef>
              <a:spcAft>
                <a:spcPts val="0"/>
              </a:spcAft>
              <a:buClr>
                <a:schemeClr val="dk1"/>
              </a:buClr>
              <a:buSzPts val="1100"/>
              <a:buFont typeface="Arial"/>
              <a:buNone/>
            </a:pPr>
            <a:r>
              <a:rPr lang="el" sz="1400"/>
              <a:t>Sports pratiquées : ……</a:t>
            </a:r>
            <a:endParaRPr sz="1400"/>
          </a:p>
          <a:p>
            <a:pPr indent="0" lvl="0" marL="0" rtl="0" algn="just">
              <a:lnSpc>
                <a:spcPct val="115000"/>
              </a:lnSpc>
              <a:spcBef>
                <a:spcPts val="0"/>
              </a:spcBef>
              <a:spcAft>
                <a:spcPts val="0"/>
              </a:spcAft>
              <a:buClr>
                <a:schemeClr val="dk1"/>
              </a:buClr>
              <a:buSzPts val="1100"/>
              <a:buFont typeface="Arial"/>
              <a:buNone/>
            </a:pPr>
            <a:r>
              <a:rPr lang="el" sz="1400"/>
              <a:t>Portrait physique:..............................</a:t>
            </a:r>
            <a:endParaRPr sz="1400"/>
          </a:p>
          <a:p>
            <a:pPr indent="0" lvl="0" marL="0" rtl="0" algn="just">
              <a:lnSpc>
                <a:spcPct val="115000"/>
              </a:lnSpc>
              <a:spcBef>
                <a:spcPts val="0"/>
              </a:spcBef>
              <a:spcAft>
                <a:spcPts val="0"/>
              </a:spcAft>
              <a:buClr>
                <a:schemeClr val="dk1"/>
              </a:buClr>
              <a:buSzPts val="1100"/>
              <a:buFont typeface="Arial"/>
              <a:buNone/>
            </a:pPr>
            <a:r>
              <a:rPr lang="el" sz="1400"/>
              <a:t>Qualités:………………………</a:t>
            </a:r>
            <a:endParaRPr sz="1400"/>
          </a:p>
          <a:p>
            <a:pPr indent="0" lvl="0" marL="0" rtl="0" algn="just">
              <a:lnSpc>
                <a:spcPct val="115000"/>
              </a:lnSpc>
              <a:spcBef>
                <a:spcPts val="0"/>
              </a:spcBef>
              <a:spcAft>
                <a:spcPts val="0"/>
              </a:spcAft>
              <a:buClr>
                <a:schemeClr val="dk1"/>
              </a:buClr>
              <a:buSzPts val="1100"/>
              <a:buFont typeface="Arial"/>
              <a:buNone/>
            </a:pPr>
            <a:r>
              <a:rPr lang="el" sz="1400"/>
              <a:t>Défauts:............................................</a:t>
            </a:r>
            <a:endParaRPr/>
          </a:p>
        </p:txBody>
      </p:sp>
      <p:pic>
        <p:nvPicPr>
          <p:cNvPr id="112" name="Google Shape;112;p20"/>
          <p:cNvPicPr preferRelativeResize="0"/>
          <p:nvPr/>
        </p:nvPicPr>
        <p:blipFill>
          <a:blip r:embed="rId3">
            <a:alphaModFix/>
          </a:blip>
          <a:stretch>
            <a:fillRect/>
          </a:stretch>
        </p:blipFill>
        <p:spPr>
          <a:xfrm>
            <a:off x="864575" y="794250"/>
            <a:ext cx="2608375" cy="33909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5A6BD"/>
        </a:solidFill>
      </p:bgPr>
    </p:bg>
    <p:spTree>
      <p:nvGrpSpPr>
        <p:cNvPr id="116" name="Shape 116"/>
        <p:cNvGrpSpPr/>
        <p:nvPr/>
      </p:nvGrpSpPr>
      <p:grpSpPr>
        <a:xfrm>
          <a:off x="0" y="0"/>
          <a:ext cx="0" cy="0"/>
          <a:chOff x="0" y="0"/>
          <a:chExt cx="0" cy="0"/>
        </a:xfrm>
      </p:grpSpPr>
      <p:sp>
        <p:nvSpPr>
          <p:cNvPr id="117" name="Google Shape;117;p21"/>
          <p:cNvSpPr txBox="1"/>
          <p:nvPr>
            <p:ph idx="1" type="body"/>
          </p:nvPr>
        </p:nvSpPr>
        <p:spPr>
          <a:xfrm>
            <a:off x="386850" y="272550"/>
            <a:ext cx="8229600" cy="46071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Bonjour. Je m’ appelle Jeanne Antonakis……………………………………………………………….</a:t>
            </a:r>
            <a:endParaRPr sz="1400"/>
          </a:p>
          <a:p>
            <a:pPr indent="0" lvl="0" marL="0" rtl="0" algn="l">
              <a:spcBef>
                <a:spcPts val="600"/>
              </a:spcBef>
              <a:spcAft>
                <a:spcPts val="0"/>
              </a:spcAft>
              <a:buNone/>
            </a:pPr>
            <a:r>
              <a:rPr lang="el" sz="1400"/>
              <a:t>………………………………………………………………………………………………………………………………………………………………………………………………………………………………………………………………………………………………………………………………………………………………………………………………………………………………………………………………………… </a:t>
            </a:r>
            <a:endParaRPr sz="14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FA8DC"/>
        </a:solidFill>
      </p:bgPr>
    </p:bg>
    <p:spTree>
      <p:nvGrpSpPr>
        <p:cNvPr id="121" name="Shape 121"/>
        <p:cNvGrpSpPr/>
        <p:nvPr/>
      </p:nvGrpSpPr>
      <p:grpSpPr>
        <a:xfrm>
          <a:off x="0" y="0"/>
          <a:ext cx="0" cy="0"/>
          <a:chOff x="0" y="0"/>
          <a:chExt cx="0" cy="0"/>
        </a:xfrm>
      </p:grpSpPr>
      <p:sp>
        <p:nvSpPr>
          <p:cNvPr id="122" name="Google Shape;122;p22"/>
          <p:cNvSpPr txBox="1"/>
          <p:nvPr>
            <p:ph idx="1" type="body"/>
          </p:nvPr>
        </p:nvSpPr>
        <p:spPr>
          <a:xfrm>
            <a:off x="4156600" y="594000"/>
            <a:ext cx="4510500" cy="35739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t>Nom-prénom: Pierre Kostakis</a:t>
            </a:r>
            <a:endParaRPr sz="1400"/>
          </a:p>
          <a:p>
            <a:pPr indent="0" lvl="0" marL="0" rtl="0" algn="just">
              <a:lnSpc>
                <a:spcPct val="115000"/>
              </a:lnSpc>
              <a:spcBef>
                <a:spcPts val="0"/>
              </a:spcBef>
              <a:spcAft>
                <a:spcPts val="0"/>
              </a:spcAft>
              <a:buClr>
                <a:schemeClr val="dk1"/>
              </a:buClr>
              <a:buSzPts val="1100"/>
              <a:buFont typeface="Arial"/>
              <a:buNone/>
            </a:pPr>
            <a:r>
              <a:rPr lang="el" sz="1400"/>
              <a:t>Pays: ...................</a:t>
            </a:r>
            <a:endParaRPr sz="1400"/>
          </a:p>
          <a:p>
            <a:pPr indent="0" lvl="0" marL="0" rtl="0" algn="just">
              <a:lnSpc>
                <a:spcPct val="115000"/>
              </a:lnSpc>
              <a:spcBef>
                <a:spcPts val="0"/>
              </a:spcBef>
              <a:spcAft>
                <a:spcPts val="0"/>
              </a:spcAft>
              <a:buClr>
                <a:schemeClr val="dk1"/>
              </a:buClr>
              <a:buSzPts val="1100"/>
              <a:buFont typeface="Arial"/>
              <a:buNone/>
            </a:pPr>
            <a:r>
              <a:rPr lang="el" sz="1400"/>
              <a:t>Ville: ...................</a:t>
            </a:r>
            <a:endParaRPr sz="1400"/>
          </a:p>
          <a:p>
            <a:pPr indent="0" lvl="0" marL="0" rtl="0" algn="just">
              <a:lnSpc>
                <a:spcPct val="115000"/>
              </a:lnSpc>
              <a:spcBef>
                <a:spcPts val="0"/>
              </a:spcBef>
              <a:spcAft>
                <a:spcPts val="0"/>
              </a:spcAft>
              <a:buClr>
                <a:schemeClr val="dk1"/>
              </a:buClr>
              <a:buSzPts val="1100"/>
              <a:buFont typeface="Arial"/>
              <a:buNone/>
            </a:pPr>
            <a:r>
              <a:rPr lang="el" sz="1400"/>
              <a:t>Nationalité:.............................  </a:t>
            </a:r>
            <a:endParaRPr sz="1400"/>
          </a:p>
          <a:p>
            <a:pPr indent="0" lvl="0" marL="0" rtl="0" algn="just">
              <a:lnSpc>
                <a:spcPct val="115000"/>
              </a:lnSpc>
              <a:spcBef>
                <a:spcPts val="0"/>
              </a:spcBef>
              <a:spcAft>
                <a:spcPts val="0"/>
              </a:spcAft>
              <a:buClr>
                <a:schemeClr val="dk1"/>
              </a:buClr>
              <a:buSzPts val="1100"/>
              <a:buFont typeface="Arial"/>
              <a:buNone/>
            </a:pPr>
            <a:r>
              <a:rPr lang="el" sz="1400"/>
              <a:t>Âge : ............</a:t>
            </a:r>
            <a:endParaRPr sz="1400"/>
          </a:p>
          <a:p>
            <a:pPr indent="0" lvl="0" marL="0" rtl="0" algn="just">
              <a:lnSpc>
                <a:spcPct val="115000"/>
              </a:lnSpc>
              <a:spcBef>
                <a:spcPts val="0"/>
              </a:spcBef>
              <a:spcAft>
                <a:spcPts val="0"/>
              </a:spcAft>
              <a:buClr>
                <a:schemeClr val="dk1"/>
              </a:buClr>
              <a:buSzPts val="1100"/>
              <a:buFont typeface="Arial"/>
              <a:buNone/>
            </a:pPr>
            <a:r>
              <a:rPr lang="el" sz="1400"/>
              <a:t>Métier: …………………..</a:t>
            </a:r>
            <a:endParaRPr sz="1400"/>
          </a:p>
          <a:p>
            <a:pPr indent="0" lvl="0" marL="0" rtl="0" algn="just">
              <a:lnSpc>
                <a:spcPct val="115000"/>
              </a:lnSpc>
              <a:spcBef>
                <a:spcPts val="0"/>
              </a:spcBef>
              <a:spcAft>
                <a:spcPts val="0"/>
              </a:spcAft>
              <a:buClr>
                <a:schemeClr val="dk1"/>
              </a:buClr>
              <a:buSzPts val="1100"/>
              <a:buFont typeface="Arial"/>
              <a:buNone/>
            </a:pPr>
            <a:r>
              <a:rPr lang="el" sz="1400"/>
              <a:t>Goûts :............................................</a:t>
            </a:r>
            <a:endParaRPr sz="1400"/>
          </a:p>
          <a:p>
            <a:pPr indent="0" lvl="0" marL="0" rtl="0" algn="just">
              <a:lnSpc>
                <a:spcPct val="115000"/>
              </a:lnSpc>
              <a:spcBef>
                <a:spcPts val="0"/>
              </a:spcBef>
              <a:spcAft>
                <a:spcPts val="0"/>
              </a:spcAft>
              <a:buClr>
                <a:schemeClr val="dk1"/>
              </a:buClr>
              <a:buSzPts val="1100"/>
              <a:buFont typeface="Arial"/>
              <a:buNone/>
            </a:pPr>
            <a:r>
              <a:rPr lang="el" sz="1400"/>
              <a:t>Sports pratiquées : ……</a:t>
            </a:r>
            <a:endParaRPr sz="1400"/>
          </a:p>
          <a:p>
            <a:pPr indent="0" lvl="0" marL="0" rtl="0" algn="just">
              <a:lnSpc>
                <a:spcPct val="115000"/>
              </a:lnSpc>
              <a:spcBef>
                <a:spcPts val="0"/>
              </a:spcBef>
              <a:spcAft>
                <a:spcPts val="0"/>
              </a:spcAft>
              <a:buClr>
                <a:schemeClr val="dk1"/>
              </a:buClr>
              <a:buSzPts val="1100"/>
              <a:buFont typeface="Arial"/>
              <a:buNone/>
            </a:pPr>
            <a:r>
              <a:rPr lang="el" sz="1400"/>
              <a:t>Portrait physique:..............................</a:t>
            </a:r>
            <a:endParaRPr sz="1400"/>
          </a:p>
          <a:p>
            <a:pPr indent="0" lvl="0" marL="0" rtl="0" algn="just">
              <a:lnSpc>
                <a:spcPct val="115000"/>
              </a:lnSpc>
              <a:spcBef>
                <a:spcPts val="0"/>
              </a:spcBef>
              <a:spcAft>
                <a:spcPts val="0"/>
              </a:spcAft>
              <a:buClr>
                <a:schemeClr val="dk1"/>
              </a:buClr>
              <a:buSzPts val="1100"/>
              <a:buFont typeface="Arial"/>
              <a:buNone/>
            </a:pPr>
            <a:r>
              <a:rPr lang="el" sz="1400"/>
              <a:t>Qualités:………………………</a:t>
            </a:r>
            <a:endParaRPr sz="1400"/>
          </a:p>
          <a:p>
            <a:pPr indent="0" lvl="0" marL="0" rtl="0" algn="just">
              <a:lnSpc>
                <a:spcPct val="115000"/>
              </a:lnSpc>
              <a:spcBef>
                <a:spcPts val="0"/>
              </a:spcBef>
              <a:spcAft>
                <a:spcPts val="0"/>
              </a:spcAft>
              <a:buNone/>
            </a:pPr>
            <a:r>
              <a:rPr lang="el" sz="1400"/>
              <a:t>Défauts:..............................</a:t>
            </a:r>
            <a:endParaRPr/>
          </a:p>
          <a:p>
            <a:pPr indent="0" lvl="0" marL="0" rtl="0" algn="just">
              <a:lnSpc>
                <a:spcPct val="115000"/>
              </a:lnSpc>
              <a:spcBef>
                <a:spcPts val="0"/>
              </a:spcBef>
              <a:spcAft>
                <a:spcPts val="0"/>
              </a:spcAft>
              <a:buClr>
                <a:schemeClr val="dk1"/>
              </a:buClr>
              <a:buSzPts val="1100"/>
              <a:buFont typeface="Arial"/>
              <a:buNone/>
            </a:pPr>
            <a:r>
              <a:t/>
            </a:r>
            <a:endParaRPr/>
          </a:p>
        </p:txBody>
      </p:sp>
      <p:pic>
        <p:nvPicPr>
          <p:cNvPr id="123" name="Google Shape;123;p22"/>
          <p:cNvPicPr preferRelativeResize="0"/>
          <p:nvPr/>
        </p:nvPicPr>
        <p:blipFill>
          <a:blip r:embed="rId3">
            <a:alphaModFix/>
          </a:blip>
          <a:stretch>
            <a:fillRect/>
          </a:stretch>
        </p:blipFill>
        <p:spPr>
          <a:xfrm>
            <a:off x="1242650" y="747350"/>
            <a:ext cx="1922575" cy="37543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3"/>
          <p:cNvSpPr txBox="1"/>
          <p:nvPr>
            <p:ph idx="1" type="body"/>
          </p:nvPr>
        </p:nvSpPr>
        <p:spPr>
          <a:xfrm>
            <a:off x="457200" y="307725"/>
            <a:ext cx="8229600" cy="46182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Salut. Je m’ appelle Pierre Kostakis………………………………………………………………………</a:t>
            </a:r>
            <a:endParaRPr sz="1400"/>
          </a:p>
          <a:p>
            <a:pPr indent="0" lvl="0" marL="0" rtl="0" algn="l">
              <a:spcBef>
                <a:spcPts val="600"/>
              </a:spcBef>
              <a:spcAft>
                <a:spcPts val="0"/>
              </a:spcAft>
              <a:buClr>
                <a:schemeClr val="dk1"/>
              </a:buClr>
              <a:buSzPts val="1100"/>
              <a:buFont typeface="Arial"/>
              <a:buNone/>
            </a:pPr>
            <a:r>
              <a:rPr lang="el" sz="1400"/>
              <a:t>………………………………………………………………………………………………………………………………………………………………………………………………………………………………………………………………………………………………………………………………………………………………………………………………………………………………………………………………………… </a:t>
            </a:r>
            <a:endParaRPr sz="14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00FF"/>
        </a:solidFill>
      </p:bgPr>
    </p:bg>
    <p:spTree>
      <p:nvGrpSpPr>
        <p:cNvPr id="132" name="Shape 132"/>
        <p:cNvGrpSpPr/>
        <p:nvPr/>
      </p:nvGrpSpPr>
      <p:grpSpPr>
        <a:xfrm>
          <a:off x="0" y="0"/>
          <a:ext cx="0" cy="0"/>
          <a:chOff x="0" y="0"/>
          <a:chExt cx="0" cy="0"/>
        </a:xfrm>
      </p:grpSpPr>
      <p:sp>
        <p:nvSpPr>
          <p:cNvPr id="133" name="Google Shape;133;p24"/>
          <p:cNvSpPr txBox="1"/>
          <p:nvPr>
            <p:ph idx="1" type="body"/>
          </p:nvPr>
        </p:nvSpPr>
        <p:spPr>
          <a:xfrm>
            <a:off x="4070850" y="325325"/>
            <a:ext cx="4615800" cy="46005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t>Nom-prénom: Sylvie Antonodimitrakis</a:t>
            </a:r>
            <a:endParaRPr sz="1400"/>
          </a:p>
          <a:p>
            <a:pPr indent="0" lvl="0" marL="0" rtl="0" algn="just">
              <a:lnSpc>
                <a:spcPct val="115000"/>
              </a:lnSpc>
              <a:spcBef>
                <a:spcPts val="0"/>
              </a:spcBef>
              <a:spcAft>
                <a:spcPts val="0"/>
              </a:spcAft>
              <a:buClr>
                <a:schemeClr val="dk1"/>
              </a:buClr>
              <a:buSzPts val="1100"/>
              <a:buFont typeface="Arial"/>
              <a:buNone/>
            </a:pPr>
            <a:r>
              <a:rPr lang="el" sz="1400"/>
              <a:t>Pays: ...................</a:t>
            </a:r>
            <a:endParaRPr sz="1400"/>
          </a:p>
          <a:p>
            <a:pPr indent="0" lvl="0" marL="0" rtl="0" algn="just">
              <a:lnSpc>
                <a:spcPct val="115000"/>
              </a:lnSpc>
              <a:spcBef>
                <a:spcPts val="0"/>
              </a:spcBef>
              <a:spcAft>
                <a:spcPts val="0"/>
              </a:spcAft>
              <a:buClr>
                <a:schemeClr val="dk1"/>
              </a:buClr>
              <a:buSzPts val="1100"/>
              <a:buFont typeface="Arial"/>
              <a:buNone/>
            </a:pPr>
            <a:r>
              <a:rPr lang="el" sz="1400"/>
              <a:t>Ville: ...................</a:t>
            </a:r>
            <a:endParaRPr sz="1400"/>
          </a:p>
          <a:p>
            <a:pPr indent="0" lvl="0" marL="0" rtl="0" algn="just">
              <a:lnSpc>
                <a:spcPct val="115000"/>
              </a:lnSpc>
              <a:spcBef>
                <a:spcPts val="0"/>
              </a:spcBef>
              <a:spcAft>
                <a:spcPts val="0"/>
              </a:spcAft>
              <a:buClr>
                <a:schemeClr val="dk1"/>
              </a:buClr>
              <a:buSzPts val="1100"/>
              <a:buFont typeface="Arial"/>
              <a:buNone/>
            </a:pPr>
            <a:r>
              <a:rPr lang="el" sz="1400"/>
              <a:t>Nationalité:.............................  </a:t>
            </a:r>
            <a:endParaRPr sz="1400"/>
          </a:p>
          <a:p>
            <a:pPr indent="0" lvl="0" marL="0" rtl="0" algn="just">
              <a:lnSpc>
                <a:spcPct val="115000"/>
              </a:lnSpc>
              <a:spcBef>
                <a:spcPts val="0"/>
              </a:spcBef>
              <a:spcAft>
                <a:spcPts val="0"/>
              </a:spcAft>
              <a:buClr>
                <a:schemeClr val="dk1"/>
              </a:buClr>
              <a:buSzPts val="1100"/>
              <a:buFont typeface="Arial"/>
              <a:buNone/>
            </a:pPr>
            <a:r>
              <a:rPr lang="el" sz="1400"/>
              <a:t>Âge : ............</a:t>
            </a:r>
            <a:endParaRPr sz="1400"/>
          </a:p>
          <a:p>
            <a:pPr indent="0" lvl="0" marL="0" rtl="0" algn="just">
              <a:lnSpc>
                <a:spcPct val="115000"/>
              </a:lnSpc>
              <a:spcBef>
                <a:spcPts val="0"/>
              </a:spcBef>
              <a:spcAft>
                <a:spcPts val="0"/>
              </a:spcAft>
              <a:buClr>
                <a:schemeClr val="dk1"/>
              </a:buClr>
              <a:buSzPts val="1100"/>
              <a:buFont typeface="Arial"/>
              <a:buNone/>
            </a:pPr>
            <a:r>
              <a:rPr lang="el" sz="1400"/>
              <a:t>Métier: …………………..</a:t>
            </a:r>
            <a:endParaRPr sz="1400"/>
          </a:p>
          <a:p>
            <a:pPr indent="0" lvl="0" marL="0" rtl="0" algn="just">
              <a:lnSpc>
                <a:spcPct val="115000"/>
              </a:lnSpc>
              <a:spcBef>
                <a:spcPts val="0"/>
              </a:spcBef>
              <a:spcAft>
                <a:spcPts val="0"/>
              </a:spcAft>
              <a:buClr>
                <a:schemeClr val="dk1"/>
              </a:buClr>
              <a:buSzPts val="1100"/>
              <a:buFont typeface="Arial"/>
              <a:buNone/>
            </a:pPr>
            <a:r>
              <a:rPr lang="el" sz="1400"/>
              <a:t>Goûts :............................................</a:t>
            </a:r>
            <a:endParaRPr sz="1400"/>
          </a:p>
          <a:p>
            <a:pPr indent="0" lvl="0" marL="0" rtl="0" algn="just">
              <a:lnSpc>
                <a:spcPct val="115000"/>
              </a:lnSpc>
              <a:spcBef>
                <a:spcPts val="0"/>
              </a:spcBef>
              <a:spcAft>
                <a:spcPts val="0"/>
              </a:spcAft>
              <a:buClr>
                <a:schemeClr val="dk1"/>
              </a:buClr>
              <a:buSzPts val="1100"/>
              <a:buFont typeface="Arial"/>
              <a:buNone/>
            </a:pPr>
            <a:r>
              <a:rPr lang="el" sz="1400"/>
              <a:t>Sports pratiquées : ……</a:t>
            </a:r>
            <a:endParaRPr sz="1400"/>
          </a:p>
          <a:p>
            <a:pPr indent="0" lvl="0" marL="0" rtl="0" algn="just">
              <a:lnSpc>
                <a:spcPct val="115000"/>
              </a:lnSpc>
              <a:spcBef>
                <a:spcPts val="0"/>
              </a:spcBef>
              <a:spcAft>
                <a:spcPts val="0"/>
              </a:spcAft>
              <a:buClr>
                <a:schemeClr val="dk1"/>
              </a:buClr>
              <a:buSzPts val="1100"/>
              <a:buFont typeface="Arial"/>
              <a:buNone/>
            </a:pPr>
            <a:r>
              <a:rPr lang="el" sz="1400"/>
              <a:t>Portrait physique:..............................</a:t>
            </a:r>
            <a:endParaRPr sz="1400"/>
          </a:p>
          <a:p>
            <a:pPr indent="0" lvl="0" marL="0" rtl="0" algn="just">
              <a:lnSpc>
                <a:spcPct val="115000"/>
              </a:lnSpc>
              <a:spcBef>
                <a:spcPts val="0"/>
              </a:spcBef>
              <a:spcAft>
                <a:spcPts val="0"/>
              </a:spcAft>
              <a:buClr>
                <a:schemeClr val="dk1"/>
              </a:buClr>
              <a:buSzPts val="1100"/>
              <a:buFont typeface="Arial"/>
              <a:buNone/>
            </a:pPr>
            <a:r>
              <a:rPr lang="el" sz="1400"/>
              <a:t>Qualités:………………………</a:t>
            </a:r>
            <a:endParaRPr sz="1400"/>
          </a:p>
          <a:p>
            <a:pPr indent="0" lvl="0" marL="0" rtl="0" algn="just">
              <a:lnSpc>
                <a:spcPct val="115000"/>
              </a:lnSpc>
              <a:spcBef>
                <a:spcPts val="0"/>
              </a:spcBef>
              <a:spcAft>
                <a:spcPts val="0"/>
              </a:spcAft>
              <a:buClr>
                <a:schemeClr val="dk1"/>
              </a:buClr>
              <a:buSzPts val="1100"/>
              <a:buFont typeface="Arial"/>
              <a:buNone/>
            </a:pPr>
            <a:r>
              <a:rPr lang="el" sz="1400"/>
              <a:t>Défauts:............................................</a:t>
            </a:r>
            <a:endParaRPr/>
          </a:p>
        </p:txBody>
      </p:sp>
      <p:pic>
        <p:nvPicPr>
          <p:cNvPr id="134" name="Google Shape;134;p24"/>
          <p:cNvPicPr preferRelativeResize="0"/>
          <p:nvPr/>
        </p:nvPicPr>
        <p:blipFill>
          <a:blip r:embed="rId3">
            <a:alphaModFix/>
          </a:blip>
          <a:stretch>
            <a:fillRect/>
          </a:stretch>
        </p:blipFill>
        <p:spPr>
          <a:xfrm>
            <a:off x="1181100" y="1090250"/>
            <a:ext cx="1852250" cy="277837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00FF"/>
        </a:solidFill>
      </p:bgPr>
    </p:bg>
    <p:spTree>
      <p:nvGrpSpPr>
        <p:cNvPr id="138" name="Shape 138"/>
        <p:cNvGrpSpPr/>
        <p:nvPr/>
      </p:nvGrpSpPr>
      <p:grpSpPr>
        <a:xfrm>
          <a:off x="0" y="0"/>
          <a:ext cx="0" cy="0"/>
          <a:chOff x="0" y="0"/>
          <a:chExt cx="0" cy="0"/>
        </a:xfrm>
      </p:grpSpPr>
      <p:sp>
        <p:nvSpPr>
          <p:cNvPr id="139" name="Google Shape;139;p25"/>
          <p:cNvSpPr txBox="1"/>
          <p:nvPr>
            <p:ph idx="1" type="body"/>
          </p:nvPr>
        </p:nvSpPr>
        <p:spPr>
          <a:xfrm>
            <a:off x="457200" y="337300"/>
            <a:ext cx="8229600" cy="45885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Bonjour! C’est …………………………………………………………………….</a:t>
            </a:r>
            <a:endParaRPr sz="1400"/>
          </a:p>
          <a:p>
            <a:pPr indent="0" lvl="0" marL="0" rtl="0" algn="l">
              <a:spcBef>
                <a:spcPts val="600"/>
              </a:spcBef>
              <a:spcAft>
                <a:spcPts val="0"/>
              </a:spcAft>
              <a:buNone/>
            </a:pPr>
            <a:r>
              <a:rPr lang="el" sz="1400"/>
              <a:t>………………………………………………………………………………………………………………………………………………………………………………………………………………………………………………………………………………………………………………………………………………………………………………………………………………………………………………………………………….</a:t>
            </a:r>
            <a:endParaRPr sz="14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1C232"/>
        </a:solidFill>
      </p:bgPr>
    </p:bg>
    <p:spTree>
      <p:nvGrpSpPr>
        <p:cNvPr id="143" name="Shape 143"/>
        <p:cNvGrpSpPr/>
        <p:nvPr/>
      </p:nvGrpSpPr>
      <p:grpSpPr>
        <a:xfrm>
          <a:off x="0" y="0"/>
          <a:ext cx="0" cy="0"/>
          <a:chOff x="0" y="0"/>
          <a:chExt cx="0" cy="0"/>
        </a:xfrm>
      </p:grpSpPr>
      <p:sp>
        <p:nvSpPr>
          <p:cNvPr id="144" name="Google Shape;144;p26"/>
          <p:cNvSpPr txBox="1"/>
          <p:nvPr>
            <p:ph idx="1" type="body"/>
          </p:nvPr>
        </p:nvSpPr>
        <p:spPr>
          <a:xfrm>
            <a:off x="3930025" y="248450"/>
            <a:ext cx="4756800" cy="46773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t>Nom-prénom: Lucas Fernades Dos Santos</a:t>
            </a:r>
            <a:endParaRPr sz="1400"/>
          </a:p>
          <a:p>
            <a:pPr indent="0" lvl="0" marL="0" rtl="0" algn="just">
              <a:lnSpc>
                <a:spcPct val="115000"/>
              </a:lnSpc>
              <a:spcBef>
                <a:spcPts val="0"/>
              </a:spcBef>
              <a:spcAft>
                <a:spcPts val="0"/>
              </a:spcAft>
              <a:buClr>
                <a:schemeClr val="dk1"/>
              </a:buClr>
              <a:buSzPts val="1100"/>
              <a:buFont typeface="Arial"/>
              <a:buNone/>
            </a:pPr>
            <a:r>
              <a:rPr lang="el" sz="1400"/>
              <a:t>Pays: ...................</a:t>
            </a:r>
            <a:endParaRPr sz="1400"/>
          </a:p>
          <a:p>
            <a:pPr indent="0" lvl="0" marL="0" rtl="0" algn="just">
              <a:lnSpc>
                <a:spcPct val="115000"/>
              </a:lnSpc>
              <a:spcBef>
                <a:spcPts val="0"/>
              </a:spcBef>
              <a:spcAft>
                <a:spcPts val="0"/>
              </a:spcAft>
              <a:buClr>
                <a:schemeClr val="dk1"/>
              </a:buClr>
              <a:buSzPts val="1100"/>
              <a:buFont typeface="Arial"/>
              <a:buNone/>
            </a:pPr>
            <a:r>
              <a:rPr lang="el" sz="1400"/>
              <a:t>Ville: ...................</a:t>
            </a:r>
            <a:endParaRPr sz="1400"/>
          </a:p>
          <a:p>
            <a:pPr indent="0" lvl="0" marL="0" rtl="0" algn="just">
              <a:lnSpc>
                <a:spcPct val="115000"/>
              </a:lnSpc>
              <a:spcBef>
                <a:spcPts val="0"/>
              </a:spcBef>
              <a:spcAft>
                <a:spcPts val="0"/>
              </a:spcAft>
              <a:buClr>
                <a:schemeClr val="dk1"/>
              </a:buClr>
              <a:buSzPts val="1100"/>
              <a:buFont typeface="Arial"/>
              <a:buNone/>
            </a:pPr>
            <a:r>
              <a:rPr lang="el" sz="1400"/>
              <a:t>Nationalité:.............................  </a:t>
            </a:r>
            <a:endParaRPr sz="1400"/>
          </a:p>
          <a:p>
            <a:pPr indent="0" lvl="0" marL="0" rtl="0" algn="just">
              <a:lnSpc>
                <a:spcPct val="115000"/>
              </a:lnSpc>
              <a:spcBef>
                <a:spcPts val="0"/>
              </a:spcBef>
              <a:spcAft>
                <a:spcPts val="0"/>
              </a:spcAft>
              <a:buClr>
                <a:schemeClr val="dk1"/>
              </a:buClr>
              <a:buSzPts val="1100"/>
              <a:buFont typeface="Arial"/>
              <a:buNone/>
            </a:pPr>
            <a:r>
              <a:rPr lang="el" sz="1400"/>
              <a:t>Âge : ............</a:t>
            </a:r>
            <a:endParaRPr sz="1400"/>
          </a:p>
          <a:p>
            <a:pPr indent="0" lvl="0" marL="0" rtl="0" algn="just">
              <a:lnSpc>
                <a:spcPct val="115000"/>
              </a:lnSpc>
              <a:spcBef>
                <a:spcPts val="0"/>
              </a:spcBef>
              <a:spcAft>
                <a:spcPts val="0"/>
              </a:spcAft>
              <a:buClr>
                <a:schemeClr val="dk1"/>
              </a:buClr>
              <a:buSzPts val="1100"/>
              <a:buFont typeface="Arial"/>
              <a:buNone/>
            </a:pPr>
            <a:r>
              <a:rPr lang="el" sz="1400"/>
              <a:t>Métier: …………………..</a:t>
            </a:r>
            <a:endParaRPr sz="1400"/>
          </a:p>
          <a:p>
            <a:pPr indent="0" lvl="0" marL="0" rtl="0" algn="just">
              <a:lnSpc>
                <a:spcPct val="115000"/>
              </a:lnSpc>
              <a:spcBef>
                <a:spcPts val="0"/>
              </a:spcBef>
              <a:spcAft>
                <a:spcPts val="0"/>
              </a:spcAft>
              <a:buClr>
                <a:schemeClr val="dk1"/>
              </a:buClr>
              <a:buSzPts val="1100"/>
              <a:buFont typeface="Arial"/>
              <a:buNone/>
            </a:pPr>
            <a:r>
              <a:rPr lang="el" sz="1400"/>
              <a:t>Goûts :............................................</a:t>
            </a:r>
            <a:endParaRPr sz="1400"/>
          </a:p>
          <a:p>
            <a:pPr indent="0" lvl="0" marL="0" rtl="0" algn="just">
              <a:lnSpc>
                <a:spcPct val="115000"/>
              </a:lnSpc>
              <a:spcBef>
                <a:spcPts val="0"/>
              </a:spcBef>
              <a:spcAft>
                <a:spcPts val="0"/>
              </a:spcAft>
              <a:buClr>
                <a:schemeClr val="dk1"/>
              </a:buClr>
              <a:buSzPts val="1100"/>
              <a:buFont typeface="Arial"/>
              <a:buNone/>
            </a:pPr>
            <a:r>
              <a:rPr lang="el" sz="1400"/>
              <a:t>Sports pratiquées : ……</a:t>
            </a:r>
            <a:endParaRPr sz="1400"/>
          </a:p>
          <a:p>
            <a:pPr indent="0" lvl="0" marL="0" rtl="0" algn="just">
              <a:lnSpc>
                <a:spcPct val="115000"/>
              </a:lnSpc>
              <a:spcBef>
                <a:spcPts val="0"/>
              </a:spcBef>
              <a:spcAft>
                <a:spcPts val="0"/>
              </a:spcAft>
              <a:buClr>
                <a:schemeClr val="dk1"/>
              </a:buClr>
              <a:buSzPts val="1100"/>
              <a:buFont typeface="Arial"/>
              <a:buNone/>
            </a:pPr>
            <a:r>
              <a:rPr lang="el" sz="1400"/>
              <a:t>Portrait physique:..............................</a:t>
            </a:r>
            <a:endParaRPr sz="1400"/>
          </a:p>
          <a:p>
            <a:pPr indent="0" lvl="0" marL="0" rtl="0" algn="just">
              <a:lnSpc>
                <a:spcPct val="115000"/>
              </a:lnSpc>
              <a:spcBef>
                <a:spcPts val="0"/>
              </a:spcBef>
              <a:spcAft>
                <a:spcPts val="0"/>
              </a:spcAft>
              <a:buClr>
                <a:schemeClr val="dk1"/>
              </a:buClr>
              <a:buSzPts val="1100"/>
              <a:buFont typeface="Arial"/>
              <a:buNone/>
            </a:pPr>
            <a:r>
              <a:rPr lang="el" sz="1400"/>
              <a:t>Qualités:………………………</a:t>
            </a:r>
            <a:endParaRPr sz="1400"/>
          </a:p>
          <a:p>
            <a:pPr indent="0" lvl="0" marL="0" rtl="0" algn="just">
              <a:lnSpc>
                <a:spcPct val="115000"/>
              </a:lnSpc>
              <a:spcBef>
                <a:spcPts val="0"/>
              </a:spcBef>
              <a:spcAft>
                <a:spcPts val="0"/>
              </a:spcAft>
              <a:buClr>
                <a:schemeClr val="dk1"/>
              </a:buClr>
              <a:buSzPts val="1100"/>
              <a:buFont typeface="Arial"/>
              <a:buNone/>
            </a:pPr>
            <a:r>
              <a:rPr lang="el" sz="1400"/>
              <a:t>Défauts:............................................</a:t>
            </a:r>
            <a:endParaRPr/>
          </a:p>
        </p:txBody>
      </p:sp>
      <p:pic>
        <p:nvPicPr>
          <p:cNvPr id="145" name="Google Shape;145;p26"/>
          <p:cNvPicPr preferRelativeResize="0"/>
          <p:nvPr/>
        </p:nvPicPr>
        <p:blipFill>
          <a:blip r:embed="rId3">
            <a:alphaModFix/>
          </a:blip>
          <a:stretch>
            <a:fillRect/>
          </a:stretch>
        </p:blipFill>
        <p:spPr>
          <a:xfrm>
            <a:off x="1169250" y="1011300"/>
            <a:ext cx="1724175" cy="29393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CE5CD"/>
        </a:solidFill>
      </p:bgPr>
    </p:bg>
    <p:spTree>
      <p:nvGrpSpPr>
        <p:cNvPr id="42" name="Shape 42"/>
        <p:cNvGrpSpPr/>
        <p:nvPr/>
      </p:nvGrpSpPr>
      <p:grpSpPr>
        <a:xfrm>
          <a:off x="0" y="0"/>
          <a:ext cx="0" cy="0"/>
          <a:chOff x="0" y="0"/>
          <a:chExt cx="0" cy="0"/>
        </a:xfrm>
      </p:grpSpPr>
      <p:sp>
        <p:nvSpPr>
          <p:cNvPr id="43" name="Google Shape;43;p9"/>
          <p:cNvSpPr txBox="1"/>
          <p:nvPr>
            <p:ph idx="1" type="body"/>
          </p:nvPr>
        </p:nvSpPr>
        <p:spPr>
          <a:xfrm>
            <a:off x="457200" y="1200150"/>
            <a:ext cx="8229600" cy="37410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latin typeface="Georgia"/>
                <a:ea typeface="Georgia"/>
                <a:cs typeface="Georgia"/>
                <a:sym typeface="Georgia"/>
              </a:rPr>
              <a:t>Bonjour mes amis grecs! Je m’ appelle Lady Gaga. Je suis une chanteuse américaine. Mon vrai nom est Stefani Joanne Angelina Germanott. J’ ai 29 ans. Je suis blonde et mince  et mes yeux sont bleus. J’ adore la natation et le ski nautique.. J’ ai une forte personnalité, je suis travailleuse et sociable. Je le sais, je suis connue pour mon excentricité. J’ ai le sens de l’humour et je suis généreuse. Visitez mon site internet </a:t>
            </a:r>
            <a:r>
              <a:rPr lang="el" sz="1400" u="sng">
                <a:solidFill>
                  <a:schemeClr val="hlink"/>
                </a:solidFill>
                <a:latin typeface="Georgia"/>
                <a:ea typeface="Georgia"/>
                <a:cs typeface="Georgia"/>
                <a:sym typeface="Georgia"/>
                <a:hlinkClick r:id="rId3"/>
              </a:rPr>
              <a:t>http://www.ladygaga.com/</a:t>
            </a:r>
            <a:endParaRPr sz="1400">
              <a:latin typeface="Georgia"/>
              <a:ea typeface="Georgia"/>
              <a:cs typeface="Georgia"/>
              <a:sym typeface="Georgia"/>
            </a:endParaRPr>
          </a:p>
          <a:p>
            <a:pPr indent="0" lvl="0" marL="0" rtl="0" algn="just">
              <a:lnSpc>
                <a:spcPct val="115000"/>
              </a:lnSpc>
              <a:spcBef>
                <a:spcPts val="0"/>
              </a:spcBef>
              <a:spcAft>
                <a:spcPts val="0"/>
              </a:spcAft>
              <a:buNone/>
            </a:pPr>
            <a:r>
              <a:rPr lang="el" sz="1400">
                <a:latin typeface="Georgia"/>
                <a:ea typeface="Georgia"/>
                <a:cs typeface="Georgia"/>
                <a:sym typeface="Georgia"/>
              </a:rPr>
              <a:t>Regardez mon vid</a:t>
            </a:r>
            <a:r>
              <a:rPr lang="el" sz="1400"/>
              <a:t>éo</a:t>
            </a:r>
            <a:r>
              <a:rPr lang="el" sz="1400">
                <a:latin typeface="Georgia"/>
                <a:ea typeface="Georgia"/>
                <a:cs typeface="Georgia"/>
                <a:sym typeface="Georgia"/>
              </a:rPr>
              <a:t>-clip “Poker Face” ici:</a:t>
            </a:r>
            <a:endParaRPr sz="1400">
              <a:latin typeface="Georgia"/>
              <a:ea typeface="Georgia"/>
              <a:cs typeface="Georgia"/>
              <a:sym typeface="Georgia"/>
            </a:endParaRPr>
          </a:p>
          <a:p>
            <a:pPr indent="0" lvl="0" marL="0" rtl="0" algn="just">
              <a:lnSpc>
                <a:spcPct val="115000"/>
              </a:lnSpc>
              <a:spcBef>
                <a:spcPts val="0"/>
              </a:spcBef>
              <a:spcAft>
                <a:spcPts val="0"/>
              </a:spcAft>
              <a:buClr>
                <a:schemeClr val="dk1"/>
              </a:buClr>
              <a:buSzPts val="1100"/>
              <a:buFont typeface="Arial"/>
              <a:buNone/>
            </a:pPr>
            <a:r>
              <a:t/>
            </a:r>
            <a:endParaRPr sz="1400">
              <a:latin typeface="Georgia"/>
              <a:ea typeface="Georgia"/>
              <a:cs typeface="Georgia"/>
              <a:sym typeface="Georgia"/>
            </a:endParaRPr>
          </a:p>
        </p:txBody>
      </p:sp>
      <p:pic>
        <p:nvPicPr>
          <p:cNvPr descr="Music video by Lady Gaga performing Poker Face. ©2008 Interscope Records" id="44" name="Google Shape;44;p9" title="Lady Gaga - Poker Face">
            <a:hlinkClick r:id="rId4"/>
          </p:cNvPr>
          <p:cNvPicPr preferRelativeResize="0"/>
          <p:nvPr/>
        </p:nvPicPr>
        <p:blipFill>
          <a:blip r:embed="rId5">
            <a:alphaModFix/>
          </a:blip>
          <a:stretch>
            <a:fillRect/>
          </a:stretch>
        </p:blipFill>
        <p:spPr>
          <a:xfrm>
            <a:off x="4589550" y="2664050"/>
            <a:ext cx="2980650" cy="22355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1C232"/>
        </a:solidFill>
      </p:bgPr>
    </p:bg>
    <p:spTree>
      <p:nvGrpSpPr>
        <p:cNvPr id="149" name="Shape 149"/>
        <p:cNvGrpSpPr/>
        <p:nvPr/>
      </p:nvGrpSpPr>
      <p:grpSpPr>
        <a:xfrm>
          <a:off x="0" y="0"/>
          <a:ext cx="0" cy="0"/>
          <a:chOff x="0" y="0"/>
          <a:chExt cx="0" cy="0"/>
        </a:xfrm>
      </p:grpSpPr>
      <p:sp>
        <p:nvSpPr>
          <p:cNvPr id="150" name="Google Shape;150;p27"/>
          <p:cNvSpPr txBox="1"/>
          <p:nvPr>
            <p:ph idx="1" type="body"/>
          </p:nvPr>
        </p:nvSpPr>
        <p:spPr>
          <a:xfrm>
            <a:off x="457200" y="347175"/>
            <a:ext cx="8229600" cy="45786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Clr>
                <a:schemeClr val="dk1"/>
              </a:buClr>
              <a:buSzPts val="1100"/>
              <a:buFont typeface="Arial"/>
              <a:buNone/>
            </a:pPr>
            <a:r>
              <a:rPr lang="el" sz="1400"/>
              <a:t>Salut mes amis! Je m’ appelle Lucas Fernades Dos Santos………………………………………….</a:t>
            </a:r>
            <a:endParaRPr sz="1400"/>
          </a:p>
          <a:p>
            <a:pPr indent="0" lvl="0" marL="0" rtl="0" algn="l">
              <a:spcBef>
                <a:spcPts val="600"/>
              </a:spcBef>
              <a:spcAft>
                <a:spcPts val="0"/>
              </a:spcAft>
              <a:buClr>
                <a:schemeClr val="dk1"/>
              </a:buClr>
              <a:buSzPts val="1100"/>
              <a:buFont typeface="Arial"/>
              <a:buNone/>
            </a:pPr>
            <a:r>
              <a:rPr lang="el" sz="1400"/>
              <a:t>………………………………………………………………………………………………………………………………………………………………………………………………………………………………………………………………………………………………………………………………………………………………………………………………………………………………………………………………………...</a:t>
            </a:r>
            <a:endParaRPr sz="14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7B7B7"/>
        </a:solidFill>
      </p:bgPr>
    </p:bg>
    <p:spTree>
      <p:nvGrpSpPr>
        <p:cNvPr id="154" name="Shape 154"/>
        <p:cNvGrpSpPr/>
        <p:nvPr/>
      </p:nvGrpSpPr>
      <p:grpSpPr>
        <a:xfrm>
          <a:off x="0" y="0"/>
          <a:ext cx="0" cy="0"/>
          <a:chOff x="0" y="0"/>
          <a:chExt cx="0" cy="0"/>
        </a:xfrm>
      </p:grpSpPr>
      <p:sp>
        <p:nvSpPr>
          <p:cNvPr id="155" name="Google Shape;155;p28"/>
          <p:cNvSpPr txBox="1"/>
          <p:nvPr>
            <p:ph idx="1" type="body"/>
          </p:nvPr>
        </p:nvSpPr>
        <p:spPr>
          <a:xfrm>
            <a:off x="4206450" y="495275"/>
            <a:ext cx="4480200" cy="37713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t>Nom-prénom: Christine Savvakis</a:t>
            </a:r>
            <a:endParaRPr sz="1400"/>
          </a:p>
          <a:p>
            <a:pPr indent="0" lvl="0" marL="0" rtl="0" algn="just">
              <a:lnSpc>
                <a:spcPct val="115000"/>
              </a:lnSpc>
              <a:spcBef>
                <a:spcPts val="0"/>
              </a:spcBef>
              <a:spcAft>
                <a:spcPts val="0"/>
              </a:spcAft>
              <a:buClr>
                <a:schemeClr val="dk1"/>
              </a:buClr>
              <a:buSzPts val="1100"/>
              <a:buFont typeface="Arial"/>
              <a:buNone/>
            </a:pPr>
            <a:r>
              <a:rPr lang="el" sz="1400"/>
              <a:t>Pays: ...................</a:t>
            </a:r>
            <a:endParaRPr sz="1400"/>
          </a:p>
          <a:p>
            <a:pPr indent="0" lvl="0" marL="0" rtl="0" algn="just">
              <a:lnSpc>
                <a:spcPct val="115000"/>
              </a:lnSpc>
              <a:spcBef>
                <a:spcPts val="0"/>
              </a:spcBef>
              <a:spcAft>
                <a:spcPts val="0"/>
              </a:spcAft>
              <a:buClr>
                <a:schemeClr val="dk1"/>
              </a:buClr>
              <a:buSzPts val="1100"/>
              <a:buFont typeface="Arial"/>
              <a:buNone/>
            </a:pPr>
            <a:r>
              <a:rPr lang="el" sz="1400"/>
              <a:t>Ville: ...................</a:t>
            </a:r>
            <a:endParaRPr sz="1400"/>
          </a:p>
          <a:p>
            <a:pPr indent="0" lvl="0" marL="0" rtl="0" algn="just">
              <a:lnSpc>
                <a:spcPct val="115000"/>
              </a:lnSpc>
              <a:spcBef>
                <a:spcPts val="0"/>
              </a:spcBef>
              <a:spcAft>
                <a:spcPts val="0"/>
              </a:spcAft>
              <a:buClr>
                <a:schemeClr val="dk1"/>
              </a:buClr>
              <a:buSzPts val="1100"/>
              <a:buFont typeface="Arial"/>
              <a:buNone/>
            </a:pPr>
            <a:r>
              <a:rPr lang="el" sz="1400"/>
              <a:t>Nationalité:.............................  </a:t>
            </a:r>
            <a:endParaRPr sz="1400"/>
          </a:p>
          <a:p>
            <a:pPr indent="0" lvl="0" marL="0" rtl="0" algn="just">
              <a:lnSpc>
                <a:spcPct val="115000"/>
              </a:lnSpc>
              <a:spcBef>
                <a:spcPts val="0"/>
              </a:spcBef>
              <a:spcAft>
                <a:spcPts val="0"/>
              </a:spcAft>
              <a:buClr>
                <a:schemeClr val="dk1"/>
              </a:buClr>
              <a:buSzPts val="1100"/>
              <a:buFont typeface="Arial"/>
              <a:buNone/>
            </a:pPr>
            <a:r>
              <a:rPr lang="el" sz="1400"/>
              <a:t>Âge : ............</a:t>
            </a:r>
            <a:endParaRPr sz="1400"/>
          </a:p>
          <a:p>
            <a:pPr indent="0" lvl="0" marL="0" rtl="0" algn="just">
              <a:lnSpc>
                <a:spcPct val="115000"/>
              </a:lnSpc>
              <a:spcBef>
                <a:spcPts val="0"/>
              </a:spcBef>
              <a:spcAft>
                <a:spcPts val="0"/>
              </a:spcAft>
              <a:buClr>
                <a:schemeClr val="dk1"/>
              </a:buClr>
              <a:buSzPts val="1100"/>
              <a:buFont typeface="Arial"/>
              <a:buNone/>
            </a:pPr>
            <a:r>
              <a:rPr lang="el" sz="1400"/>
              <a:t>Métier: …………………..</a:t>
            </a:r>
            <a:endParaRPr sz="1400"/>
          </a:p>
          <a:p>
            <a:pPr indent="0" lvl="0" marL="0" rtl="0" algn="just">
              <a:lnSpc>
                <a:spcPct val="115000"/>
              </a:lnSpc>
              <a:spcBef>
                <a:spcPts val="0"/>
              </a:spcBef>
              <a:spcAft>
                <a:spcPts val="0"/>
              </a:spcAft>
              <a:buClr>
                <a:schemeClr val="dk1"/>
              </a:buClr>
              <a:buSzPts val="1100"/>
              <a:buFont typeface="Arial"/>
              <a:buNone/>
            </a:pPr>
            <a:r>
              <a:rPr lang="el" sz="1400"/>
              <a:t>Goûts :............................................</a:t>
            </a:r>
            <a:endParaRPr sz="1400"/>
          </a:p>
          <a:p>
            <a:pPr indent="0" lvl="0" marL="0" rtl="0" algn="just">
              <a:lnSpc>
                <a:spcPct val="115000"/>
              </a:lnSpc>
              <a:spcBef>
                <a:spcPts val="0"/>
              </a:spcBef>
              <a:spcAft>
                <a:spcPts val="0"/>
              </a:spcAft>
              <a:buClr>
                <a:schemeClr val="dk1"/>
              </a:buClr>
              <a:buSzPts val="1100"/>
              <a:buFont typeface="Arial"/>
              <a:buNone/>
            </a:pPr>
            <a:r>
              <a:rPr lang="el" sz="1400"/>
              <a:t>Sports pratiquées : ……</a:t>
            </a:r>
            <a:endParaRPr sz="1400"/>
          </a:p>
          <a:p>
            <a:pPr indent="0" lvl="0" marL="0" rtl="0" algn="just">
              <a:lnSpc>
                <a:spcPct val="115000"/>
              </a:lnSpc>
              <a:spcBef>
                <a:spcPts val="0"/>
              </a:spcBef>
              <a:spcAft>
                <a:spcPts val="0"/>
              </a:spcAft>
              <a:buClr>
                <a:schemeClr val="dk1"/>
              </a:buClr>
              <a:buSzPts val="1100"/>
              <a:buFont typeface="Arial"/>
              <a:buNone/>
            </a:pPr>
            <a:r>
              <a:rPr lang="el" sz="1400"/>
              <a:t>Portrait physique:..............................</a:t>
            </a:r>
            <a:endParaRPr sz="1400"/>
          </a:p>
          <a:p>
            <a:pPr indent="0" lvl="0" marL="0" rtl="0" algn="just">
              <a:lnSpc>
                <a:spcPct val="115000"/>
              </a:lnSpc>
              <a:spcBef>
                <a:spcPts val="0"/>
              </a:spcBef>
              <a:spcAft>
                <a:spcPts val="0"/>
              </a:spcAft>
              <a:buClr>
                <a:schemeClr val="dk1"/>
              </a:buClr>
              <a:buSzPts val="1100"/>
              <a:buFont typeface="Arial"/>
              <a:buNone/>
            </a:pPr>
            <a:r>
              <a:rPr lang="el" sz="1400"/>
              <a:t>Qualités:………………………</a:t>
            </a:r>
            <a:endParaRPr sz="1400"/>
          </a:p>
          <a:p>
            <a:pPr indent="0" lvl="0" marL="0" rtl="0" algn="just">
              <a:lnSpc>
                <a:spcPct val="115000"/>
              </a:lnSpc>
              <a:spcBef>
                <a:spcPts val="0"/>
              </a:spcBef>
              <a:spcAft>
                <a:spcPts val="0"/>
              </a:spcAft>
              <a:buClr>
                <a:schemeClr val="dk1"/>
              </a:buClr>
              <a:buSzPts val="1100"/>
              <a:buFont typeface="Arial"/>
              <a:buNone/>
            </a:pPr>
            <a:r>
              <a:rPr lang="el" sz="1400"/>
              <a:t>Défauts:............................................</a:t>
            </a:r>
            <a:endParaRPr/>
          </a:p>
        </p:txBody>
      </p:sp>
      <p:pic>
        <p:nvPicPr>
          <p:cNvPr id="156" name="Google Shape;156;p28"/>
          <p:cNvPicPr preferRelativeResize="0"/>
          <p:nvPr/>
        </p:nvPicPr>
        <p:blipFill>
          <a:blip r:embed="rId3">
            <a:alphaModFix/>
          </a:blip>
          <a:stretch>
            <a:fillRect/>
          </a:stretch>
        </p:blipFill>
        <p:spPr>
          <a:xfrm>
            <a:off x="1067025" y="774350"/>
            <a:ext cx="1944875" cy="3659975"/>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7B7B7"/>
        </a:solidFill>
      </p:bgPr>
    </p:bg>
    <p:spTree>
      <p:nvGrpSpPr>
        <p:cNvPr id="160" name="Shape 160"/>
        <p:cNvGrpSpPr/>
        <p:nvPr/>
      </p:nvGrpSpPr>
      <p:grpSpPr>
        <a:xfrm>
          <a:off x="0" y="0"/>
          <a:ext cx="0" cy="0"/>
          <a:chOff x="0" y="0"/>
          <a:chExt cx="0" cy="0"/>
        </a:xfrm>
      </p:grpSpPr>
      <p:sp>
        <p:nvSpPr>
          <p:cNvPr id="161" name="Google Shape;161;p29"/>
          <p:cNvSpPr txBox="1"/>
          <p:nvPr>
            <p:ph idx="1" type="body"/>
          </p:nvPr>
        </p:nvSpPr>
        <p:spPr>
          <a:xfrm>
            <a:off x="457200" y="386675"/>
            <a:ext cx="8229600" cy="45393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Clr>
                <a:schemeClr val="dk1"/>
              </a:buClr>
              <a:buSzPts val="1100"/>
              <a:buFont typeface="Arial"/>
              <a:buNone/>
            </a:pPr>
            <a:r>
              <a:rPr lang="el" sz="1400"/>
              <a:t>Bonjour tout le monde. Je m’appelle Christine Savvakis ………………………………………….</a:t>
            </a:r>
            <a:endParaRPr sz="1400"/>
          </a:p>
          <a:p>
            <a:pPr indent="0" lvl="0" marL="0" rtl="0" algn="l">
              <a:spcBef>
                <a:spcPts val="600"/>
              </a:spcBef>
              <a:spcAft>
                <a:spcPts val="0"/>
              </a:spcAft>
              <a:buClr>
                <a:schemeClr val="dk1"/>
              </a:buClr>
              <a:buSzPts val="1100"/>
              <a:buFont typeface="Arial"/>
              <a:buNone/>
            </a:pPr>
            <a:r>
              <a:rPr lang="el" sz="1400"/>
              <a:t>………………………………………………………………………………………………………………………………………………………………………………………………………………………………………………………………………………………………………………………………………………………………………………………………………………………………………………………………………….</a:t>
            </a:r>
            <a:endParaRPr sz="14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FF00"/>
        </a:solidFill>
      </p:bgPr>
    </p:bg>
    <p:spTree>
      <p:nvGrpSpPr>
        <p:cNvPr id="165" name="Shape 165"/>
        <p:cNvGrpSpPr/>
        <p:nvPr/>
      </p:nvGrpSpPr>
      <p:grpSpPr>
        <a:xfrm>
          <a:off x="0" y="0"/>
          <a:ext cx="0" cy="0"/>
          <a:chOff x="0" y="0"/>
          <a:chExt cx="0" cy="0"/>
        </a:xfrm>
      </p:grpSpPr>
      <p:sp>
        <p:nvSpPr>
          <p:cNvPr id="166" name="Google Shape;166;p30"/>
          <p:cNvSpPr txBox="1"/>
          <p:nvPr>
            <p:ph idx="1" type="body"/>
          </p:nvPr>
        </p:nvSpPr>
        <p:spPr>
          <a:xfrm>
            <a:off x="3880650" y="445900"/>
            <a:ext cx="4806000" cy="44799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t>Nom-prénom: Marinos Stamatakis</a:t>
            </a:r>
            <a:endParaRPr sz="1400"/>
          </a:p>
          <a:p>
            <a:pPr indent="0" lvl="0" marL="0" rtl="0" algn="just">
              <a:lnSpc>
                <a:spcPct val="115000"/>
              </a:lnSpc>
              <a:spcBef>
                <a:spcPts val="0"/>
              </a:spcBef>
              <a:spcAft>
                <a:spcPts val="0"/>
              </a:spcAft>
              <a:buClr>
                <a:schemeClr val="dk1"/>
              </a:buClr>
              <a:buSzPts val="1100"/>
              <a:buFont typeface="Arial"/>
              <a:buNone/>
            </a:pPr>
            <a:r>
              <a:rPr lang="el" sz="1400"/>
              <a:t>Pays: ...................</a:t>
            </a:r>
            <a:endParaRPr sz="1400"/>
          </a:p>
          <a:p>
            <a:pPr indent="0" lvl="0" marL="0" rtl="0" algn="just">
              <a:lnSpc>
                <a:spcPct val="115000"/>
              </a:lnSpc>
              <a:spcBef>
                <a:spcPts val="0"/>
              </a:spcBef>
              <a:spcAft>
                <a:spcPts val="0"/>
              </a:spcAft>
              <a:buClr>
                <a:schemeClr val="dk1"/>
              </a:buClr>
              <a:buSzPts val="1100"/>
              <a:buFont typeface="Arial"/>
              <a:buNone/>
            </a:pPr>
            <a:r>
              <a:rPr lang="el" sz="1400"/>
              <a:t>Ville: ...................</a:t>
            </a:r>
            <a:endParaRPr sz="1400"/>
          </a:p>
          <a:p>
            <a:pPr indent="0" lvl="0" marL="0" rtl="0" algn="just">
              <a:lnSpc>
                <a:spcPct val="115000"/>
              </a:lnSpc>
              <a:spcBef>
                <a:spcPts val="0"/>
              </a:spcBef>
              <a:spcAft>
                <a:spcPts val="0"/>
              </a:spcAft>
              <a:buClr>
                <a:schemeClr val="dk1"/>
              </a:buClr>
              <a:buSzPts val="1100"/>
              <a:buFont typeface="Arial"/>
              <a:buNone/>
            </a:pPr>
            <a:r>
              <a:rPr lang="el" sz="1400"/>
              <a:t>Nationalité:.............................  </a:t>
            </a:r>
            <a:endParaRPr sz="1400"/>
          </a:p>
          <a:p>
            <a:pPr indent="0" lvl="0" marL="0" rtl="0" algn="just">
              <a:lnSpc>
                <a:spcPct val="115000"/>
              </a:lnSpc>
              <a:spcBef>
                <a:spcPts val="0"/>
              </a:spcBef>
              <a:spcAft>
                <a:spcPts val="0"/>
              </a:spcAft>
              <a:buClr>
                <a:schemeClr val="dk1"/>
              </a:buClr>
              <a:buSzPts val="1100"/>
              <a:buFont typeface="Arial"/>
              <a:buNone/>
            </a:pPr>
            <a:r>
              <a:rPr lang="el" sz="1400"/>
              <a:t>Âge : ............</a:t>
            </a:r>
            <a:endParaRPr sz="1400"/>
          </a:p>
          <a:p>
            <a:pPr indent="0" lvl="0" marL="0" rtl="0" algn="just">
              <a:lnSpc>
                <a:spcPct val="115000"/>
              </a:lnSpc>
              <a:spcBef>
                <a:spcPts val="0"/>
              </a:spcBef>
              <a:spcAft>
                <a:spcPts val="0"/>
              </a:spcAft>
              <a:buClr>
                <a:schemeClr val="dk1"/>
              </a:buClr>
              <a:buSzPts val="1100"/>
              <a:buFont typeface="Arial"/>
              <a:buNone/>
            </a:pPr>
            <a:r>
              <a:rPr lang="el" sz="1400"/>
              <a:t>Métier: …………………..</a:t>
            </a:r>
            <a:endParaRPr sz="1400"/>
          </a:p>
          <a:p>
            <a:pPr indent="0" lvl="0" marL="0" rtl="0" algn="just">
              <a:lnSpc>
                <a:spcPct val="115000"/>
              </a:lnSpc>
              <a:spcBef>
                <a:spcPts val="0"/>
              </a:spcBef>
              <a:spcAft>
                <a:spcPts val="0"/>
              </a:spcAft>
              <a:buClr>
                <a:schemeClr val="dk1"/>
              </a:buClr>
              <a:buSzPts val="1100"/>
              <a:buFont typeface="Arial"/>
              <a:buNone/>
            </a:pPr>
            <a:r>
              <a:rPr lang="el" sz="1400"/>
              <a:t>Goûts :............................................</a:t>
            </a:r>
            <a:endParaRPr sz="1400"/>
          </a:p>
          <a:p>
            <a:pPr indent="0" lvl="0" marL="0" rtl="0" algn="just">
              <a:lnSpc>
                <a:spcPct val="115000"/>
              </a:lnSpc>
              <a:spcBef>
                <a:spcPts val="0"/>
              </a:spcBef>
              <a:spcAft>
                <a:spcPts val="0"/>
              </a:spcAft>
              <a:buClr>
                <a:schemeClr val="dk1"/>
              </a:buClr>
              <a:buSzPts val="1100"/>
              <a:buFont typeface="Arial"/>
              <a:buNone/>
            </a:pPr>
            <a:r>
              <a:rPr lang="el" sz="1400"/>
              <a:t>Sports pratiquées : ……</a:t>
            </a:r>
            <a:endParaRPr sz="1400"/>
          </a:p>
          <a:p>
            <a:pPr indent="0" lvl="0" marL="0" rtl="0" algn="just">
              <a:lnSpc>
                <a:spcPct val="115000"/>
              </a:lnSpc>
              <a:spcBef>
                <a:spcPts val="0"/>
              </a:spcBef>
              <a:spcAft>
                <a:spcPts val="0"/>
              </a:spcAft>
              <a:buClr>
                <a:schemeClr val="dk1"/>
              </a:buClr>
              <a:buSzPts val="1100"/>
              <a:buFont typeface="Arial"/>
              <a:buNone/>
            </a:pPr>
            <a:r>
              <a:rPr lang="el" sz="1400"/>
              <a:t>Portrait physique:..............................</a:t>
            </a:r>
            <a:endParaRPr sz="1400"/>
          </a:p>
          <a:p>
            <a:pPr indent="0" lvl="0" marL="0" rtl="0" algn="just">
              <a:lnSpc>
                <a:spcPct val="115000"/>
              </a:lnSpc>
              <a:spcBef>
                <a:spcPts val="0"/>
              </a:spcBef>
              <a:spcAft>
                <a:spcPts val="0"/>
              </a:spcAft>
              <a:buClr>
                <a:schemeClr val="dk1"/>
              </a:buClr>
              <a:buSzPts val="1100"/>
              <a:buFont typeface="Arial"/>
              <a:buNone/>
            </a:pPr>
            <a:r>
              <a:rPr lang="el" sz="1400"/>
              <a:t>Qualités:………………………</a:t>
            </a:r>
            <a:endParaRPr sz="1400"/>
          </a:p>
          <a:p>
            <a:pPr indent="0" lvl="0" marL="0" rtl="0" algn="just">
              <a:lnSpc>
                <a:spcPct val="115000"/>
              </a:lnSpc>
              <a:spcBef>
                <a:spcPts val="0"/>
              </a:spcBef>
              <a:spcAft>
                <a:spcPts val="0"/>
              </a:spcAft>
              <a:buClr>
                <a:schemeClr val="dk1"/>
              </a:buClr>
              <a:buSzPts val="1100"/>
              <a:buFont typeface="Arial"/>
              <a:buNone/>
            </a:pPr>
            <a:r>
              <a:rPr lang="el" sz="1400"/>
              <a:t>Défauts:............................................</a:t>
            </a:r>
            <a:endParaRPr/>
          </a:p>
        </p:txBody>
      </p:sp>
      <p:pic>
        <p:nvPicPr>
          <p:cNvPr id="167" name="Google Shape;167;p30"/>
          <p:cNvPicPr preferRelativeResize="0"/>
          <p:nvPr/>
        </p:nvPicPr>
        <p:blipFill>
          <a:blip r:embed="rId3">
            <a:alphaModFix/>
          </a:blip>
          <a:stretch>
            <a:fillRect/>
          </a:stretch>
        </p:blipFill>
        <p:spPr>
          <a:xfrm>
            <a:off x="1031050" y="663100"/>
            <a:ext cx="1862375" cy="3218375"/>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FF00"/>
        </a:solidFill>
      </p:bgPr>
    </p:bg>
    <p:spTree>
      <p:nvGrpSpPr>
        <p:cNvPr id="171" name="Shape 171"/>
        <p:cNvGrpSpPr/>
        <p:nvPr/>
      </p:nvGrpSpPr>
      <p:grpSpPr>
        <a:xfrm>
          <a:off x="0" y="0"/>
          <a:ext cx="0" cy="0"/>
          <a:chOff x="0" y="0"/>
          <a:chExt cx="0" cy="0"/>
        </a:xfrm>
      </p:grpSpPr>
      <p:sp>
        <p:nvSpPr>
          <p:cNvPr id="172" name="Google Shape;172;p31"/>
          <p:cNvSpPr txBox="1"/>
          <p:nvPr>
            <p:ph idx="1" type="body"/>
          </p:nvPr>
        </p:nvSpPr>
        <p:spPr>
          <a:xfrm>
            <a:off x="457200" y="445900"/>
            <a:ext cx="8229600" cy="44799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Bonjour la classe! C’est………………………………………………………………………………………</a:t>
            </a:r>
            <a:endParaRPr sz="1400"/>
          </a:p>
          <a:p>
            <a:pPr indent="0" lvl="0" marL="0" rtl="0" algn="l">
              <a:spcBef>
                <a:spcPts val="600"/>
              </a:spcBef>
              <a:spcAft>
                <a:spcPts val="0"/>
              </a:spcAft>
              <a:buNone/>
            </a:pPr>
            <a:r>
              <a:rPr lang="el" sz="1400"/>
              <a:t>………………………………………………………………………………………………………………………………………………………………………………………………………………………………………………………………………………………………………………………………………………………………………………………………………………………………………………………………………….</a:t>
            </a:r>
            <a:endParaRPr sz="140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176" name="Shape 176"/>
        <p:cNvGrpSpPr/>
        <p:nvPr/>
      </p:nvGrpSpPr>
      <p:grpSpPr>
        <a:xfrm>
          <a:off x="0" y="0"/>
          <a:ext cx="0" cy="0"/>
          <a:chOff x="0" y="0"/>
          <a:chExt cx="0" cy="0"/>
        </a:xfrm>
      </p:grpSpPr>
      <p:sp>
        <p:nvSpPr>
          <p:cNvPr id="177" name="Google Shape;177;p32"/>
          <p:cNvSpPr txBox="1"/>
          <p:nvPr>
            <p:ph idx="1" type="body"/>
          </p:nvPr>
        </p:nvSpPr>
        <p:spPr>
          <a:xfrm>
            <a:off x="4216325" y="613725"/>
            <a:ext cx="4470300" cy="43122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t>Nom-prénom: Aminata Kasid</a:t>
            </a:r>
            <a:endParaRPr sz="1400"/>
          </a:p>
          <a:p>
            <a:pPr indent="0" lvl="0" marL="0" rtl="0" algn="just">
              <a:lnSpc>
                <a:spcPct val="115000"/>
              </a:lnSpc>
              <a:spcBef>
                <a:spcPts val="0"/>
              </a:spcBef>
              <a:spcAft>
                <a:spcPts val="0"/>
              </a:spcAft>
              <a:buClr>
                <a:schemeClr val="dk1"/>
              </a:buClr>
              <a:buSzPts val="1100"/>
              <a:buFont typeface="Arial"/>
              <a:buNone/>
            </a:pPr>
            <a:r>
              <a:rPr lang="el" sz="1400"/>
              <a:t>Pays: ...................</a:t>
            </a:r>
            <a:endParaRPr sz="1400"/>
          </a:p>
          <a:p>
            <a:pPr indent="0" lvl="0" marL="0" rtl="0" algn="just">
              <a:lnSpc>
                <a:spcPct val="115000"/>
              </a:lnSpc>
              <a:spcBef>
                <a:spcPts val="0"/>
              </a:spcBef>
              <a:spcAft>
                <a:spcPts val="0"/>
              </a:spcAft>
              <a:buClr>
                <a:schemeClr val="dk1"/>
              </a:buClr>
              <a:buSzPts val="1100"/>
              <a:buFont typeface="Arial"/>
              <a:buNone/>
            </a:pPr>
            <a:r>
              <a:rPr lang="el" sz="1400"/>
              <a:t>Ville: ...................</a:t>
            </a:r>
            <a:endParaRPr sz="1400"/>
          </a:p>
          <a:p>
            <a:pPr indent="0" lvl="0" marL="0" rtl="0" algn="just">
              <a:lnSpc>
                <a:spcPct val="115000"/>
              </a:lnSpc>
              <a:spcBef>
                <a:spcPts val="0"/>
              </a:spcBef>
              <a:spcAft>
                <a:spcPts val="0"/>
              </a:spcAft>
              <a:buClr>
                <a:schemeClr val="dk1"/>
              </a:buClr>
              <a:buSzPts val="1100"/>
              <a:buFont typeface="Arial"/>
              <a:buNone/>
            </a:pPr>
            <a:r>
              <a:rPr lang="el" sz="1400"/>
              <a:t>Nationalité:.............................  </a:t>
            </a:r>
            <a:endParaRPr sz="1400"/>
          </a:p>
          <a:p>
            <a:pPr indent="0" lvl="0" marL="0" rtl="0" algn="just">
              <a:lnSpc>
                <a:spcPct val="115000"/>
              </a:lnSpc>
              <a:spcBef>
                <a:spcPts val="0"/>
              </a:spcBef>
              <a:spcAft>
                <a:spcPts val="0"/>
              </a:spcAft>
              <a:buClr>
                <a:schemeClr val="dk1"/>
              </a:buClr>
              <a:buSzPts val="1100"/>
              <a:buFont typeface="Arial"/>
              <a:buNone/>
            </a:pPr>
            <a:r>
              <a:rPr lang="el" sz="1400"/>
              <a:t>Âge : ............</a:t>
            </a:r>
            <a:endParaRPr sz="1400"/>
          </a:p>
          <a:p>
            <a:pPr indent="0" lvl="0" marL="0" rtl="0" algn="just">
              <a:lnSpc>
                <a:spcPct val="115000"/>
              </a:lnSpc>
              <a:spcBef>
                <a:spcPts val="0"/>
              </a:spcBef>
              <a:spcAft>
                <a:spcPts val="0"/>
              </a:spcAft>
              <a:buClr>
                <a:schemeClr val="dk1"/>
              </a:buClr>
              <a:buSzPts val="1100"/>
              <a:buFont typeface="Arial"/>
              <a:buNone/>
            </a:pPr>
            <a:r>
              <a:rPr lang="el" sz="1400"/>
              <a:t>Métier: …………………..</a:t>
            </a:r>
            <a:endParaRPr sz="1400"/>
          </a:p>
          <a:p>
            <a:pPr indent="0" lvl="0" marL="0" rtl="0" algn="just">
              <a:lnSpc>
                <a:spcPct val="115000"/>
              </a:lnSpc>
              <a:spcBef>
                <a:spcPts val="0"/>
              </a:spcBef>
              <a:spcAft>
                <a:spcPts val="0"/>
              </a:spcAft>
              <a:buClr>
                <a:schemeClr val="dk1"/>
              </a:buClr>
              <a:buSzPts val="1100"/>
              <a:buFont typeface="Arial"/>
              <a:buNone/>
            </a:pPr>
            <a:r>
              <a:rPr lang="el" sz="1400"/>
              <a:t>Goûts :............................................</a:t>
            </a:r>
            <a:endParaRPr sz="1400"/>
          </a:p>
          <a:p>
            <a:pPr indent="0" lvl="0" marL="0" rtl="0" algn="just">
              <a:lnSpc>
                <a:spcPct val="115000"/>
              </a:lnSpc>
              <a:spcBef>
                <a:spcPts val="0"/>
              </a:spcBef>
              <a:spcAft>
                <a:spcPts val="0"/>
              </a:spcAft>
              <a:buClr>
                <a:schemeClr val="dk1"/>
              </a:buClr>
              <a:buSzPts val="1100"/>
              <a:buFont typeface="Arial"/>
              <a:buNone/>
            </a:pPr>
            <a:r>
              <a:rPr lang="el" sz="1400"/>
              <a:t>Sports pratiquées : ……</a:t>
            </a:r>
            <a:endParaRPr sz="1400"/>
          </a:p>
          <a:p>
            <a:pPr indent="0" lvl="0" marL="0" rtl="0" algn="just">
              <a:lnSpc>
                <a:spcPct val="115000"/>
              </a:lnSpc>
              <a:spcBef>
                <a:spcPts val="0"/>
              </a:spcBef>
              <a:spcAft>
                <a:spcPts val="0"/>
              </a:spcAft>
              <a:buClr>
                <a:schemeClr val="dk1"/>
              </a:buClr>
              <a:buSzPts val="1100"/>
              <a:buFont typeface="Arial"/>
              <a:buNone/>
            </a:pPr>
            <a:r>
              <a:rPr lang="el" sz="1400"/>
              <a:t>Portrait physique:..............................</a:t>
            </a:r>
            <a:endParaRPr sz="1400"/>
          </a:p>
          <a:p>
            <a:pPr indent="0" lvl="0" marL="0" rtl="0" algn="just">
              <a:lnSpc>
                <a:spcPct val="115000"/>
              </a:lnSpc>
              <a:spcBef>
                <a:spcPts val="0"/>
              </a:spcBef>
              <a:spcAft>
                <a:spcPts val="0"/>
              </a:spcAft>
              <a:buClr>
                <a:schemeClr val="dk1"/>
              </a:buClr>
              <a:buSzPts val="1100"/>
              <a:buFont typeface="Arial"/>
              <a:buNone/>
            </a:pPr>
            <a:r>
              <a:rPr lang="el" sz="1400"/>
              <a:t>Qualités:………………………</a:t>
            </a:r>
            <a:endParaRPr sz="1400"/>
          </a:p>
          <a:p>
            <a:pPr indent="0" lvl="0" marL="0" rtl="0" algn="just">
              <a:lnSpc>
                <a:spcPct val="115000"/>
              </a:lnSpc>
              <a:spcBef>
                <a:spcPts val="0"/>
              </a:spcBef>
              <a:spcAft>
                <a:spcPts val="0"/>
              </a:spcAft>
              <a:buClr>
                <a:schemeClr val="dk1"/>
              </a:buClr>
              <a:buSzPts val="1100"/>
              <a:buFont typeface="Arial"/>
              <a:buNone/>
            </a:pPr>
            <a:r>
              <a:rPr lang="el" sz="1400"/>
              <a:t>Défauts:............................................</a:t>
            </a:r>
            <a:endParaRPr/>
          </a:p>
        </p:txBody>
      </p:sp>
      <p:pic>
        <p:nvPicPr>
          <p:cNvPr id="178" name="Google Shape;178;p32"/>
          <p:cNvPicPr preferRelativeResize="0"/>
          <p:nvPr/>
        </p:nvPicPr>
        <p:blipFill>
          <a:blip r:embed="rId3">
            <a:alphaModFix/>
          </a:blip>
          <a:stretch>
            <a:fillRect/>
          </a:stretch>
        </p:blipFill>
        <p:spPr>
          <a:xfrm>
            <a:off x="1406175" y="1077725"/>
            <a:ext cx="1664950" cy="27544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182" name="Shape 182"/>
        <p:cNvGrpSpPr/>
        <p:nvPr/>
      </p:nvGrpSpPr>
      <p:grpSpPr>
        <a:xfrm>
          <a:off x="0" y="0"/>
          <a:ext cx="0" cy="0"/>
          <a:chOff x="0" y="0"/>
          <a:chExt cx="0" cy="0"/>
        </a:xfrm>
      </p:grpSpPr>
      <p:sp>
        <p:nvSpPr>
          <p:cNvPr id="183" name="Google Shape;183;p33"/>
          <p:cNvSpPr txBox="1"/>
          <p:nvPr>
            <p:ph idx="1" type="body"/>
          </p:nvPr>
        </p:nvSpPr>
        <p:spPr>
          <a:xfrm>
            <a:off x="457200" y="287950"/>
            <a:ext cx="8229600" cy="46380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Bonjour. Je m’ appelle Aminata Kasid…………………………………………………………………….</a:t>
            </a:r>
            <a:endParaRPr sz="1400"/>
          </a:p>
          <a:p>
            <a:pPr indent="0" lvl="0" marL="0" rtl="0" algn="l">
              <a:spcBef>
                <a:spcPts val="600"/>
              </a:spcBef>
              <a:spcAft>
                <a:spcPts val="0"/>
              </a:spcAft>
              <a:buNone/>
            </a:pPr>
            <a:r>
              <a:rPr lang="el" sz="1400"/>
              <a:t>…………………………………………………………………………………………………………………………………………………………………………………………………………………………………………………………………………………………………………………………………………………………………………………………………………………………………………………………………………</a:t>
            </a:r>
            <a:endParaRPr sz="14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74E13"/>
        </a:solidFill>
      </p:bgPr>
    </p:bg>
    <p:spTree>
      <p:nvGrpSpPr>
        <p:cNvPr id="187" name="Shape 187"/>
        <p:cNvGrpSpPr/>
        <p:nvPr/>
      </p:nvGrpSpPr>
      <p:grpSpPr>
        <a:xfrm>
          <a:off x="0" y="0"/>
          <a:ext cx="0" cy="0"/>
          <a:chOff x="0" y="0"/>
          <a:chExt cx="0" cy="0"/>
        </a:xfrm>
      </p:grpSpPr>
      <p:sp>
        <p:nvSpPr>
          <p:cNvPr id="188" name="Google Shape;188;p34"/>
          <p:cNvSpPr txBox="1"/>
          <p:nvPr>
            <p:ph idx="1" type="body"/>
          </p:nvPr>
        </p:nvSpPr>
        <p:spPr>
          <a:xfrm>
            <a:off x="4265675" y="327425"/>
            <a:ext cx="4421100" cy="45984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t>Nom-prénom: Joseph Marinakis</a:t>
            </a:r>
            <a:endParaRPr sz="1400"/>
          </a:p>
          <a:p>
            <a:pPr indent="0" lvl="0" marL="0" rtl="0" algn="just">
              <a:lnSpc>
                <a:spcPct val="115000"/>
              </a:lnSpc>
              <a:spcBef>
                <a:spcPts val="0"/>
              </a:spcBef>
              <a:spcAft>
                <a:spcPts val="0"/>
              </a:spcAft>
              <a:buClr>
                <a:schemeClr val="dk1"/>
              </a:buClr>
              <a:buSzPts val="1100"/>
              <a:buFont typeface="Arial"/>
              <a:buNone/>
            </a:pPr>
            <a:r>
              <a:rPr lang="el" sz="1400"/>
              <a:t>Pays: ...................</a:t>
            </a:r>
            <a:endParaRPr sz="1400"/>
          </a:p>
          <a:p>
            <a:pPr indent="0" lvl="0" marL="0" rtl="0" algn="just">
              <a:lnSpc>
                <a:spcPct val="115000"/>
              </a:lnSpc>
              <a:spcBef>
                <a:spcPts val="0"/>
              </a:spcBef>
              <a:spcAft>
                <a:spcPts val="0"/>
              </a:spcAft>
              <a:buClr>
                <a:schemeClr val="dk1"/>
              </a:buClr>
              <a:buSzPts val="1100"/>
              <a:buFont typeface="Arial"/>
              <a:buNone/>
            </a:pPr>
            <a:r>
              <a:rPr lang="el" sz="1400"/>
              <a:t>Ville: ...................</a:t>
            </a:r>
            <a:endParaRPr sz="1400"/>
          </a:p>
          <a:p>
            <a:pPr indent="0" lvl="0" marL="0" rtl="0" algn="just">
              <a:lnSpc>
                <a:spcPct val="115000"/>
              </a:lnSpc>
              <a:spcBef>
                <a:spcPts val="0"/>
              </a:spcBef>
              <a:spcAft>
                <a:spcPts val="0"/>
              </a:spcAft>
              <a:buClr>
                <a:schemeClr val="dk1"/>
              </a:buClr>
              <a:buSzPts val="1100"/>
              <a:buFont typeface="Arial"/>
              <a:buNone/>
            </a:pPr>
            <a:r>
              <a:rPr lang="el" sz="1400"/>
              <a:t>Nationalité:.............................  </a:t>
            </a:r>
            <a:endParaRPr sz="1400"/>
          </a:p>
          <a:p>
            <a:pPr indent="0" lvl="0" marL="0" rtl="0" algn="just">
              <a:lnSpc>
                <a:spcPct val="115000"/>
              </a:lnSpc>
              <a:spcBef>
                <a:spcPts val="0"/>
              </a:spcBef>
              <a:spcAft>
                <a:spcPts val="0"/>
              </a:spcAft>
              <a:buClr>
                <a:schemeClr val="dk1"/>
              </a:buClr>
              <a:buSzPts val="1100"/>
              <a:buFont typeface="Arial"/>
              <a:buNone/>
            </a:pPr>
            <a:r>
              <a:rPr lang="el" sz="1400"/>
              <a:t>Âge : ............</a:t>
            </a:r>
            <a:endParaRPr sz="1400"/>
          </a:p>
          <a:p>
            <a:pPr indent="0" lvl="0" marL="0" rtl="0" algn="just">
              <a:lnSpc>
                <a:spcPct val="115000"/>
              </a:lnSpc>
              <a:spcBef>
                <a:spcPts val="0"/>
              </a:spcBef>
              <a:spcAft>
                <a:spcPts val="0"/>
              </a:spcAft>
              <a:buClr>
                <a:schemeClr val="dk1"/>
              </a:buClr>
              <a:buSzPts val="1100"/>
              <a:buFont typeface="Arial"/>
              <a:buNone/>
            </a:pPr>
            <a:r>
              <a:rPr lang="el" sz="1400"/>
              <a:t>Métier: …………………..</a:t>
            </a:r>
            <a:endParaRPr sz="1400"/>
          </a:p>
          <a:p>
            <a:pPr indent="0" lvl="0" marL="0" rtl="0" algn="just">
              <a:lnSpc>
                <a:spcPct val="115000"/>
              </a:lnSpc>
              <a:spcBef>
                <a:spcPts val="0"/>
              </a:spcBef>
              <a:spcAft>
                <a:spcPts val="0"/>
              </a:spcAft>
              <a:buClr>
                <a:schemeClr val="dk1"/>
              </a:buClr>
              <a:buSzPts val="1100"/>
              <a:buFont typeface="Arial"/>
              <a:buNone/>
            </a:pPr>
            <a:r>
              <a:rPr lang="el" sz="1400"/>
              <a:t>Goûts :............................................</a:t>
            </a:r>
            <a:endParaRPr sz="1400"/>
          </a:p>
          <a:p>
            <a:pPr indent="0" lvl="0" marL="0" rtl="0" algn="just">
              <a:lnSpc>
                <a:spcPct val="115000"/>
              </a:lnSpc>
              <a:spcBef>
                <a:spcPts val="0"/>
              </a:spcBef>
              <a:spcAft>
                <a:spcPts val="0"/>
              </a:spcAft>
              <a:buClr>
                <a:schemeClr val="dk1"/>
              </a:buClr>
              <a:buSzPts val="1100"/>
              <a:buFont typeface="Arial"/>
              <a:buNone/>
            </a:pPr>
            <a:r>
              <a:rPr lang="el" sz="1400"/>
              <a:t>Sports pratiquées : ……</a:t>
            </a:r>
            <a:endParaRPr sz="1400"/>
          </a:p>
          <a:p>
            <a:pPr indent="0" lvl="0" marL="0" rtl="0" algn="just">
              <a:lnSpc>
                <a:spcPct val="115000"/>
              </a:lnSpc>
              <a:spcBef>
                <a:spcPts val="0"/>
              </a:spcBef>
              <a:spcAft>
                <a:spcPts val="0"/>
              </a:spcAft>
              <a:buClr>
                <a:schemeClr val="dk1"/>
              </a:buClr>
              <a:buSzPts val="1100"/>
              <a:buFont typeface="Arial"/>
              <a:buNone/>
            </a:pPr>
            <a:r>
              <a:rPr lang="el" sz="1400"/>
              <a:t>Portrait physique:..............................</a:t>
            </a:r>
            <a:endParaRPr sz="1400"/>
          </a:p>
          <a:p>
            <a:pPr indent="0" lvl="0" marL="0" rtl="0" algn="just">
              <a:lnSpc>
                <a:spcPct val="115000"/>
              </a:lnSpc>
              <a:spcBef>
                <a:spcPts val="0"/>
              </a:spcBef>
              <a:spcAft>
                <a:spcPts val="0"/>
              </a:spcAft>
              <a:buClr>
                <a:schemeClr val="dk1"/>
              </a:buClr>
              <a:buSzPts val="1100"/>
              <a:buFont typeface="Arial"/>
              <a:buNone/>
            </a:pPr>
            <a:r>
              <a:rPr lang="el" sz="1400"/>
              <a:t>Qualités:………………………</a:t>
            </a:r>
            <a:endParaRPr sz="1400"/>
          </a:p>
          <a:p>
            <a:pPr indent="0" lvl="0" marL="0" rtl="0" algn="just">
              <a:lnSpc>
                <a:spcPct val="115000"/>
              </a:lnSpc>
              <a:spcBef>
                <a:spcPts val="0"/>
              </a:spcBef>
              <a:spcAft>
                <a:spcPts val="0"/>
              </a:spcAft>
              <a:buClr>
                <a:schemeClr val="dk1"/>
              </a:buClr>
              <a:buSzPts val="1100"/>
              <a:buFont typeface="Arial"/>
              <a:buNone/>
            </a:pPr>
            <a:r>
              <a:rPr lang="el" sz="1400"/>
              <a:t>Défauts:............................................</a:t>
            </a:r>
            <a:endParaRPr/>
          </a:p>
        </p:txBody>
      </p:sp>
      <p:pic>
        <p:nvPicPr>
          <p:cNvPr id="189" name="Google Shape;189;p34"/>
          <p:cNvPicPr preferRelativeResize="0"/>
          <p:nvPr/>
        </p:nvPicPr>
        <p:blipFill>
          <a:blip r:embed="rId3">
            <a:alphaModFix/>
          </a:blip>
          <a:stretch>
            <a:fillRect/>
          </a:stretch>
        </p:blipFill>
        <p:spPr>
          <a:xfrm>
            <a:off x="1277850" y="1179125"/>
            <a:ext cx="1635325" cy="252465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74E13"/>
        </a:solidFill>
      </p:bgPr>
    </p:bg>
    <p:spTree>
      <p:nvGrpSpPr>
        <p:cNvPr id="193" name="Shape 193"/>
        <p:cNvGrpSpPr/>
        <p:nvPr/>
      </p:nvGrpSpPr>
      <p:grpSpPr>
        <a:xfrm>
          <a:off x="0" y="0"/>
          <a:ext cx="0" cy="0"/>
          <a:chOff x="0" y="0"/>
          <a:chExt cx="0" cy="0"/>
        </a:xfrm>
      </p:grpSpPr>
      <p:sp>
        <p:nvSpPr>
          <p:cNvPr id="194" name="Google Shape;194;p35"/>
          <p:cNvSpPr txBox="1"/>
          <p:nvPr>
            <p:ph idx="1" type="body"/>
          </p:nvPr>
        </p:nvSpPr>
        <p:spPr>
          <a:xfrm>
            <a:off x="457200" y="505125"/>
            <a:ext cx="8229600" cy="44208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Bonjour! C’est Joseph Marinakis……………………………………………………………………………</a:t>
            </a:r>
            <a:endParaRPr sz="1400"/>
          </a:p>
          <a:p>
            <a:pPr indent="0" lvl="0" marL="0" rtl="0" algn="l">
              <a:spcBef>
                <a:spcPts val="600"/>
              </a:spcBef>
              <a:spcAft>
                <a:spcPts val="0"/>
              </a:spcAft>
              <a:buNone/>
            </a:pPr>
            <a:r>
              <a:rPr lang="el" sz="1400"/>
              <a:t>…………………………………………………………………………………………………………………………………………………………………………………………………………………………………………………………………………………………………………………………………………………………………………………………………………………………………………………………………………</a:t>
            </a:r>
            <a:endParaRPr sz="140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D85C6"/>
        </a:solidFill>
      </p:bgPr>
    </p:bg>
    <p:spTree>
      <p:nvGrpSpPr>
        <p:cNvPr id="198" name="Shape 198"/>
        <p:cNvGrpSpPr/>
        <p:nvPr/>
      </p:nvGrpSpPr>
      <p:grpSpPr>
        <a:xfrm>
          <a:off x="0" y="0"/>
          <a:ext cx="0" cy="0"/>
          <a:chOff x="0" y="0"/>
          <a:chExt cx="0" cy="0"/>
        </a:xfrm>
      </p:grpSpPr>
      <p:sp>
        <p:nvSpPr>
          <p:cNvPr id="199" name="Google Shape;199;p36"/>
          <p:cNvSpPr txBox="1"/>
          <p:nvPr>
            <p:ph idx="1" type="body"/>
          </p:nvPr>
        </p:nvSpPr>
        <p:spPr>
          <a:xfrm>
            <a:off x="4315050" y="554500"/>
            <a:ext cx="4371600" cy="43713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t>Nom-prénom: Valerie Markakis</a:t>
            </a:r>
            <a:endParaRPr sz="1400"/>
          </a:p>
          <a:p>
            <a:pPr indent="0" lvl="0" marL="0" rtl="0" algn="just">
              <a:lnSpc>
                <a:spcPct val="115000"/>
              </a:lnSpc>
              <a:spcBef>
                <a:spcPts val="0"/>
              </a:spcBef>
              <a:spcAft>
                <a:spcPts val="0"/>
              </a:spcAft>
              <a:buClr>
                <a:schemeClr val="dk1"/>
              </a:buClr>
              <a:buSzPts val="1100"/>
              <a:buFont typeface="Arial"/>
              <a:buNone/>
            </a:pPr>
            <a:r>
              <a:rPr lang="el" sz="1400"/>
              <a:t>Pays: ...................</a:t>
            </a:r>
            <a:endParaRPr sz="1400"/>
          </a:p>
          <a:p>
            <a:pPr indent="0" lvl="0" marL="0" rtl="0" algn="just">
              <a:lnSpc>
                <a:spcPct val="115000"/>
              </a:lnSpc>
              <a:spcBef>
                <a:spcPts val="0"/>
              </a:spcBef>
              <a:spcAft>
                <a:spcPts val="0"/>
              </a:spcAft>
              <a:buClr>
                <a:schemeClr val="dk1"/>
              </a:buClr>
              <a:buSzPts val="1100"/>
              <a:buFont typeface="Arial"/>
              <a:buNone/>
            </a:pPr>
            <a:r>
              <a:rPr lang="el" sz="1400"/>
              <a:t>Ville: ...................</a:t>
            </a:r>
            <a:endParaRPr sz="1400"/>
          </a:p>
          <a:p>
            <a:pPr indent="0" lvl="0" marL="0" rtl="0" algn="just">
              <a:lnSpc>
                <a:spcPct val="115000"/>
              </a:lnSpc>
              <a:spcBef>
                <a:spcPts val="0"/>
              </a:spcBef>
              <a:spcAft>
                <a:spcPts val="0"/>
              </a:spcAft>
              <a:buClr>
                <a:schemeClr val="dk1"/>
              </a:buClr>
              <a:buSzPts val="1100"/>
              <a:buFont typeface="Arial"/>
              <a:buNone/>
            </a:pPr>
            <a:r>
              <a:rPr lang="el" sz="1400"/>
              <a:t>Nationalité:.............................  </a:t>
            </a:r>
            <a:endParaRPr sz="1400"/>
          </a:p>
          <a:p>
            <a:pPr indent="0" lvl="0" marL="0" rtl="0" algn="just">
              <a:lnSpc>
                <a:spcPct val="115000"/>
              </a:lnSpc>
              <a:spcBef>
                <a:spcPts val="0"/>
              </a:spcBef>
              <a:spcAft>
                <a:spcPts val="0"/>
              </a:spcAft>
              <a:buClr>
                <a:schemeClr val="dk1"/>
              </a:buClr>
              <a:buSzPts val="1100"/>
              <a:buFont typeface="Arial"/>
              <a:buNone/>
            </a:pPr>
            <a:r>
              <a:rPr lang="el" sz="1400"/>
              <a:t>Âge : ............</a:t>
            </a:r>
            <a:endParaRPr sz="1400"/>
          </a:p>
          <a:p>
            <a:pPr indent="0" lvl="0" marL="0" rtl="0" algn="just">
              <a:lnSpc>
                <a:spcPct val="115000"/>
              </a:lnSpc>
              <a:spcBef>
                <a:spcPts val="0"/>
              </a:spcBef>
              <a:spcAft>
                <a:spcPts val="0"/>
              </a:spcAft>
              <a:buClr>
                <a:schemeClr val="dk1"/>
              </a:buClr>
              <a:buSzPts val="1100"/>
              <a:buFont typeface="Arial"/>
              <a:buNone/>
            </a:pPr>
            <a:r>
              <a:rPr lang="el" sz="1400"/>
              <a:t>Métier: …………………..</a:t>
            </a:r>
            <a:endParaRPr sz="1400"/>
          </a:p>
          <a:p>
            <a:pPr indent="0" lvl="0" marL="0" rtl="0" algn="just">
              <a:lnSpc>
                <a:spcPct val="115000"/>
              </a:lnSpc>
              <a:spcBef>
                <a:spcPts val="0"/>
              </a:spcBef>
              <a:spcAft>
                <a:spcPts val="0"/>
              </a:spcAft>
              <a:buClr>
                <a:schemeClr val="dk1"/>
              </a:buClr>
              <a:buSzPts val="1100"/>
              <a:buFont typeface="Arial"/>
              <a:buNone/>
            </a:pPr>
            <a:r>
              <a:rPr lang="el" sz="1400"/>
              <a:t>Goûts :............................................</a:t>
            </a:r>
            <a:endParaRPr sz="1400"/>
          </a:p>
          <a:p>
            <a:pPr indent="0" lvl="0" marL="0" rtl="0" algn="just">
              <a:lnSpc>
                <a:spcPct val="115000"/>
              </a:lnSpc>
              <a:spcBef>
                <a:spcPts val="0"/>
              </a:spcBef>
              <a:spcAft>
                <a:spcPts val="0"/>
              </a:spcAft>
              <a:buClr>
                <a:schemeClr val="dk1"/>
              </a:buClr>
              <a:buSzPts val="1100"/>
              <a:buFont typeface="Arial"/>
              <a:buNone/>
            </a:pPr>
            <a:r>
              <a:rPr lang="el" sz="1400"/>
              <a:t>Sports pratiquées : ……</a:t>
            </a:r>
            <a:endParaRPr sz="1400"/>
          </a:p>
          <a:p>
            <a:pPr indent="0" lvl="0" marL="0" rtl="0" algn="just">
              <a:lnSpc>
                <a:spcPct val="115000"/>
              </a:lnSpc>
              <a:spcBef>
                <a:spcPts val="0"/>
              </a:spcBef>
              <a:spcAft>
                <a:spcPts val="0"/>
              </a:spcAft>
              <a:buClr>
                <a:schemeClr val="dk1"/>
              </a:buClr>
              <a:buSzPts val="1100"/>
              <a:buFont typeface="Arial"/>
              <a:buNone/>
            </a:pPr>
            <a:r>
              <a:rPr lang="el" sz="1400"/>
              <a:t>Portrait physique:..............................</a:t>
            </a:r>
            <a:endParaRPr sz="1400"/>
          </a:p>
          <a:p>
            <a:pPr indent="0" lvl="0" marL="0" rtl="0" algn="just">
              <a:lnSpc>
                <a:spcPct val="115000"/>
              </a:lnSpc>
              <a:spcBef>
                <a:spcPts val="0"/>
              </a:spcBef>
              <a:spcAft>
                <a:spcPts val="0"/>
              </a:spcAft>
              <a:buClr>
                <a:schemeClr val="dk1"/>
              </a:buClr>
              <a:buSzPts val="1100"/>
              <a:buFont typeface="Arial"/>
              <a:buNone/>
            </a:pPr>
            <a:r>
              <a:rPr lang="el" sz="1400"/>
              <a:t>Qualités:………………………</a:t>
            </a:r>
            <a:endParaRPr sz="1400"/>
          </a:p>
          <a:p>
            <a:pPr indent="0" lvl="0" marL="0" rtl="0" algn="just">
              <a:lnSpc>
                <a:spcPct val="115000"/>
              </a:lnSpc>
              <a:spcBef>
                <a:spcPts val="0"/>
              </a:spcBef>
              <a:spcAft>
                <a:spcPts val="0"/>
              </a:spcAft>
              <a:buClr>
                <a:schemeClr val="dk1"/>
              </a:buClr>
              <a:buSzPts val="1100"/>
              <a:buFont typeface="Arial"/>
              <a:buNone/>
            </a:pPr>
            <a:r>
              <a:rPr lang="el" sz="1400"/>
              <a:t>Défauts:............................................</a:t>
            </a:r>
            <a:endParaRPr/>
          </a:p>
        </p:txBody>
      </p:sp>
      <p:pic>
        <p:nvPicPr>
          <p:cNvPr id="200" name="Google Shape;200;p36"/>
          <p:cNvPicPr preferRelativeResize="0"/>
          <p:nvPr/>
        </p:nvPicPr>
        <p:blipFill>
          <a:blip r:embed="rId3">
            <a:alphaModFix/>
          </a:blip>
          <a:stretch>
            <a:fillRect/>
          </a:stretch>
        </p:blipFill>
        <p:spPr>
          <a:xfrm>
            <a:off x="1195375" y="1186325"/>
            <a:ext cx="1786900" cy="28432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EAD3"/>
        </a:solidFill>
      </p:bgPr>
    </p:bg>
    <p:spTree>
      <p:nvGrpSpPr>
        <p:cNvPr id="48" name="Shape 48"/>
        <p:cNvGrpSpPr/>
        <p:nvPr/>
      </p:nvGrpSpPr>
      <p:grpSpPr>
        <a:xfrm>
          <a:off x="0" y="0"/>
          <a:ext cx="0" cy="0"/>
          <a:chOff x="0" y="0"/>
          <a:chExt cx="0" cy="0"/>
        </a:xfrm>
      </p:grpSpPr>
      <p:pic>
        <p:nvPicPr>
          <p:cNvPr descr="1zaz-1366100964.jpg" id="49" name="Google Shape;49;p10"/>
          <p:cNvPicPr preferRelativeResize="0"/>
          <p:nvPr/>
        </p:nvPicPr>
        <p:blipFill>
          <a:blip r:embed="rId3">
            <a:alphaModFix/>
          </a:blip>
          <a:stretch>
            <a:fillRect/>
          </a:stretch>
        </p:blipFill>
        <p:spPr>
          <a:xfrm>
            <a:off x="232725" y="468225"/>
            <a:ext cx="4954725" cy="3725700"/>
          </a:xfrm>
          <a:prstGeom prst="rect">
            <a:avLst/>
          </a:prstGeom>
          <a:noFill/>
          <a:ln>
            <a:noFill/>
          </a:ln>
        </p:spPr>
      </p:pic>
      <p:sp>
        <p:nvSpPr>
          <p:cNvPr id="50" name="Google Shape;50;p10"/>
          <p:cNvSpPr txBox="1"/>
          <p:nvPr/>
        </p:nvSpPr>
        <p:spPr>
          <a:xfrm>
            <a:off x="5477600" y="281350"/>
            <a:ext cx="3622500" cy="46512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a:solidFill>
                  <a:schemeClr val="dk1"/>
                </a:solidFill>
              </a:rPr>
              <a:t>Nom-prénom: ....................</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Pays: ...................</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Ville: ...................</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Nationalité:.............................  </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Âge : ............</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Métier: …………………..</a:t>
            </a:r>
            <a:endParaRPr>
              <a:solidFill>
                <a:schemeClr val="dk1"/>
              </a:solidFill>
            </a:endParaRPr>
          </a:p>
          <a:p>
            <a:pPr indent="0" lvl="0" marL="0" rtl="0" algn="just">
              <a:lnSpc>
                <a:spcPct val="115000"/>
              </a:lnSpc>
              <a:spcBef>
                <a:spcPts val="0"/>
              </a:spcBef>
              <a:spcAft>
                <a:spcPts val="0"/>
              </a:spcAft>
              <a:buNone/>
            </a:pPr>
            <a:r>
              <a:rPr lang="el">
                <a:solidFill>
                  <a:schemeClr val="dk1"/>
                </a:solidFill>
              </a:rPr>
              <a:t>Goûts :............................................</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Sports pratiquées : ……</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Portrait physique:..............................</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Qualités:………………………</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Défauts:............................................</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D85C6"/>
        </a:solidFill>
      </p:bgPr>
    </p:bg>
    <p:spTree>
      <p:nvGrpSpPr>
        <p:cNvPr id="204" name="Shape 204"/>
        <p:cNvGrpSpPr/>
        <p:nvPr/>
      </p:nvGrpSpPr>
      <p:grpSpPr>
        <a:xfrm>
          <a:off x="0" y="0"/>
          <a:ext cx="0" cy="0"/>
          <a:chOff x="0" y="0"/>
          <a:chExt cx="0" cy="0"/>
        </a:xfrm>
      </p:grpSpPr>
      <p:sp>
        <p:nvSpPr>
          <p:cNvPr id="205" name="Google Shape;205;p37"/>
          <p:cNvSpPr txBox="1"/>
          <p:nvPr>
            <p:ph idx="1" type="body"/>
          </p:nvPr>
        </p:nvSpPr>
        <p:spPr>
          <a:xfrm>
            <a:off x="496700" y="416275"/>
            <a:ext cx="8229600" cy="45195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Bonjour les copains! Je m’ appelle………………………………………………………………………..</a:t>
            </a:r>
            <a:endParaRPr sz="1400"/>
          </a:p>
          <a:p>
            <a:pPr indent="0" lvl="0" marL="0" rtl="0" algn="l">
              <a:spcBef>
                <a:spcPts val="600"/>
              </a:spcBef>
              <a:spcAft>
                <a:spcPts val="0"/>
              </a:spcAft>
              <a:buNone/>
            </a:pPr>
            <a:r>
              <a:rPr lang="el" sz="1400"/>
              <a:t>…………………………………………………………………………………………………………………………………………………………………………………………………………………………………………………………………………………………………………………………………………………………………………………………………………………………………………………………………………</a:t>
            </a:r>
            <a:endParaRPr sz="140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C4125"/>
        </a:solidFill>
      </p:bgPr>
    </p:bg>
    <p:spTree>
      <p:nvGrpSpPr>
        <p:cNvPr id="209" name="Shape 209"/>
        <p:cNvGrpSpPr/>
        <p:nvPr/>
      </p:nvGrpSpPr>
      <p:grpSpPr>
        <a:xfrm>
          <a:off x="0" y="0"/>
          <a:ext cx="0" cy="0"/>
          <a:chOff x="0" y="0"/>
          <a:chExt cx="0" cy="0"/>
        </a:xfrm>
      </p:grpSpPr>
      <p:sp>
        <p:nvSpPr>
          <p:cNvPr id="210" name="Google Shape;210;p38"/>
          <p:cNvSpPr txBox="1"/>
          <p:nvPr>
            <p:ph idx="1" type="body"/>
          </p:nvPr>
        </p:nvSpPr>
        <p:spPr>
          <a:xfrm>
            <a:off x="3851050" y="593975"/>
            <a:ext cx="4835700" cy="43317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t>Nom-prénom: Georges Apostologiorgakis</a:t>
            </a:r>
            <a:endParaRPr sz="1400"/>
          </a:p>
          <a:p>
            <a:pPr indent="0" lvl="0" marL="0" rtl="0" algn="just">
              <a:lnSpc>
                <a:spcPct val="115000"/>
              </a:lnSpc>
              <a:spcBef>
                <a:spcPts val="0"/>
              </a:spcBef>
              <a:spcAft>
                <a:spcPts val="0"/>
              </a:spcAft>
              <a:buClr>
                <a:schemeClr val="dk1"/>
              </a:buClr>
              <a:buSzPts val="1100"/>
              <a:buFont typeface="Arial"/>
              <a:buNone/>
            </a:pPr>
            <a:r>
              <a:rPr lang="el" sz="1400"/>
              <a:t>Pays: ...................</a:t>
            </a:r>
            <a:endParaRPr sz="1400"/>
          </a:p>
          <a:p>
            <a:pPr indent="0" lvl="0" marL="0" rtl="0" algn="just">
              <a:lnSpc>
                <a:spcPct val="115000"/>
              </a:lnSpc>
              <a:spcBef>
                <a:spcPts val="0"/>
              </a:spcBef>
              <a:spcAft>
                <a:spcPts val="0"/>
              </a:spcAft>
              <a:buClr>
                <a:schemeClr val="dk1"/>
              </a:buClr>
              <a:buSzPts val="1100"/>
              <a:buFont typeface="Arial"/>
              <a:buNone/>
            </a:pPr>
            <a:r>
              <a:rPr lang="el" sz="1400"/>
              <a:t>Ville: ...................</a:t>
            </a:r>
            <a:endParaRPr sz="1400"/>
          </a:p>
          <a:p>
            <a:pPr indent="0" lvl="0" marL="0" rtl="0" algn="just">
              <a:lnSpc>
                <a:spcPct val="115000"/>
              </a:lnSpc>
              <a:spcBef>
                <a:spcPts val="0"/>
              </a:spcBef>
              <a:spcAft>
                <a:spcPts val="0"/>
              </a:spcAft>
              <a:buClr>
                <a:schemeClr val="dk1"/>
              </a:buClr>
              <a:buSzPts val="1100"/>
              <a:buFont typeface="Arial"/>
              <a:buNone/>
            </a:pPr>
            <a:r>
              <a:rPr lang="el" sz="1400"/>
              <a:t>Nationalité:.............................  </a:t>
            </a:r>
            <a:endParaRPr sz="1400"/>
          </a:p>
          <a:p>
            <a:pPr indent="0" lvl="0" marL="0" rtl="0" algn="just">
              <a:lnSpc>
                <a:spcPct val="115000"/>
              </a:lnSpc>
              <a:spcBef>
                <a:spcPts val="0"/>
              </a:spcBef>
              <a:spcAft>
                <a:spcPts val="0"/>
              </a:spcAft>
              <a:buClr>
                <a:schemeClr val="dk1"/>
              </a:buClr>
              <a:buSzPts val="1100"/>
              <a:buFont typeface="Arial"/>
              <a:buNone/>
            </a:pPr>
            <a:r>
              <a:rPr lang="el" sz="1400"/>
              <a:t>Âge : ............</a:t>
            </a:r>
            <a:endParaRPr sz="1400"/>
          </a:p>
          <a:p>
            <a:pPr indent="0" lvl="0" marL="0" rtl="0" algn="just">
              <a:lnSpc>
                <a:spcPct val="115000"/>
              </a:lnSpc>
              <a:spcBef>
                <a:spcPts val="0"/>
              </a:spcBef>
              <a:spcAft>
                <a:spcPts val="0"/>
              </a:spcAft>
              <a:buClr>
                <a:schemeClr val="dk1"/>
              </a:buClr>
              <a:buSzPts val="1100"/>
              <a:buFont typeface="Arial"/>
              <a:buNone/>
            </a:pPr>
            <a:r>
              <a:rPr lang="el" sz="1400"/>
              <a:t>Métier: …………………..</a:t>
            </a:r>
            <a:endParaRPr sz="1400"/>
          </a:p>
          <a:p>
            <a:pPr indent="0" lvl="0" marL="0" rtl="0" algn="just">
              <a:lnSpc>
                <a:spcPct val="115000"/>
              </a:lnSpc>
              <a:spcBef>
                <a:spcPts val="0"/>
              </a:spcBef>
              <a:spcAft>
                <a:spcPts val="0"/>
              </a:spcAft>
              <a:buClr>
                <a:schemeClr val="dk1"/>
              </a:buClr>
              <a:buSzPts val="1100"/>
              <a:buFont typeface="Arial"/>
              <a:buNone/>
            </a:pPr>
            <a:r>
              <a:rPr lang="el" sz="1400"/>
              <a:t>Goûts :............................................</a:t>
            </a:r>
            <a:endParaRPr sz="1400"/>
          </a:p>
          <a:p>
            <a:pPr indent="0" lvl="0" marL="0" rtl="0" algn="just">
              <a:lnSpc>
                <a:spcPct val="115000"/>
              </a:lnSpc>
              <a:spcBef>
                <a:spcPts val="0"/>
              </a:spcBef>
              <a:spcAft>
                <a:spcPts val="0"/>
              </a:spcAft>
              <a:buClr>
                <a:schemeClr val="dk1"/>
              </a:buClr>
              <a:buSzPts val="1100"/>
              <a:buFont typeface="Arial"/>
              <a:buNone/>
            </a:pPr>
            <a:r>
              <a:rPr lang="el" sz="1400"/>
              <a:t>Sports pratiquées : ……</a:t>
            </a:r>
            <a:endParaRPr sz="1400"/>
          </a:p>
          <a:p>
            <a:pPr indent="0" lvl="0" marL="0" rtl="0" algn="just">
              <a:lnSpc>
                <a:spcPct val="115000"/>
              </a:lnSpc>
              <a:spcBef>
                <a:spcPts val="0"/>
              </a:spcBef>
              <a:spcAft>
                <a:spcPts val="0"/>
              </a:spcAft>
              <a:buClr>
                <a:schemeClr val="dk1"/>
              </a:buClr>
              <a:buSzPts val="1100"/>
              <a:buFont typeface="Arial"/>
              <a:buNone/>
            </a:pPr>
            <a:r>
              <a:rPr lang="el" sz="1400"/>
              <a:t>Portrait physique:..............................</a:t>
            </a:r>
            <a:endParaRPr sz="1400"/>
          </a:p>
          <a:p>
            <a:pPr indent="0" lvl="0" marL="0" rtl="0" algn="just">
              <a:lnSpc>
                <a:spcPct val="115000"/>
              </a:lnSpc>
              <a:spcBef>
                <a:spcPts val="0"/>
              </a:spcBef>
              <a:spcAft>
                <a:spcPts val="0"/>
              </a:spcAft>
              <a:buClr>
                <a:schemeClr val="dk1"/>
              </a:buClr>
              <a:buSzPts val="1100"/>
              <a:buFont typeface="Arial"/>
              <a:buNone/>
            </a:pPr>
            <a:r>
              <a:rPr lang="el" sz="1400"/>
              <a:t>Qualités:………………………</a:t>
            </a:r>
            <a:endParaRPr sz="1400"/>
          </a:p>
          <a:p>
            <a:pPr indent="0" lvl="0" marL="0" rtl="0" algn="just">
              <a:lnSpc>
                <a:spcPct val="115000"/>
              </a:lnSpc>
              <a:spcBef>
                <a:spcPts val="0"/>
              </a:spcBef>
              <a:spcAft>
                <a:spcPts val="0"/>
              </a:spcAft>
              <a:buClr>
                <a:schemeClr val="dk1"/>
              </a:buClr>
              <a:buSzPts val="1100"/>
              <a:buFont typeface="Arial"/>
              <a:buNone/>
            </a:pPr>
            <a:r>
              <a:rPr lang="el" sz="1400"/>
              <a:t>Défauts:............................................</a:t>
            </a:r>
            <a:endParaRPr/>
          </a:p>
        </p:txBody>
      </p:sp>
      <p:pic>
        <p:nvPicPr>
          <p:cNvPr id="211" name="Google Shape;211;p38"/>
          <p:cNvPicPr preferRelativeResize="0"/>
          <p:nvPr/>
        </p:nvPicPr>
        <p:blipFill>
          <a:blip r:embed="rId3">
            <a:alphaModFix/>
          </a:blip>
          <a:stretch>
            <a:fillRect/>
          </a:stretch>
        </p:blipFill>
        <p:spPr>
          <a:xfrm>
            <a:off x="978175" y="1097475"/>
            <a:ext cx="1619075" cy="2902475"/>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C4125"/>
        </a:solidFill>
      </p:bgPr>
    </p:bg>
    <p:spTree>
      <p:nvGrpSpPr>
        <p:cNvPr id="215" name="Shape 215"/>
        <p:cNvGrpSpPr/>
        <p:nvPr/>
      </p:nvGrpSpPr>
      <p:grpSpPr>
        <a:xfrm>
          <a:off x="0" y="0"/>
          <a:ext cx="0" cy="0"/>
          <a:chOff x="0" y="0"/>
          <a:chExt cx="0" cy="0"/>
        </a:xfrm>
      </p:grpSpPr>
      <p:sp>
        <p:nvSpPr>
          <p:cNvPr id="216" name="Google Shape;216;p39"/>
          <p:cNvSpPr txBox="1"/>
          <p:nvPr>
            <p:ph idx="1" type="body"/>
          </p:nvPr>
        </p:nvSpPr>
        <p:spPr>
          <a:xfrm>
            <a:off x="457200" y="277500"/>
            <a:ext cx="8229600" cy="45885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Salut! Je m’ appelle Georges Apostologiorgakis………………………………………………………….</a:t>
            </a:r>
            <a:endParaRPr sz="1400"/>
          </a:p>
          <a:p>
            <a:pPr indent="0" lvl="0" marL="0" rtl="0" algn="l">
              <a:spcBef>
                <a:spcPts val="600"/>
              </a:spcBef>
              <a:spcAft>
                <a:spcPts val="0"/>
              </a:spcAft>
              <a:buNone/>
            </a:pPr>
            <a:r>
              <a:rPr lang="el" sz="1400"/>
              <a:t>…………………………………………………………………………………………………………………………………………………………………………………………………………………………………………………………………………………………………………………………………………………………………………………………………………………………………………………………………………</a:t>
            </a:r>
            <a:endParaRPr sz="140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6A5AF"/>
        </a:solidFill>
      </p:bgPr>
    </p:bg>
    <p:spTree>
      <p:nvGrpSpPr>
        <p:cNvPr id="220" name="Shape 220"/>
        <p:cNvGrpSpPr/>
        <p:nvPr/>
      </p:nvGrpSpPr>
      <p:grpSpPr>
        <a:xfrm>
          <a:off x="0" y="0"/>
          <a:ext cx="0" cy="0"/>
          <a:chOff x="0" y="0"/>
          <a:chExt cx="0" cy="0"/>
        </a:xfrm>
      </p:grpSpPr>
      <p:sp>
        <p:nvSpPr>
          <p:cNvPr id="221" name="Google Shape;221;p40"/>
          <p:cNvSpPr txBox="1"/>
          <p:nvPr>
            <p:ph idx="1" type="body"/>
          </p:nvPr>
        </p:nvSpPr>
        <p:spPr>
          <a:xfrm>
            <a:off x="4200200" y="444200"/>
            <a:ext cx="4486500" cy="44817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t>Nom-prénom: Elsa Grigorakis</a:t>
            </a:r>
            <a:endParaRPr sz="1400"/>
          </a:p>
          <a:p>
            <a:pPr indent="0" lvl="0" marL="0" rtl="0" algn="just">
              <a:lnSpc>
                <a:spcPct val="115000"/>
              </a:lnSpc>
              <a:spcBef>
                <a:spcPts val="0"/>
              </a:spcBef>
              <a:spcAft>
                <a:spcPts val="0"/>
              </a:spcAft>
              <a:buClr>
                <a:schemeClr val="dk1"/>
              </a:buClr>
              <a:buSzPts val="1100"/>
              <a:buFont typeface="Arial"/>
              <a:buNone/>
            </a:pPr>
            <a:r>
              <a:rPr lang="el" sz="1400"/>
              <a:t>Pays: ...................</a:t>
            </a:r>
            <a:endParaRPr sz="1400"/>
          </a:p>
          <a:p>
            <a:pPr indent="0" lvl="0" marL="0" rtl="0" algn="just">
              <a:lnSpc>
                <a:spcPct val="115000"/>
              </a:lnSpc>
              <a:spcBef>
                <a:spcPts val="0"/>
              </a:spcBef>
              <a:spcAft>
                <a:spcPts val="0"/>
              </a:spcAft>
              <a:buClr>
                <a:schemeClr val="dk1"/>
              </a:buClr>
              <a:buSzPts val="1100"/>
              <a:buFont typeface="Arial"/>
              <a:buNone/>
            </a:pPr>
            <a:r>
              <a:rPr lang="el" sz="1400"/>
              <a:t>Ville: ...................</a:t>
            </a:r>
            <a:endParaRPr sz="1400"/>
          </a:p>
          <a:p>
            <a:pPr indent="0" lvl="0" marL="0" rtl="0" algn="just">
              <a:lnSpc>
                <a:spcPct val="115000"/>
              </a:lnSpc>
              <a:spcBef>
                <a:spcPts val="0"/>
              </a:spcBef>
              <a:spcAft>
                <a:spcPts val="0"/>
              </a:spcAft>
              <a:buClr>
                <a:schemeClr val="dk1"/>
              </a:buClr>
              <a:buSzPts val="1100"/>
              <a:buFont typeface="Arial"/>
              <a:buNone/>
            </a:pPr>
            <a:r>
              <a:rPr lang="el" sz="1400"/>
              <a:t>Nationalité:.............................  </a:t>
            </a:r>
            <a:endParaRPr sz="1400"/>
          </a:p>
          <a:p>
            <a:pPr indent="0" lvl="0" marL="0" rtl="0" algn="just">
              <a:lnSpc>
                <a:spcPct val="115000"/>
              </a:lnSpc>
              <a:spcBef>
                <a:spcPts val="0"/>
              </a:spcBef>
              <a:spcAft>
                <a:spcPts val="0"/>
              </a:spcAft>
              <a:buClr>
                <a:schemeClr val="dk1"/>
              </a:buClr>
              <a:buSzPts val="1100"/>
              <a:buFont typeface="Arial"/>
              <a:buNone/>
            </a:pPr>
            <a:r>
              <a:rPr lang="el" sz="1400"/>
              <a:t>Âge : ............</a:t>
            </a:r>
            <a:endParaRPr sz="1400"/>
          </a:p>
          <a:p>
            <a:pPr indent="0" lvl="0" marL="0" rtl="0" algn="just">
              <a:lnSpc>
                <a:spcPct val="115000"/>
              </a:lnSpc>
              <a:spcBef>
                <a:spcPts val="0"/>
              </a:spcBef>
              <a:spcAft>
                <a:spcPts val="0"/>
              </a:spcAft>
              <a:buClr>
                <a:schemeClr val="dk1"/>
              </a:buClr>
              <a:buSzPts val="1100"/>
              <a:buFont typeface="Arial"/>
              <a:buNone/>
            </a:pPr>
            <a:r>
              <a:rPr lang="el" sz="1400"/>
              <a:t>Métier: …………………..</a:t>
            </a:r>
            <a:endParaRPr sz="1400"/>
          </a:p>
          <a:p>
            <a:pPr indent="0" lvl="0" marL="0" rtl="0" algn="just">
              <a:lnSpc>
                <a:spcPct val="115000"/>
              </a:lnSpc>
              <a:spcBef>
                <a:spcPts val="0"/>
              </a:spcBef>
              <a:spcAft>
                <a:spcPts val="0"/>
              </a:spcAft>
              <a:buClr>
                <a:schemeClr val="dk1"/>
              </a:buClr>
              <a:buSzPts val="1100"/>
              <a:buFont typeface="Arial"/>
              <a:buNone/>
            </a:pPr>
            <a:r>
              <a:rPr lang="el" sz="1400"/>
              <a:t>Goûts :............................................</a:t>
            </a:r>
            <a:endParaRPr sz="1400"/>
          </a:p>
          <a:p>
            <a:pPr indent="0" lvl="0" marL="0" rtl="0" algn="just">
              <a:lnSpc>
                <a:spcPct val="115000"/>
              </a:lnSpc>
              <a:spcBef>
                <a:spcPts val="0"/>
              </a:spcBef>
              <a:spcAft>
                <a:spcPts val="0"/>
              </a:spcAft>
              <a:buClr>
                <a:schemeClr val="dk1"/>
              </a:buClr>
              <a:buSzPts val="1100"/>
              <a:buFont typeface="Arial"/>
              <a:buNone/>
            </a:pPr>
            <a:r>
              <a:rPr lang="el" sz="1400"/>
              <a:t>Sports pratiquées : ……</a:t>
            </a:r>
            <a:endParaRPr sz="1400"/>
          </a:p>
          <a:p>
            <a:pPr indent="0" lvl="0" marL="0" rtl="0" algn="just">
              <a:lnSpc>
                <a:spcPct val="115000"/>
              </a:lnSpc>
              <a:spcBef>
                <a:spcPts val="0"/>
              </a:spcBef>
              <a:spcAft>
                <a:spcPts val="0"/>
              </a:spcAft>
              <a:buClr>
                <a:schemeClr val="dk1"/>
              </a:buClr>
              <a:buSzPts val="1100"/>
              <a:buFont typeface="Arial"/>
              <a:buNone/>
            </a:pPr>
            <a:r>
              <a:rPr lang="el" sz="1400"/>
              <a:t>Portrait physique:..............................</a:t>
            </a:r>
            <a:endParaRPr sz="1400"/>
          </a:p>
          <a:p>
            <a:pPr indent="0" lvl="0" marL="0" rtl="0" algn="just">
              <a:lnSpc>
                <a:spcPct val="115000"/>
              </a:lnSpc>
              <a:spcBef>
                <a:spcPts val="0"/>
              </a:spcBef>
              <a:spcAft>
                <a:spcPts val="0"/>
              </a:spcAft>
              <a:buClr>
                <a:schemeClr val="dk1"/>
              </a:buClr>
              <a:buSzPts val="1100"/>
              <a:buFont typeface="Arial"/>
              <a:buNone/>
            </a:pPr>
            <a:r>
              <a:rPr lang="el" sz="1400"/>
              <a:t>Qualités:………………………</a:t>
            </a:r>
            <a:endParaRPr sz="1400"/>
          </a:p>
          <a:p>
            <a:pPr indent="0" lvl="0" marL="0" rtl="0" algn="just">
              <a:lnSpc>
                <a:spcPct val="115000"/>
              </a:lnSpc>
              <a:spcBef>
                <a:spcPts val="0"/>
              </a:spcBef>
              <a:spcAft>
                <a:spcPts val="0"/>
              </a:spcAft>
              <a:buClr>
                <a:schemeClr val="dk1"/>
              </a:buClr>
              <a:buSzPts val="1100"/>
              <a:buFont typeface="Arial"/>
              <a:buNone/>
            </a:pPr>
            <a:r>
              <a:rPr lang="el" sz="1400"/>
              <a:t>Défauts:............................................</a:t>
            </a:r>
            <a:endParaRPr/>
          </a:p>
        </p:txBody>
      </p:sp>
      <p:pic>
        <p:nvPicPr>
          <p:cNvPr descr="1student.png" id="222" name="Google Shape;222;p40"/>
          <p:cNvPicPr preferRelativeResize="0"/>
          <p:nvPr/>
        </p:nvPicPr>
        <p:blipFill>
          <a:blip r:embed="rId3">
            <a:alphaModFix/>
          </a:blip>
          <a:stretch>
            <a:fillRect/>
          </a:stretch>
        </p:blipFill>
        <p:spPr>
          <a:xfrm>
            <a:off x="817075" y="680225"/>
            <a:ext cx="2881574" cy="3432274"/>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6A5AF"/>
        </a:solidFill>
      </p:bgPr>
    </p:bg>
    <p:spTree>
      <p:nvGrpSpPr>
        <p:cNvPr id="226" name="Shape 226"/>
        <p:cNvGrpSpPr/>
        <p:nvPr/>
      </p:nvGrpSpPr>
      <p:grpSpPr>
        <a:xfrm>
          <a:off x="0" y="0"/>
          <a:ext cx="0" cy="0"/>
          <a:chOff x="0" y="0"/>
          <a:chExt cx="0" cy="0"/>
        </a:xfrm>
      </p:grpSpPr>
      <p:sp>
        <p:nvSpPr>
          <p:cNvPr id="227" name="Google Shape;227;p41"/>
          <p:cNvSpPr txBox="1"/>
          <p:nvPr>
            <p:ph idx="1" type="body"/>
          </p:nvPr>
        </p:nvSpPr>
        <p:spPr>
          <a:xfrm>
            <a:off x="457200" y="306500"/>
            <a:ext cx="8229600" cy="46194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Bonjour! Je m’appelle Elsa Grigorakis. …………………………………………………………………</a:t>
            </a:r>
            <a:endParaRPr sz="1400"/>
          </a:p>
          <a:p>
            <a:pPr indent="0" lvl="0" marL="0" rtl="0" algn="l">
              <a:spcBef>
                <a:spcPts val="600"/>
              </a:spcBef>
              <a:spcAft>
                <a:spcPts val="0"/>
              </a:spcAft>
              <a:buNone/>
            </a:pPr>
            <a:r>
              <a:rPr lang="el" sz="1400"/>
              <a:t>…………………………………………………………………………………………………………………………………………………………………………………………………………………………………………………………………………………………………………………………………………………………………………………………………………………………………………………………………………</a:t>
            </a:r>
            <a:endParaRPr sz="140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8761D"/>
        </a:solidFill>
      </p:bgPr>
    </p:bg>
    <p:spTree>
      <p:nvGrpSpPr>
        <p:cNvPr id="231" name="Shape 231"/>
        <p:cNvGrpSpPr/>
        <p:nvPr/>
      </p:nvGrpSpPr>
      <p:grpSpPr>
        <a:xfrm>
          <a:off x="0" y="0"/>
          <a:ext cx="0" cy="0"/>
          <a:chOff x="0" y="0"/>
          <a:chExt cx="0" cy="0"/>
        </a:xfrm>
      </p:grpSpPr>
      <p:sp>
        <p:nvSpPr>
          <p:cNvPr id="232" name="Google Shape;232;p42"/>
          <p:cNvSpPr txBox="1"/>
          <p:nvPr>
            <p:ph idx="1" type="body"/>
          </p:nvPr>
        </p:nvSpPr>
        <p:spPr>
          <a:xfrm>
            <a:off x="4583750" y="483525"/>
            <a:ext cx="4103100" cy="38649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lang="el" sz="1400"/>
              <a:t>Nom-prénom: Nicolas Christakis</a:t>
            </a:r>
            <a:endParaRPr sz="1400"/>
          </a:p>
          <a:p>
            <a:pPr indent="0" lvl="0" marL="0" rtl="0" algn="just">
              <a:lnSpc>
                <a:spcPct val="115000"/>
              </a:lnSpc>
              <a:spcBef>
                <a:spcPts val="0"/>
              </a:spcBef>
              <a:spcAft>
                <a:spcPts val="0"/>
              </a:spcAft>
              <a:buClr>
                <a:schemeClr val="dk1"/>
              </a:buClr>
              <a:buSzPts val="1100"/>
              <a:buFont typeface="Arial"/>
              <a:buNone/>
            </a:pPr>
            <a:r>
              <a:rPr lang="el" sz="1400"/>
              <a:t>Pays: ...................</a:t>
            </a:r>
            <a:endParaRPr sz="1400"/>
          </a:p>
          <a:p>
            <a:pPr indent="0" lvl="0" marL="0" rtl="0" algn="just">
              <a:lnSpc>
                <a:spcPct val="115000"/>
              </a:lnSpc>
              <a:spcBef>
                <a:spcPts val="0"/>
              </a:spcBef>
              <a:spcAft>
                <a:spcPts val="0"/>
              </a:spcAft>
              <a:buClr>
                <a:schemeClr val="dk1"/>
              </a:buClr>
              <a:buSzPts val="1100"/>
              <a:buFont typeface="Arial"/>
              <a:buNone/>
            </a:pPr>
            <a:r>
              <a:rPr lang="el" sz="1400"/>
              <a:t>Ville: ...................</a:t>
            </a:r>
            <a:endParaRPr sz="1400"/>
          </a:p>
          <a:p>
            <a:pPr indent="0" lvl="0" marL="0" rtl="0" algn="just">
              <a:lnSpc>
                <a:spcPct val="115000"/>
              </a:lnSpc>
              <a:spcBef>
                <a:spcPts val="0"/>
              </a:spcBef>
              <a:spcAft>
                <a:spcPts val="0"/>
              </a:spcAft>
              <a:buClr>
                <a:schemeClr val="dk1"/>
              </a:buClr>
              <a:buSzPts val="1100"/>
              <a:buFont typeface="Arial"/>
              <a:buNone/>
            </a:pPr>
            <a:r>
              <a:rPr lang="el" sz="1400"/>
              <a:t>Nationalité:.............................  </a:t>
            </a:r>
            <a:endParaRPr sz="1400"/>
          </a:p>
          <a:p>
            <a:pPr indent="0" lvl="0" marL="0" rtl="0" algn="just">
              <a:lnSpc>
                <a:spcPct val="115000"/>
              </a:lnSpc>
              <a:spcBef>
                <a:spcPts val="0"/>
              </a:spcBef>
              <a:spcAft>
                <a:spcPts val="0"/>
              </a:spcAft>
              <a:buClr>
                <a:schemeClr val="dk1"/>
              </a:buClr>
              <a:buSzPts val="1100"/>
              <a:buFont typeface="Arial"/>
              <a:buNone/>
            </a:pPr>
            <a:r>
              <a:rPr lang="el" sz="1400"/>
              <a:t>Âge : ............</a:t>
            </a:r>
            <a:endParaRPr sz="1400"/>
          </a:p>
          <a:p>
            <a:pPr indent="0" lvl="0" marL="0" rtl="0" algn="just">
              <a:lnSpc>
                <a:spcPct val="115000"/>
              </a:lnSpc>
              <a:spcBef>
                <a:spcPts val="0"/>
              </a:spcBef>
              <a:spcAft>
                <a:spcPts val="0"/>
              </a:spcAft>
              <a:buClr>
                <a:schemeClr val="dk1"/>
              </a:buClr>
              <a:buSzPts val="1100"/>
              <a:buFont typeface="Arial"/>
              <a:buNone/>
            </a:pPr>
            <a:r>
              <a:rPr lang="el" sz="1400"/>
              <a:t>Métier: …………………..</a:t>
            </a:r>
            <a:endParaRPr sz="1400"/>
          </a:p>
          <a:p>
            <a:pPr indent="0" lvl="0" marL="0" rtl="0" algn="just">
              <a:lnSpc>
                <a:spcPct val="115000"/>
              </a:lnSpc>
              <a:spcBef>
                <a:spcPts val="0"/>
              </a:spcBef>
              <a:spcAft>
                <a:spcPts val="0"/>
              </a:spcAft>
              <a:buClr>
                <a:schemeClr val="dk1"/>
              </a:buClr>
              <a:buSzPts val="1100"/>
              <a:buFont typeface="Arial"/>
              <a:buNone/>
            </a:pPr>
            <a:r>
              <a:rPr lang="el" sz="1400"/>
              <a:t>Goûts :............................................</a:t>
            </a:r>
            <a:endParaRPr sz="1400"/>
          </a:p>
          <a:p>
            <a:pPr indent="0" lvl="0" marL="0" rtl="0" algn="just">
              <a:lnSpc>
                <a:spcPct val="115000"/>
              </a:lnSpc>
              <a:spcBef>
                <a:spcPts val="0"/>
              </a:spcBef>
              <a:spcAft>
                <a:spcPts val="0"/>
              </a:spcAft>
              <a:buClr>
                <a:schemeClr val="dk1"/>
              </a:buClr>
              <a:buSzPts val="1100"/>
              <a:buFont typeface="Arial"/>
              <a:buNone/>
            </a:pPr>
            <a:r>
              <a:rPr lang="el" sz="1400"/>
              <a:t>Sports pratiquées : ……</a:t>
            </a:r>
            <a:endParaRPr sz="1400"/>
          </a:p>
          <a:p>
            <a:pPr indent="0" lvl="0" marL="0" rtl="0" algn="just">
              <a:lnSpc>
                <a:spcPct val="115000"/>
              </a:lnSpc>
              <a:spcBef>
                <a:spcPts val="0"/>
              </a:spcBef>
              <a:spcAft>
                <a:spcPts val="0"/>
              </a:spcAft>
              <a:buClr>
                <a:schemeClr val="dk1"/>
              </a:buClr>
              <a:buSzPts val="1100"/>
              <a:buFont typeface="Arial"/>
              <a:buNone/>
            </a:pPr>
            <a:r>
              <a:rPr lang="el" sz="1400"/>
              <a:t>Portrait physique:..............................</a:t>
            </a:r>
            <a:endParaRPr sz="1400"/>
          </a:p>
          <a:p>
            <a:pPr indent="0" lvl="0" marL="0" rtl="0" algn="just">
              <a:lnSpc>
                <a:spcPct val="115000"/>
              </a:lnSpc>
              <a:spcBef>
                <a:spcPts val="0"/>
              </a:spcBef>
              <a:spcAft>
                <a:spcPts val="0"/>
              </a:spcAft>
              <a:buClr>
                <a:schemeClr val="dk1"/>
              </a:buClr>
              <a:buSzPts val="1100"/>
              <a:buFont typeface="Arial"/>
              <a:buNone/>
            </a:pPr>
            <a:r>
              <a:rPr lang="el" sz="1400"/>
              <a:t>Qualités:………………………</a:t>
            </a:r>
            <a:endParaRPr sz="1400"/>
          </a:p>
          <a:p>
            <a:pPr indent="0" lvl="0" marL="0" rtl="0" algn="just">
              <a:lnSpc>
                <a:spcPct val="115000"/>
              </a:lnSpc>
              <a:spcBef>
                <a:spcPts val="0"/>
              </a:spcBef>
              <a:spcAft>
                <a:spcPts val="0"/>
              </a:spcAft>
              <a:buClr>
                <a:schemeClr val="dk1"/>
              </a:buClr>
              <a:buSzPts val="1100"/>
              <a:buFont typeface="Arial"/>
              <a:buNone/>
            </a:pPr>
            <a:r>
              <a:rPr lang="el" sz="1400"/>
              <a:t>Défauts:............................................</a:t>
            </a:r>
            <a:endParaRPr/>
          </a:p>
        </p:txBody>
      </p:sp>
      <p:pic>
        <p:nvPicPr>
          <p:cNvPr descr="1student-studying-clipart-Clipart-Cartoon-Design-041.gif" id="233" name="Google Shape;233;p42"/>
          <p:cNvPicPr preferRelativeResize="0"/>
          <p:nvPr/>
        </p:nvPicPr>
        <p:blipFill>
          <a:blip r:embed="rId3">
            <a:alphaModFix/>
          </a:blip>
          <a:stretch>
            <a:fillRect/>
          </a:stretch>
        </p:blipFill>
        <p:spPr>
          <a:xfrm>
            <a:off x="984275" y="719575"/>
            <a:ext cx="3168100" cy="3429000"/>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8761D"/>
        </a:solidFill>
      </p:bgPr>
    </p:bg>
    <p:spTree>
      <p:nvGrpSpPr>
        <p:cNvPr id="237" name="Shape 237"/>
        <p:cNvGrpSpPr/>
        <p:nvPr/>
      </p:nvGrpSpPr>
      <p:grpSpPr>
        <a:xfrm>
          <a:off x="0" y="0"/>
          <a:ext cx="0" cy="0"/>
          <a:chOff x="0" y="0"/>
          <a:chExt cx="0" cy="0"/>
        </a:xfrm>
      </p:grpSpPr>
      <p:sp>
        <p:nvSpPr>
          <p:cNvPr id="238" name="Google Shape;238;p43"/>
          <p:cNvSpPr txBox="1"/>
          <p:nvPr>
            <p:ph idx="1" type="body"/>
          </p:nvPr>
        </p:nvSpPr>
        <p:spPr>
          <a:xfrm>
            <a:off x="457200" y="414700"/>
            <a:ext cx="8229600" cy="45111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Bonjour. Je m’appelle ………………………………………………………………..</a:t>
            </a:r>
            <a:endParaRPr sz="1400"/>
          </a:p>
          <a:p>
            <a:pPr indent="0" lvl="0" marL="0" rtl="0" algn="l">
              <a:spcBef>
                <a:spcPts val="600"/>
              </a:spcBef>
              <a:spcAft>
                <a:spcPts val="0"/>
              </a:spcAft>
              <a:buNone/>
            </a:pPr>
            <a:r>
              <a:rPr lang="el" sz="1400"/>
              <a:t>…………………………………………………………………………………………………………………………………………………………………………………………………………………………………………………………………………………………………………………………………………………………………………………………………………………………………………………………………………</a:t>
            </a:r>
            <a:endParaRPr sz="1400"/>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69138"/>
        </a:solidFill>
      </p:bgPr>
    </p:bg>
    <p:spTree>
      <p:nvGrpSpPr>
        <p:cNvPr id="242" name="Shape 242"/>
        <p:cNvGrpSpPr/>
        <p:nvPr/>
      </p:nvGrpSpPr>
      <p:grpSpPr>
        <a:xfrm>
          <a:off x="0" y="0"/>
          <a:ext cx="0" cy="0"/>
          <a:chOff x="0" y="0"/>
          <a:chExt cx="0" cy="0"/>
        </a:xfrm>
      </p:grpSpPr>
      <p:sp>
        <p:nvSpPr>
          <p:cNvPr id="243" name="Google Shape;243;p44"/>
          <p:cNvSpPr txBox="1"/>
          <p:nvPr>
            <p:ph idx="1" type="body"/>
          </p:nvPr>
        </p:nvSpPr>
        <p:spPr>
          <a:xfrm>
            <a:off x="4534575" y="552375"/>
            <a:ext cx="4152300" cy="36585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t>Nom-prénom: Sophie Panagiotakis</a:t>
            </a:r>
            <a:endParaRPr sz="1400"/>
          </a:p>
          <a:p>
            <a:pPr indent="0" lvl="0" marL="0" rtl="0" algn="just">
              <a:lnSpc>
                <a:spcPct val="115000"/>
              </a:lnSpc>
              <a:spcBef>
                <a:spcPts val="0"/>
              </a:spcBef>
              <a:spcAft>
                <a:spcPts val="0"/>
              </a:spcAft>
              <a:buClr>
                <a:schemeClr val="dk1"/>
              </a:buClr>
              <a:buSzPts val="1100"/>
              <a:buFont typeface="Arial"/>
              <a:buNone/>
            </a:pPr>
            <a:r>
              <a:rPr lang="el" sz="1400"/>
              <a:t>Pays: ...................</a:t>
            </a:r>
            <a:endParaRPr sz="1400"/>
          </a:p>
          <a:p>
            <a:pPr indent="0" lvl="0" marL="0" rtl="0" algn="just">
              <a:lnSpc>
                <a:spcPct val="115000"/>
              </a:lnSpc>
              <a:spcBef>
                <a:spcPts val="0"/>
              </a:spcBef>
              <a:spcAft>
                <a:spcPts val="0"/>
              </a:spcAft>
              <a:buClr>
                <a:schemeClr val="dk1"/>
              </a:buClr>
              <a:buSzPts val="1100"/>
              <a:buFont typeface="Arial"/>
              <a:buNone/>
            </a:pPr>
            <a:r>
              <a:rPr lang="el" sz="1400"/>
              <a:t>Ville: ...................</a:t>
            </a:r>
            <a:endParaRPr sz="1400"/>
          </a:p>
          <a:p>
            <a:pPr indent="0" lvl="0" marL="0" rtl="0" algn="just">
              <a:lnSpc>
                <a:spcPct val="115000"/>
              </a:lnSpc>
              <a:spcBef>
                <a:spcPts val="0"/>
              </a:spcBef>
              <a:spcAft>
                <a:spcPts val="0"/>
              </a:spcAft>
              <a:buClr>
                <a:schemeClr val="dk1"/>
              </a:buClr>
              <a:buSzPts val="1100"/>
              <a:buFont typeface="Arial"/>
              <a:buNone/>
            </a:pPr>
            <a:r>
              <a:rPr lang="el" sz="1400"/>
              <a:t>Nationalité:.............................  </a:t>
            </a:r>
            <a:endParaRPr sz="1400"/>
          </a:p>
          <a:p>
            <a:pPr indent="0" lvl="0" marL="0" rtl="0" algn="just">
              <a:lnSpc>
                <a:spcPct val="115000"/>
              </a:lnSpc>
              <a:spcBef>
                <a:spcPts val="0"/>
              </a:spcBef>
              <a:spcAft>
                <a:spcPts val="0"/>
              </a:spcAft>
              <a:buClr>
                <a:schemeClr val="dk1"/>
              </a:buClr>
              <a:buSzPts val="1100"/>
              <a:buFont typeface="Arial"/>
              <a:buNone/>
            </a:pPr>
            <a:r>
              <a:rPr lang="el" sz="1400"/>
              <a:t>Âge : ............</a:t>
            </a:r>
            <a:endParaRPr sz="1400"/>
          </a:p>
          <a:p>
            <a:pPr indent="0" lvl="0" marL="0" rtl="0" algn="just">
              <a:lnSpc>
                <a:spcPct val="115000"/>
              </a:lnSpc>
              <a:spcBef>
                <a:spcPts val="0"/>
              </a:spcBef>
              <a:spcAft>
                <a:spcPts val="0"/>
              </a:spcAft>
              <a:buClr>
                <a:schemeClr val="dk1"/>
              </a:buClr>
              <a:buSzPts val="1100"/>
              <a:buFont typeface="Arial"/>
              <a:buNone/>
            </a:pPr>
            <a:r>
              <a:rPr lang="el" sz="1400"/>
              <a:t>Métier: …………………..</a:t>
            </a:r>
            <a:endParaRPr sz="1400"/>
          </a:p>
          <a:p>
            <a:pPr indent="0" lvl="0" marL="0" rtl="0" algn="just">
              <a:lnSpc>
                <a:spcPct val="115000"/>
              </a:lnSpc>
              <a:spcBef>
                <a:spcPts val="0"/>
              </a:spcBef>
              <a:spcAft>
                <a:spcPts val="0"/>
              </a:spcAft>
              <a:buClr>
                <a:schemeClr val="dk1"/>
              </a:buClr>
              <a:buSzPts val="1100"/>
              <a:buFont typeface="Arial"/>
              <a:buNone/>
            </a:pPr>
            <a:r>
              <a:rPr lang="el" sz="1400"/>
              <a:t>Goûts :............................................</a:t>
            </a:r>
            <a:endParaRPr sz="1400"/>
          </a:p>
          <a:p>
            <a:pPr indent="0" lvl="0" marL="0" rtl="0" algn="just">
              <a:lnSpc>
                <a:spcPct val="115000"/>
              </a:lnSpc>
              <a:spcBef>
                <a:spcPts val="0"/>
              </a:spcBef>
              <a:spcAft>
                <a:spcPts val="0"/>
              </a:spcAft>
              <a:buClr>
                <a:schemeClr val="dk1"/>
              </a:buClr>
              <a:buSzPts val="1100"/>
              <a:buFont typeface="Arial"/>
              <a:buNone/>
            </a:pPr>
            <a:r>
              <a:rPr lang="el" sz="1400"/>
              <a:t>Sports pratiquées : ……</a:t>
            </a:r>
            <a:endParaRPr sz="1400"/>
          </a:p>
          <a:p>
            <a:pPr indent="0" lvl="0" marL="0" rtl="0" algn="just">
              <a:lnSpc>
                <a:spcPct val="115000"/>
              </a:lnSpc>
              <a:spcBef>
                <a:spcPts val="0"/>
              </a:spcBef>
              <a:spcAft>
                <a:spcPts val="0"/>
              </a:spcAft>
              <a:buClr>
                <a:schemeClr val="dk1"/>
              </a:buClr>
              <a:buSzPts val="1100"/>
              <a:buFont typeface="Arial"/>
              <a:buNone/>
            </a:pPr>
            <a:r>
              <a:rPr lang="el" sz="1400"/>
              <a:t>Portrait physique:..............................</a:t>
            </a:r>
            <a:endParaRPr sz="1400"/>
          </a:p>
          <a:p>
            <a:pPr indent="0" lvl="0" marL="0" rtl="0" algn="just">
              <a:lnSpc>
                <a:spcPct val="115000"/>
              </a:lnSpc>
              <a:spcBef>
                <a:spcPts val="0"/>
              </a:spcBef>
              <a:spcAft>
                <a:spcPts val="0"/>
              </a:spcAft>
              <a:buClr>
                <a:schemeClr val="dk1"/>
              </a:buClr>
              <a:buSzPts val="1100"/>
              <a:buFont typeface="Arial"/>
              <a:buNone/>
            </a:pPr>
            <a:r>
              <a:rPr lang="el" sz="1400"/>
              <a:t>Qualités:………………………</a:t>
            </a:r>
            <a:endParaRPr sz="1400"/>
          </a:p>
          <a:p>
            <a:pPr indent="0" lvl="0" marL="0" rtl="0" algn="just">
              <a:lnSpc>
                <a:spcPct val="115000"/>
              </a:lnSpc>
              <a:spcBef>
                <a:spcPts val="0"/>
              </a:spcBef>
              <a:spcAft>
                <a:spcPts val="0"/>
              </a:spcAft>
              <a:buClr>
                <a:schemeClr val="dk1"/>
              </a:buClr>
              <a:buSzPts val="1100"/>
              <a:buFont typeface="Arial"/>
              <a:buNone/>
            </a:pPr>
            <a:r>
              <a:rPr lang="el" sz="1400"/>
              <a:t>Défauts:............................................</a:t>
            </a:r>
            <a:endParaRPr/>
          </a:p>
        </p:txBody>
      </p:sp>
      <p:pic>
        <p:nvPicPr>
          <p:cNvPr descr="1fille.jpg" id="244" name="Google Shape;244;p44"/>
          <p:cNvPicPr preferRelativeResize="0"/>
          <p:nvPr/>
        </p:nvPicPr>
        <p:blipFill>
          <a:blip r:embed="rId3">
            <a:alphaModFix/>
          </a:blip>
          <a:stretch>
            <a:fillRect/>
          </a:stretch>
        </p:blipFill>
        <p:spPr>
          <a:xfrm>
            <a:off x="1171150" y="877450"/>
            <a:ext cx="1570725" cy="3235050"/>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69138"/>
        </a:solidFill>
      </p:bgPr>
    </p:bg>
    <p:spTree>
      <p:nvGrpSpPr>
        <p:cNvPr id="248" name="Shape 248"/>
        <p:cNvGrpSpPr/>
        <p:nvPr/>
      </p:nvGrpSpPr>
      <p:grpSpPr>
        <a:xfrm>
          <a:off x="0" y="0"/>
          <a:ext cx="0" cy="0"/>
          <a:chOff x="0" y="0"/>
          <a:chExt cx="0" cy="0"/>
        </a:xfrm>
      </p:grpSpPr>
      <p:sp>
        <p:nvSpPr>
          <p:cNvPr id="249" name="Google Shape;249;p45"/>
          <p:cNvSpPr txBox="1"/>
          <p:nvPr>
            <p:ph idx="1" type="body"/>
          </p:nvPr>
        </p:nvSpPr>
        <p:spPr>
          <a:xfrm>
            <a:off x="457200" y="355675"/>
            <a:ext cx="8229600" cy="45702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Bonjour. Je m’appelle Sophie Panagiotakis………………………………………………………………</a:t>
            </a:r>
            <a:endParaRPr sz="1400"/>
          </a:p>
          <a:p>
            <a:pPr indent="0" lvl="0" marL="0" rtl="0" algn="l">
              <a:spcBef>
                <a:spcPts val="600"/>
              </a:spcBef>
              <a:spcAft>
                <a:spcPts val="0"/>
              </a:spcAft>
              <a:buNone/>
            </a:pPr>
            <a:r>
              <a:rPr lang="el" sz="1400"/>
              <a:t>…………………………………………………………………………………………………………………………………………………………………………………………………………………………………………………………………………………………………………………………………………………………………………………………………………………………………………………………………………</a:t>
            </a:r>
            <a:endParaRPr sz="1400"/>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6A5AF"/>
        </a:solidFill>
      </p:bgPr>
    </p:bg>
    <p:spTree>
      <p:nvGrpSpPr>
        <p:cNvPr id="253" name="Shape 253"/>
        <p:cNvGrpSpPr/>
        <p:nvPr/>
      </p:nvGrpSpPr>
      <p:grpSpPr>
        <a:xfrm>
          <a:off x="0" y="0"/>
          <a:ext cx="0" cy="0"/>
          <a:chOff x="0" y="0"/>
          <a:chExt cx="0" cy="0"/>
        </a:xfrm>
      </p:grpSpPr>
      <p:sp>
        <p:nvSpPr>
          <p:cNvPr id="254" name="Google Shape;254;p46"/>
          <p:cNvSpPr txBox="1"/>
          <p:nvPr>
            <p:ph idx="1" type="body"/>
          </p:nvPr>
        </p:nvSpPr>
        <p:spPr>
          <a:xfrm>
            <a:off x="4583750" y="404850"/>
            <a:ext cx="4103100" cy="45210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t>Nom-prénom: </a:t>
            </a:r>
            <a:endParaRPr sz="1400"/>
          </a:p>
          <a:p>
            <a:pPr indent="0" lvl="0" marL="0" rtl="0" algn="just">
              <a:lnSpc>
                <a:spcPct val="115000"/>
              </a:lnSpc>
              <a:spcBef>
                <a:spcPts val="0"/>
              </a:spcBef>
              <a:spcAft>
                <a:spcPts val="0"/>
              </a:spcAft>
              <a:buClr>
                <a:schemeClr val="dk1"/>
              </a:buClr>
              <a:buSzPts val="1100"/>
              <a:buFont typeface="Arial"/>
              <a:buNone/>
            </a:pPr>
            <a:r>
              <a:rPr lang="el" sz="1400"/>
              <a:t>Pays: ...................</a:t>
            </a:r>
            <a:endParaRPr sz="1400"/>
          </a:p>
          <a:p>
            <a:pPr indent="0" lvl="0" marL="0" rtl="0" algn="just">
              <a:lnSpc>
                <a:spcPct val="115000"/>
              </a:lnSpc>
              <a:spcBef>
                <a:spcPts val="0"/>
              </a:spcBef>
              <a:spcAft>
                <a:spcPts val="0"/>
              </a:spcAft>
              <a:buClr>
                <a:schemeClr val="dk1"/>
              </a:buClr>
              <a:buSzPts val="1100"/>
              <a:buFont typeface="Arial"/>
              <a:buNone/>
            </a:pPr>
            <a:r>
              <a:rPr lang="el" sz="1400"/>
              <a:t>Ville: ...................</a:t>
            </a:r>
            <a:endParaRPr sz="1400"/>
          </a:p>
          <a:p>
            <a:pPr indent="0" lvl="0" marL="0" rtl="0" algn="just">
              <a:lnSpc>
                <a:spcPct val="115000"/>
              </a:lnSpc>
              <a:spcBef>
                <a:spcPts val="0"/>
              </a:spcBef>
              <a:spcAft>
                <a:spcPts val="0"/>
              </a:spcAft>
              <a:buClr>
                <a:schemeClr val="dk1"/>
              </a:buClr>
              <a:buSzPts val="1100"/>
              <a:buFont typeface="Arial"/>
              <a:buNone/>
            </a:pPr>
            <a:r>
              <a:rPr lang="el" sz="1400"/>
              <a:t>Nationalité:.............................  </a:t>
            </a:r>
            <a:endParaRPr sz="1400"/>
          </a:p>
          <a:p>
            <a:pPr indent="0" lvl="0" marL="0" rtl="0" algn="just">
              <a:lnSpc>
                <a:spcPct val="115000"/>
              </a:lnSpc>
              <a:spcBef>
                <a:spcPts val="0"/>
              </a:spcBef>
              <a:spcAft>
                <a:spcPts val="0"/>
              </a:spcAft>
              <a:buClr>
                <a:schemeClr val="dk1"/>
              </a:buClr>
              <a:buSzPts val="1100"/>
              <a:buFont typeface="Arial"/>
              <a:buNone/>
            </a:pPr>
            <a:r>
              <a:rPr lang="el" sz="1400"/>
              <a:t>Âge : ............</a:t>
            </a:r>
            <a:endParaRPr sz="1400"/>
          </a:p>
          <a:p>
            <a:pPr indent="0" lvl="0" marL="0" rtl="0" algn="just">
              <a:lnSpc>
                <a:spcPct val="115000"/>
              </a:lnSpc>
              <a:spcBef>
                <a:spcPts val="0"/>
              </a:spcBef>
              <a:spcAft>
                <a:spcPts val="0"/>
              </a:spcAft>
              <a:buClr>
                <a:schemeClr val="dk1"/>
              </a:buClr>
              <a:buSzPts val="1100"/>
              <a:buFont typeface="Arial"/>
              <a:buNone/>
            </a:pPr>
            <a:r>
              <a:rPr lang="el" sz="1400"/>
              <a:t>Métier: …………………..</a:t>
            </a:r>
            <a:endParaRPr sz="1400"/>
          </a:p>
          <a:p>
            <a:pPr indent="0" lvl="0" marL="0" rtl="0" algn="just">
              <a:lnSpc>
                <a:spcPct val="115000"/>
              </a:lnSpc>
              <a:spcBef>
                <a:spcPts val="0"/>
              </a:spcBef>
              <a:spcAft>
                <a:spcPts val="0"/>
              </a:spcAft>
              <a:buClr>
                <a:schemeClr val="dk1"/>
              </a:buClr>
              <a:buSzPts val="1100"/>
              <a:buFont typeface="Arial"/>
              <a:buNone/>
            </a:pPr>
            <a:r>
              <a:rPr lang="el" sz="1400"/>
              <a:t>Goûts :............................................</a:t>
            </a:r>
            <a:endParaRPr sz="1400"/>
          </a:p>
          <a:p>
            <a:pPr indent="0" lvl="0" marL="0" rtl="0" algn="just">
              <a:lnSpc>
                <a:spcPct val="115000"/>
              </a:lnSpc>
              <a:spcBef>
                <a:spcPts val="0"/>
              </a:spcBef>
              <a:spcAft>
                <a:spcPts val="0"/>
              </a:spcAft>
              <a:buClr>
                <a:schemeClr val="dk1"/>
              </a:buClr>
              <a:buSzPts val="1100"/>
              <a:buFont typeface="Arial"/>
              <a:buNone/>
            </a:pPr>
            <a:r>
              <a:rPr lang="el" sz="1400"/>
              <a:t>Sports pratiquées : ……</a:t>
            </a:r>
            <a:endParaRPr sz="1400"/>
          </a:p>
          <a:p>
            <a:pPr indent="0" lvl="0" marL="0" rtl="0" algn="just">
              <a:lnSpc>
                <a:spcPct val="115000"/>
              </a:lnSpc>
              <a:spcBef>
                <a:spcPts val="0"/>
              </a:spcBef>
              <a:spcAft>
                <a:spcPts val="0"/>
              </a:spcAft>
              <a:buClr>
                <a:schemeClr val="dk1"/>
              </a:buClr>
              <a:buSzPts val="1100"/>
              <a:buFont typeface="Arial"/>
              <a:buNone/>
            </a:pPr>
            <a:r>
              <a:rPr lang="el" sz="1400"/>
              <a:t>Portrait physique:..............................</a:t>
            </a:r>
            <a:endParaRPr sz="1400"/>
          </a:p>
          <a:p>
            <a:pPr indent="0" lvl="0" marL="0" rtl="0" algn="just">
              <a:lnSpc>
                <a:spcPct val="115000"/>
              </a:lnSpc>
              <a:spcBef>
                <a:spcPts val="0"/>
              </a:spcBef>
              <a:spcAft>
                <a:spcPts val="0"/>
              </a:spcAft>
              <a:buClr>
                <a:schemeClr val="dk1"/>
              </a:buClr>
              <a:buSzPts val="1100"/>
              <a:buFont typeface="Arial"/>
              <a:buNone/>
            </a:pPr>
            <a:r>
              <a:rPr lang="el" sz="1400"/>
              <a:t>Qualités:………………………</a:t>
            </a:r>
            <a:endParaRPr sz="1400"/>
          </a:p>
          <a:p>
            <a:pPr indent="0" lvl="0" marL="0" rtl="0" algn="just">
              <a:lnSpc>
                <a:spcPct val="115000"/>
              </a:lnSpc>
              <a:spcBef>
                <a:spcPts val="0"/>
              </a:spcBef>
              <a:spcAft>
                <a:spcPts val="0"/>
              </a:spcAft>
              <a:buClr>
                <a:schemeClr val="dk1"/>
              </a:buClr>
              <a:buSzPts val="1100"/>
              <a:buFont typeface="Arial"/>
              <a:buNone/>
            </a:pPr>
            <a:r>
              <a:rPr lang="el" sz="1400"/>
              <a:t>Défauts:............................................</a:t>
            </a:r>
            <a:endParaRPr/>
          </a:p>
        </p:txBody>
      </p:sp>
      <p:pic>
        <p:nvPicPr>
          <p:cNvPr descr="1student_taking_a_test_116.jpg" id="255" name="Google Shape;255;p46"/>
          <p:cNvPicPr preferRelativeResize="0"/>
          <p:nvPr/>
        </p:nvPicPr>
        <p:blipFill>
          <a:blip r:embed="rId3">
            <a:alphaModFix/>
          </a:blip>
          <a:stretch>
            <a:fillRect/>
          </a:stretch>
        </p:blipFill>
        <p:spPr>
          <a:xfrm>
            <a:off x="944950" y="1062625"/>
            <a:ext cx="3196250" cy="33252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EAD3"/>
        </a:solidFill>
      </p:bgPr>
    </p:bg>
    <p:spTree>
      <p:nvGrpSpPr>
        <p:cNvPr id="54" name="Shape 54"/>
        <p:cNvGrpSpPr/>
        <p:nvPr/>
      </p:nvGrpSpPr>
      <p:grpSpPr>
        <a:xfrm>
          <a:off x="0" y="0"/>
          <a:ext cx="0" cy="0"/>
          <a:chOff x="0" y="0"/>
          <a:chExt cx="0" cy="0"/>
        </a:xfrm>
      </p:grpSpPr>
      <p:sp>
        <p:nvSpPr>
          <p:cNvPr id="55" name="Google Shape;55;p11"/>
          <p:cNvSpPr txBox="1"/>
          <p:nvPr>
            <p:ph idx="1" type="body"/>
          </p:nvPr>
        </p:nvSpPr>
        <p:spPr>
          <a:xfrm>
            <a:off x="96725" y="65925"/>
            <a:ext cx="9047400" cy="48402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Bonjour la classe. C’est moi, Zaz! Je suis une chanteuse française. Mon vrai nom est Isabelle Geffroy. J’ ai 35 ans. Je suis brune et mince et j’ai les yeux bleus. J’adore faire du ski. Je suis féroce parfois mais mes amis aiment bien ma sincérité et ma spontanéité. Malheureusement  je suis un peu rebelle. Visitez mon site officiel </a:t>
            </a:r>
            <a:r>
              <a:rPr lang="el" sz="1400" u="sng">
                <a:solidFill>
                  <a:schemeClr val="hlink"/>
                </a:solidFill>
                <a:hlinkClick r:id="rId3"/>
              </a:rPr>
              <a:t>http://www.zazofficial.com/</a:t>
            </a:r>
            <a:r>
              <a:rPr lang="el" sz="1400"/>
              <a:t> et si vous voulez regardez mon nouveau clip vidéo “Paris”. </a:t>
            </a:r>
            <a:endParaRPr sz="1400"/>
          </a:p>
          <a:p>
            <a:pPr indent="0" lvl="0" marL="0" rtl="0" algn="l">
              <a:spcBef>
                <a:spcPts val="600"/>
              </a:spcBef>
              <a:spcAft>
                <a:spcPts val="0"/>
              </a:spcAft>
              <a:buNone/>
            </a:pPr>
            <a:r>
              <a:t/>
            </a:r>
            <a:endParaRPr sz="1400"/>
          </a:p>
        </p:txBody>
      </p:sp>
      <p:pic>
        <p:nvPicPr>
          <p:cNvPr descr="From the album &amp;quot;Paris&amp;quot;: http://bit.ly/ZazParis Official video of the first single “Paris  sera ..." id="56" name="Google Shape;56;p11" title="ZAZ - &amp;quot;PARIS SERA TOUJOURS PARIS&amp;quot; [Official ...">
            <a:hlinkClick r:id="rId4"/>
          </p:cNvPr>
          <p:cNvPicPr preferRelativeResize="0"/>
          <p:nvPr/>
        </p:nvPicPr>
        <p:blipFill>
          <a:blip r:embed="rId5">
            <a:alphaModFix/>
          </a:blip>
          <a:stretch>
            <a:fillRect/>
          </a:stretch>
        </p:blipFill>
        <p:spPr>
          <a:xfrm>
            <a:off x="3886175" y="1129825"/>
            <a:ext cx="4572000" cy="3429000"/>
          </a:xfrm>
          <a:prstGeom prst="rect">
            <a:avLst/>
          </a:prstGeom>
          <a:noFill/>
          <a:ln>
            <a:noFill/>
          </a:ln>
        </p:spPr>
      </p:pic>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6A5AF"/>
        </a:solidFill>
      </p:bgPr>
    </p:bg>
    <p:spTree>
      <p:nvGrpSpPr>
        <p:cNvPr id="259" name="Shape 259"/>
        <p:cNvGrpSpPr/>
        <p:nvPr/>
      </p:nvGrpSpPr>
      <p:grpSpPr>
        <a:xfrm>
          <a:off x="0" y="0"/>
          <a:ext cx="0" cy="0"/>
          <a:chOff x="0" y="0"/>
          <a:chExt cx="0" cy="0"/>
        </a:xfrm>
      </p:grpSpPr>
      <p:sp>
        <p:nvSpPr>
          <p:cNvPr id="260" name="Google Shape;260;p47"/>
          <p:cNvSpPr txBox="1"/>
          <p:nvPr>
            <p:ph idx="1" type="body"/>
          </p:nvPr>
        </p:nvSpPr>
        <p:spPr>
          <a:xfrm>
            <a:off x="339175" y="423225"/>
            <a:ext cx="8229600" cy="44367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Bonjour la classe. Je m’ appelle ……………………………………………………………</a:t>
            </a:r>
            <a:endParaRPr sz="1400"/>
          </a:p>
          <a:p>
            <a:pPr indent="0" lvl="0" marL="0" rtl="0" algn="l">
              <a:spcBef>
                <a:spcPts val="600"/>
              </a:spcBef>
              <a:spcAft>
                <a:spcPts val="0"/>
              </a:spcAft>
              <a:buNone/>
            </a:pPr>
            <a:r>
              <a:rPr lang="el" sz="1400"/>
              <a:t>…………………………………………………………………………………………………………………………………………………………………………………………………………………………………………………………………………………………………………………………………………………………………………………………………………………………………………………………………………</a:t>
            </a:r>
            <a:endParaRPr sz="1400"/>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64" name="Shape 264"/>
        <p:cNvGrpSpPr/>
        <p:nvPr/>
      </p:nvGrpSpPr>
      <p:grpSpPr>
        <a:xfrm>
          <a:off x="0" y="0"/>
          <a:ext cx="0" cy="0"/>
          <a:chOff x="0" y="0"/>
          <a:chExt cx="0" cy="0"/>
        </a:xfrm>
      </p:grpSpPr>
      <p:sp>
        <p:nvSpPr>
          <p:cNvPr id="265" name="Google Shape;265;p48"/>
          <p:cNvSpPr txBox="1"/>
          <p:nvPr>
            <p:ph idx="1" type="body"/>
          </p:nvPr>
        </p:nvSpPr>
        <p:spPr>
          <a:xfrm>
            <a:off x="388100" y="183300"/>
            <a:ext cx="8229600" cy="37257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a:solidFill>
                  <a:srgbClr val="660000"/>
                </a:solidFill>
              </a:rPr>
              <a:t>     To</a:t>
            </a:r>
            <a:r>
              <a:rPr lang="el">
                <a:solidFill>
                  <a:srgbClr val="783F04"/>
                </a:solidFill>
              </a:rPr>
              <a:t>u</a:t>
            </a:r>
            <a:r>
              <a:rPr lang="el">
                <a:solidFill>
                  <a:srgbClr val="7F6000"/>
                </a:solidFill>
              </a:rPr>
              <a:t>s</a:t>
            </a:r>
            <a:r>
              <a:rPr lang="el"/>
              <a:t> </a:t>
            </a:r>
            <a:r>
              <a:rPr lang="el">
                <a:solidFill>
                  <a:srgbClr val="274E13"/>
                </a:solidFill>
              </a:rPr>
              <a:t>d</a:t>
            </a:r>
            <a:r>
              <a:rPr lang="el">
                <a:solidFill>
                  <a:srgbClr val="0C343D"/>
                </a:solidFill>
              </a:rPr>
              <a:t>i</a:t>
            </a:r>
            <a:r>
              <a:rPr lang="el">
                <a:solidFill>
                  <a:srgbClr val="1C4587"/>
                </a:solidFill>
              </a:rPr>
              <a:t>f</a:t>
            </a:r>
            <a:r>
              <a:rPr lang="el">
                <a:solidFill>
                  <a:srgbClr val="073763"/>
                </a:solidFill>
              </a:rPr>
              <a:t>f</a:t>
            </a:r>
            <a:r>
              <a:rPr lang="el">
                <a:solidFill>
                  <a:srgbClr val="20124D"/>
                </a:solidFill>
              </a:rPr>
              <a:t>é</a:t>
            </a:r>
            <a:r>
              <a:rPr lang="el">
                <a:solidFill>
                  <a:srgbClr val="4C1130"/>
                </a:solidFill>
              </a:rPr>
              <a:t>r</a:t>
            </a:r>
            <a:r>
              <a:rPr lang="el">
                <a:solidFill>
                  <a:srgbClr val="A64D79"/>
                </a:solidFill>
              </a:rPr>
              <a:t>e</a:t>
            </a:r>
            <a:r>
              <a:rPr lang="el">
                <a:solidFill>
                  <a:srgbClr val="674EA7"/>
                </a:solidFill>
              </a:rPr>
              <a:t>n</a:t>
            </a:r>
            <a:r>
              <a:rPr lang="el">
                <a:solidFill>
                  <a:srgbClr val="3D85C6"/>
                </a:solidFill>
              </a:rPr>
              <a:t>t</a:t>
            </a:r>
            <a:r>
              <a:rPr lang="el">
                <a:solidFill>
                  <a:srgbClr val="45818E"/>
                </a:solidFill>
              </a:rPr>
              <a:t>s</a:t>
            </a:r>
            <a:r>
              <a:rPr lang="el"/>
              <a:t> </a:t>
            </a:r>
            <a:r>
              <a:rPr lang="el">
                <a:solidFill>
                  <a:srgbClr val="38761D"/>
                </a:solidFill>
              </a:rPr>
              <a:t>t</a:t>
            </a:r>
            <a:r>
              <a:rPr lang="el">
                <a:solidFill>
                  <a:srgbClr val="BF9000"/>
                </a:solidFill>
              </a:rPr>
              <a:t>o</a:t>
            </a:r>
            <a:r>
              <a:rPr lang="el">
                <a:solidFill>
                  <a:srgbClr val="38761D"/>
                </a:solidFill>
              </a:rPr>
              <a:t>u</a:t>
            </a:r>
            <a:r>
              <a:rPr lang="el">
                <a:solidFill>
                  <a:srgbClr val="990000"/>
                </a:solidFill>
              </a:rPr>
              <a:t>s </a:t>
            </a:r>
            <a:r>
              <a:rPr lang="el">
                <a:solidFill>
                  <a:srgbClr val="FFFFFF"/>
                </a:solidFill>
              </a:rPr>
              <a:t>égaux</a:t>
            </a:r>
            <a:endParaRPr>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D2E9"/>
        </a:solidFill>
      </p:bgPr>
    </p:bg>
    <p:spTree>
      <p:nvGrpSpPr>
        <p:cNvPr id="60" name="Shape 60"/>
        <p:cNvGrpSpPr/>
        <p:nvPr/>
      </p:nvGrpSpPr>
      <p:grpSpPr>
        <a:xfrm>
          <a:off x="0" y="0"/>
          <a:ext cx="0" cy="0"/>
          <a:chOff x="0" y="0"/>
          <a:chExt cx="0" cy="0"/>
        </a:xfrm>
      </p:grpSpPr>
      <p:pic>
        <p:nvPicPr>
          <p:cNvPr descr="Zinedine-Zidane.jpeg" id="61" name="Google Shape;61;p12"/>
          <p:cNvPicPr preferRelativeResize="0"/>
          <p:nvPr/>
        </p:nvPicPr>
        <p:blipFill>
          <a:blip r:embed="rId3">
            <a:alphaModFix/>
          </a:blip>
          <a:stretch>
            <a:fillRect/>
          </a:stretch>
        </p:blipFill>
        <p:spPr>
          <a:xfrm>
            <a:off x="169800" y="501200"/>
            <a:ext cx="4059300" cy="3525724"/>
          </a:xfrm>
          <a:prstGeom prst="rect">
            <a:avLst/>
          </a:prstGeom>
          <a:noFill/>
          <a:ln>
            <a:noFill/>
          </a:ln>
        </p:spPr>
      </p:pic>
      <p:sp>
        <p:nvSpPr>
          <p:cNvPr id="62" name="Google Shape;62;p12"/>
          <p:cNvSpPr txBox="1"/>
          <p:nvPr/>
        </p:nvSpPr>
        <p:spPr>
          <a:xfrm>
            <a:off x="5292975" y="3323475"/>
            <a:ext cx="3639900" cy="4018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2"/>
          <p:cNvSpPr txBox="1"/>
          <p:nvPr/>
        </p:nvSpPr>
        <p:spPr>
          <a:xfrm>
            <a:off x="4492875" y="518750"/>
            <a:ext cx="4440000" cy="44226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a:solidFill>
                  <a:schemeClr val="dk1"/>
                </a:solidFill>
              </a:rPr>
              <a:t>Nom-prénom: .</a:t>
            </a:r>
            <a:r>
              <a:rPr b="1" lang="el">
                <a:solidFill>
                  <a:schemeClr val="dk1"/>
                </a:solidFill>
              </a:rPr>
              <a:t>Zinedine Yazid Zidane</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Pays: </a:t>
            </a:r>
            <a:r>
              <a:rPr b="1" lang="el">
                <a:solidFill>
                  <a:schemeClr val="dk1"/>
                </a:solidFill>
              </a:rPr>
              <a:t>France</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Ville:</a:t>
            </a:r>
            <a:r>
              <a:rPr b="1" lang="el">
                <a:uFill>
                  <a:noFill/>
                </a:uFill>
                <a:hlinkClick r:id="rId4"/>
              </a:rPr>
              <a:t>Marseille</a:t>
            </a:r>
            <a:endParaRPr b="1"/>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Nationalité: </a:t>
            </a:r>
            <a:r>
              <a:rPr b="1" lang="el">
                <a:uFill>
                  <a:noFill/>
                </a:uFill>
                <a:hlinkClick r:id="rId5"/>
              </a:rPr>
              <a:t>algérienne</a:t>
            </a:r>
            <a:r>
              <a:rPr lang="el"/>
              <a:t> </a:t>
            </a:r>
            <a:r>
              <a:rPr b="1" lang="el"/>
              <a:t>et </a:t>
            </a:r>
            <a:r>
              <a:rPr b="1" lang="el">
                <a:solidFill>
                  <a:schemeClr val="dk1"/>
                </a:solidFill>
              </a:rPr>
              <a:t>française</a:t>
            </a:r>
            <a:endParaRPr b="1"/>
          </a:p>
          <a:p>
            <a:pPr indent="0" lvl="0" marL="0" rtl="0" algn="just">
              <a:lnSpc>
                <a:spcPct val="115000"/>
              </a:lnSpc>
              <a:spcBef>
                <a:spcPts val="0"/>
              </a:spcBef>
              <a:spcAft>
                <a:spcPts val="0"/>
              </a:spcAft>
              <a:buNone/>
            </a:pPr>
            <a:r>
              <a:rPr lang="el">
                <a:solidFill>
                  <a:schemeClr val="dk1"/>
                </a:solidFill>
              </a:rPr>
              <a:t>Âge : .</a:t>
            </a:r>
            <a:r>
              <a:rPr b="1" lang="el">
                <a:solidFill>
                  <a:schemeClr val="dk1"/>
                </a:solidFill>
              </a:rPr>
              <a:t>43</a:t>
            </a:r>
            <a:endParaRPr>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Métier: </a:t>
            </a:r>
            <a:r>
              <a:rPr b="1" lang="el">
                <a:solidFill>
                  <a:schemeClr val="dk1"/>
                </a:solidFill>
              </a:rPr>
              <a:t>entraîneur</a:t>
            </a:r>
            <a:endParaRPr b="1">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Goûts : </a:t>
            </a:r>
            <a:r>
              <a:rPr b="1" lang="el">
                <a:solidFill>
                  <a:schemeClr val="dk1"/>
                </a:solidFill>
              </a:rPr>
              <a:t>le basket</a:t>
            </a:r>
            <a:endParaRPr b="1">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Sports pratiquées : </a:t>
            </a:r>
            <a:r>
              <a:rPr b="1" lang="el">
                <a:solidFill>
                  <a:schemeClr val="dk1"/>
                </a:solidFill>
              </a:rPr>
              <a:t>football</a:t>
            </a:r>
            <a:r>
              <a:rPr lang="el">
                <a:solidFill>
                  <a:schemeClr val="dk1"/>
                </a:solidFill>
              </a:rPr>
              <a:t>, </a:t>
            </a:r>
            <a:r>
              <a:rPr b="1" lang="el">
                <a:solidFill>
                  <a:schemeClr val="dk1"/>
                </a:solidFill>
              </a:rPr>
              <a:t>basket</a:t>
            </a:r>
            <a:endParaRPr b="1">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Portrait physique: </a:t>
            </a:r>
            <a:r>
              <a:rPr b="1" lang="el">
                <a:solidFill>
                  <a:schemeClr val="dk1"/>
                </a:solidFill>
              </a:rPr>
              <a:t>mince,grand, yeux verts, sportif</a:t>
            </a:r>
            <a:endParaRPr b="1">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Qualités: </a:t>
            </a:r>
            <a:r>
              <a:rPr b="1" lang="el">
                <a:solidFill>
                  <a:schemeClr val="dk1"/>
                </a:solidFill>
              </a:rPr>
              <a:t>actif</a:t>
            </a:r>
            <a:r>
              <a:rPr b="1" lang="el">
                <a:solidFill>
                  <a:schemeClr val="dk1"/>
                </a:solidFill>
              </a:rPr>
              <a:t>, perfectionniste</a:t>
            </a:r>
            <a:endParaRPr b="1">
              <a:solidFill>
                <a:schemeClr val="dk1"/>
              </a:solidFill>
            </a:endParaRPr>
          </a:p>
          <a:p>
            <a:pPr indent="0" lvl="0" marL="0" rtl="0" algn="just">
              <a:lnSpc>
                <a:spcPct val="115000"/>
              </a:lnSpc>
              <a:spcBef>
                <a:spcPts val="0"/>
              </a:spcBef>
              <a:spcAft>
                <a:spcPts val="0"/>
              </a:spcAft>
              <a:buClr>
                <a:schemeClr val="dk1"/>
              </a:buClr>
              <a:buSzPts val="1100"/>
              <a:buFont typeface="Arial"/>
              <a:buNone/>
            </a:pPr>
            <a:r>
              <a:rPr lang="el">
                <a:solidFill>
                  <a:schemeClr val="dk1"/>
                </a:solidFill>
              </a:rPr>
              <a:t>Défauts: </a:t>
            </a:r>
            <a:r>
              <a:rPr b="1" lang="el">
                <a:solidFill>
                  <a:schemeClr val="dk1"/>
                </a:solidFill>
              </a:rPr>
              <a:t>impulsif, parfois agressif</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D2E9"/>
        </a:solidFill>
      </p:bgPr>
    </p:bg>
    <p:spTree>
      <p:nvGrpSpPr>
        <p:cNvPr id="67" name="Shape 67"/>
        <p:cNvGrpSpPr/>
        <p:nvPr/>
      </p:nvGrpSpPr>
      <p:grpSpPr>
        <a:xfrm>
          <a:off x="0" y="0"/>
          <a:ext cx="0" cy="0"/>
          <a:chOff x="0" y="0"/>
          <a:chExt cx="0" cy="0"/>
        </a:xfrm>
      </p:grpSpPr>
      <p:sp>
        <p:nvSpPr>
          <p:cNvPr id="68" name="Google Shape;68;p13"/>
          <p:cNvSpPr txBox="1"/>
          <p:nvPr>
            <p:ph idx="1" type="body"/>
          </p:nvPr>
        </p:nvSpPr>
        <p:spPr>
          <a:xfrm>
            <a:off x="307725" y="347300"/>
            <a:ext cx="8229600" cy="46818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Bonjour les enfants! Je m’ appelle……………………………………………………………………..</a:t>
            </a:r>
            <a:endParaRPr sz="1400"/>
          </a:p>
          <a:p>
            <a:pPr indent="0" lvl="0" marL="0" rtl="0" algn="l">
              <a:spcBef>
                <a:spcPts val="600"/>
              </a:spcBef>
              <a:spcAft>
                <a:spcPts val="0"/>
              </a:spcAft>
              <a:buNone/>
            </a:pPr>
            <a:r>
              <a:rPr lang="el" sz="1400"/>
              <a:t>………………………………………………………………………………………………………………</a:t>
            </a:r>
            <a:endParaRPr sz="1400"/>
          </a:p>
          <a:p>
            <a:pPr indent="0" lvl="0" marL="0" rtl="0" algn="l">
              <a:spcBef>
                <a:spcPts val="600"/>
              </a:spcBef>
              <a:spcAft>
                <a:spcPts val="0"/>
              </a:spcAft>
              <a:buNone/>
            </a:pPr>
            <a:r>
              <a:rPr lang="el" sz="1400"/>
              <a:t>………………………………………………………………………………………………………………</a:t>
            </a:r>
            <a:endParaRPr sz="1400"/>
          </a:p>
          <a:p>
            <a:pPr indent="0" lvl="0" marL="0" rtl="0" algn="l">
              <a:spcBef>
                <a:spcPts val="600"/>
              </a:spcBef>
              <a:spcAft>
                <a:spcPts val="0"/>
              </a:spcAft>
              <a:buNone/>
            </a:pPr>
            <a:r>
              <a:rPr lang="el" sz="1400"/>
              <a:t>………………………………………………………………………………………………………………</a:t>
            </a:r>
            <a:endParaRPr sz="1400"/>
          </a:p>
          <a:p>
            <a:pPr indent="0" lvl="0" marL="0" rtl="0" algn="l">
              <a:spcBef>
                <a:spcPts val="600"/>
              </a:spcBef>
              <a:spcAft>
                <a:spcPts val="0"/>
              </a:spcAft>
              <a:buNone/>
            </a:pPr>
            <a:r>
              <a:rPr lang="el" sz="1400"/>
              <a:t>………………………………………………………………………………………………………………</a:t>
            </a:r>
            <a:endParaRPr sz="1400"/>
          </a:p>
          <a:p>
            <a:pPr indent="0" lvl="0" marL="0" rtl="0" algn="l">
              <a:spcBef>
                <a:spcPts val="600"/>
              </a:spcBef>
              <a:spcAft>
                <a:spcPts val="0"/>
              </a:spcAft>
              <a:buNone/>
            </a:pPr>
            <a:r>
              <a:rPr lang="el" sz="1400"/>
              <a:t>Pour en savoir plus visitez le </a:t>
            </a:r>
            <a:r>
              <a:rPr lang="el" sz="1400" u="sng">
                <a:solidFill>
                  <a:schemeClr val="hlink"/>
                </a:solidFill>
                <a:hlinkClick r:id="rId3"/>
              </a:rPr>
              <a:t>http://fr.wikipedia.org/wiki/Zin%C3%A9dine_Zidane</a:t>
            </a:r>
            <a:endParaRPr sz="1400"/>
          </a:p>
          <a:p>
            <a:pPr indent="0" lvl="0" marL="0" rtl="0" algn="l">
              <a:spcBef>
                <a:spcPts val="600"/>
              </a:spcBef>
              <a:spcAft>
                <a:spcPts val="0"/>
              </a:spcAft>
              <a:buNone/>
            </a:pPr>
            <a:r>
              <a:rPr lang="el" sz="1400"/>
              <a:t>Ma nouvelle vie comme entraîneur pour Real Madrid est présentée ici:</a:t>
            </a:r>
            <a:endParaRPr sz="1400"/>
          </a:p>
        </p:txBody>
      </p:sp>
      <p:pic>
        <p:nvPicPr>
          <p:cNvPr descr="Documentaire réalisé par Canal+&#10;Diffusé le dimanche 5 janvier en clair à 19h30&#10;&#10;© Canal+" id="69" name="Google Shape;69;p13" title="Zinedine Zidane : Nouvelle Vie">
            <a:hlinkClick r:id="rId4"/>
          </p:cNvPr>
          <p:cNvPicPr preferRelativeResize="0"/>
          <p:nvPr/>
        </p:nvPicPr>
        <p:blipFill>
          <a:blip r:embed="rId5">
            <a:alphaModFix/>
          </a:blip>
          <a:stretch>
            <a:fillRect/>
          </a:stretch>
        </p:blipFill>
        <p:spPr>
          <a:xfrm>
            <a:off x="4114800" y="2483800"/>
            <a:ext cx="4015150" cy="24223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D1DC"/>
        </a:solidFill>
      </p:bgPr>
    </p:bg>
    <p:spTree>
      <p:nvGrpSpPr>
        <p:cNvPr id="73" name="Shape 73"/>
        <p:cNvGrpSpPr/>
        <p:nvPr/>
      </p:nvGrpSpPr>
      <p:grpSpPr>
        <a:xfrm>
          <a:off x="0" y="0"/>
          <a:ext cx="0" cy="0"/>
          <a:chOff x="0" y="0"/>
          <a:chExt cx="0" cy="0"/>
        </a:xfrm>
      </p:grpSpPr>
      <p:sp>
        <p:nvSpPr>
          <p:cNvPr id="74" name="Google Shape;74;p14"/>
          <p:cNvSpPr txBox="1"/>
          <p:nvPr>
            <p:ph idx="1" type="body"/>
          </p:nvPr>
        </p:nvSpPr>
        <p:spPr>
          <a:xfrm>
            <a:off x="4985225" y="316525"/>
            <a:ext cx="3719100" cy="45828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t>Nom-prénom: ....................</a:t>
            </a:r>
            <a:endParaRPr sz="1400"/>
          </a:p>
          <a:p>
            <a:pPr indent="0" lvl="0" marL="0" rtl="0" algn="just">
              <a:lnSpc>
                <a:spcPct val="115000"/>
              </a:lnSpc>
              <a:spcBef>
                <a:spcPts val="0"/>
              </a:spcBef>
              <a:spcAft>
                <a:spcPts val="0"/>
              </a:spcAft>
              <a:buClr>
                <a:schemeClr val="dk1"/>
              </a:buClr>
              <a:buSzPts val="1100"/>
              <a:buFont typeface="Arial"/>
              <a:buNone/>
            </a:pPr>
            <a:r>
              <a:rPr lang="el" sz="1400"/>
              <a:t>Pays: ...................</a:t>
            </a:r>
            <a:endParaRPr sz="1400"/>
          </a:p>
          <a:p>
            <a:pPr indent="0" lvl="0" marL="0" rtl="0" algn="just">
              <a:lnSpc>
                <a:spcPct val="115000"/>
              </a:lnSpc>
              <a:spcBef>
                <a:spcPts val="0"/>
              </a:spcBef>
              <a:spcAft>
                <a:spcPts val="0"/>
              </a:spcAft>
              <a:buClr>
                <a:schemeClr val="dk1"/>
              </a:buClr>
              <a:buSzPts val="1100"/>
              <a:buFont typeface="Arial"/>
              <a:buNone/>
            </a:pPr>
            <a:r>
              <a:rPr lang="el" sz="1400"/>
              <a:t>Ville: ...................</a:t>
            </a:r>
            <a:endParaRPr sz="1400"/>
          </a:p>
          <a:p>
            <a:pPr indent="0" lvl="0" marL="0" rtl="0" algn="just">
              <a:lnSpc>
                <a:spcPct val="115000"/>
              </a:lnSpc>
              <a:spcBef>
                <a:spcPts val="0"/>
              </a:spcBef>
              <a:spcAft>
                <a:spcPts val="0"/>
              </a:spcAft>
              <a:buClr>
                <a:schemeClr val="dk1"/>
              </a:buClr>
              <a:buSzPts val="1100"/>
              <a:buFont typeface="Arial"/>
              <a:buNone/>
            </a:pPr>
            <a:r>
              <a:rPr lang="el" sz="1400"/>
              <a:t>Nationalité:.............................  </a:t>
            </a:r>
            <a:endParaRPr sz="1400"/>
          </a:p>
          <a:p>
            <a:pPr indent="0" lvl="0" marL="0" rtl="0" algn="just">
              <a:lnSpc>
                <a:spcPct val="115000"/>
              </a:lnSpc>
              <a:spcBef>
                <a:spcPts val="0"/>
              </a:spcBef>
              <a:spcAft>
                <a:spcPts val="0"/>
              </a:spcAft>
              <a:buClr>
                <a:schemeClr val="dk1"/>
              </a:buClr>
              <a:buSzPts val="1100"/>
              <a:buFont typeface="Arial"/>
              <a:buNone/>
            </a:pPr>
            <a:r>
              <a:rPr lang="el" sz="1400"/>
              <a:t>Âge : ............</a:t>
            </a:r>
            <a:endParaRPr sz="1400"/>
          </a:p>
          <a:p>
            <a:pPr indent="0" lvl="0" marL="0" rtl="0" algn="just">
              <a:lnSpc>
                <a:spcPct val="115000"/>
              </a:lnSpc>
              <a:spcBef>
                <a:spcPts val="0"/>
              </a:spcBef>
              <a:spcAft>
                <a:spcPts val="0"/>
              </a:spcAft>
              <a:buClr>
                <a:schemeClr val="dk1"/>
              </a:buClr>
              <a:buSzPts val="1100"/>
              <a:buFont typeface="Arial"/>
              <a:buNone/>
            </a:pPr>
            <a:r>
              <a:rPr lang="el" sz="1400"/>
              <a:t>Métier: …………………..</a:t>
            </a:r>
            <a:endParaRPr sz="1400"/>
          </a:p>
          <a:p>
            <a:pPr indent="0" lvl="0" marL="0" rtl="0" algn="just">
              <a:lnSpc>
                <a:spcPct val="115000"/>
              </a:lnSpc>
              <a:spcBef>
                <a:spcPts val="0"/>
              </a:spcBef>
              <a:spcAft>
                <a:spcPts val="0"/>
              </a:spcAft>
              <a:buClr>
                <a:schemeClr val="dk1"/>
              </a:buClr>
              <a:buSzPts val="1100"/>
              <a:buFont typeface="Arial"/>
              <a:buNone/>
            </a:pPr>
            <a:r>
              <a:rPr lang="el" sz="1400"/>
              <a:t>Goûts :............................................</a:t>
            </a:r>
            <a:endParaRPr sz="1400"/>
          </a:p>
          <a:p>
            <a:pPr indent="0" lvl="0" marL="0" rtl="0" algn="just">
              <a:lnSpc>
                <a:spcPct val="115000"/>
              </a:lnSpc>
              <a:spcBef>
                <a:spcPts val="0"/>
              </a:spcBef>
              <a:spcAft>
                <a:spcPts val="0"/>
              </a:spcAft>
              <a:buClr>
                <a:schemeClr val="dk1"/>
              </a:buClr>
              <a:buSzPts val="1100"/>
              <a:buFont typeface="Arial"/>
              <a:buNone/>
            </a:pPr>
            <a:r>
              <a:rPr lang="el" sz="1400"/>
              <a:t>Sports pratiquées : ……</a:t>
            </a:r>
            <a:endParaRPr sz="1400"/>
          </a:p>
          <a:p>
            <a:pPr indent="0" lvl="0" marL="0" rtl="0" algn="just">
              <a:lnSpc>
                <a:spcPct val="115000"/>
              </a:lnSpc>
              <a:spcBef>
                <a:spcPts val="0"/>
              </a:spcBef>
              <a:spcAft>
                <a:spcPts val="0"/>
              </a:spcAft>
              <a:buClr>
                <a:schemeClr val="dk1"/>
              </a:buClr>
              <a:buSzPts val="1100"/>
              <a:buFont typeface="Arial"/>
              <a:buNone/>
            </a:pPr>
            <a:r>
              <a:rPr lang="el" sz="1400"/>
              <a:t>Portrait physique:..............................</a:t>
            </a:r>
            <a:endParaRPr sz="1400"/>
          </a:p>
          <a:p>
            <a:pPr indent="0" lvl="0" marL="0" rtl="0" algn="just">
              <a:lnSpc>
                <a:spcPct val="115000"/>
              </a:lnSpc>
              <a:spcBef>
                <a:spcPts val="0"/>
              </a:spcBef>
              <a:spcAft>
                <a:spcPts val="0"/>
              </a:spcAft>
              <a:buClr>
                <a:schemeClr val="dk1"/>
              </a:buClr>
              <a:buSzPts val="1100"/>
              <a:buFont typeface="Arial"/>
              <a:buNone/>
            </a:pPr>
            <a:r>
              <a:rPr lang="el" sz="1400"/>
              <a:t>Qualités:………………………</a:t>
            </a:r>
            <a:endParaRPr sz="1400"/>
          </a:p>
          <a:p>
            <a:pPr indent="0" lvl="0" marL="0" rtl="0" algn="just">
              <a:lnSpc>
                <a:spcPct val="115000"/>
              </a:lnSpc>
              <a:spcBef>
                <a:spcPts val="0"/>
              </a:spcBef>
              <a:spcAft>
                <a:spcPts val="0"/>
              </a:spcAft>
              <a:buClr>
                <a:schemeClr val="dk1"/>
              </a:buClr>
              <a:buSzPts val="1100"/>
              <a:buFont typeface="Arial"/>
              <a:buNone/>
            </a:pPr>
            <a:r>
              <a:rPr lang="el" sz="1400"/>
              <a:t>Défauts:............................................</a:t>
            </a:r>
            <a:endParaRPr sz="2400"/>
          </a:p>
        </p:txBody>
      </p:sp>
      <p:pic>
        <p:nvPicPr>
          <p:cNvPr descr="1lara.jpg" id="75" name="Google Shape;75;p14"/>
          <p:cNvPicPr preferRelativeResize="0"/>
          <p:nvPr/>
        </p:nvPicPr>
        <p:blipFill>
          <a:blip r:embed="rId3">
            <a:alphaModFix/>
          </a:blip>
          <a:stretch>
            <a:fillRect/>
          </a:stretch>
        </p:blipFill>
        <p:spPr>
          <a:xfrm>
            <a:off x="808900" y="509975"/>
            <a:ext cx="3534500" cy="38070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D1DC"/>
        </a:solidFill>
      </p:bgPr>
    </p:bg>
    <p:spTree>
      <p:nvGrpSpPr>
        <p:cNvPr id="79" name="Shape 79"/>
        <p:cNvGrpSpPr/>
        <p:nvPr/>
      </p:nvGrpSpPr>
      <p:grpSpPr>
        <a:xfrm>
          <a:off x="0" y="0"/>
          <a:ext cx="0" cy="0"/>
          <a:chOff x="0" y="0"/>
          <a:chExt cx="0" cy="0"/>
        </a:xfrm>
      </p:grpSpPr>
      <p:sp>
        <p:nvSpPr>
          <p:cNvPr id="80" name="Google Shape;80;p15"/>
          <p:cNvSpPr txBox="1"/>
          <p:nvPr>
            <p:ph idx="1" type="body"/>
          </p:nvPr>
        </p:nvSpPr>
        <p:spPr>
          <a:xfrm>
            <a:off x="457200" y="404450"/>
            <a:ext cx="8229600" cy="45213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l" sz="1400"/>
              <a:t>Bonjour les élèves francophones! Je m’ appelle Lara Fabian. Je suis une chanteuse, auteur et compositeur belge. J’ ai 45 ans. Je suis de taille moyenne, avec les cheveux longs et blonds. J’ ai les yeux marrons. Je suis gentille, aventureuse, affective  et sympa. Je suis parfoismaniaque de l’ organisation de l’ ordre. J’ adore les voyages! Vous pouvez bien sûr visiter mon site officiel </a:t>
            </a:r>
            <a:r>
              <a:rPr lang="el" sz="1400" u="sng">
                <a:solidFill>
                  <a:schemeClr val="hlink"/>
                </a:solidFill>
                <a:hlinkClick r:id="rId3"/>
              </a:rPr>
              <a:t>http://larafabian.com/</a:t>
            </a:r>
            <a:r>
              <a:rPr lang="el" sz="1400"/>
              <a:t> et écouter ma chanson titrée “Je t’ aime”</a:t>
            </a:r>
            <a:endParaRPr sz="1400"/>
          </a:p>
        </p:txBody>
      </p:sp>
      <p:pic>
        <p:nvPicPr>
          <p:cNvPr descr="J&amp;#39;adore cette chanson. Merci Lara &amp;lt;3 Je t&amp;#39;aime &amp;lt;3 (pas très original ^^ haha)  Magnifique ..." id="81" name="Google Shape;81;p15" title="Lara Fabian - Je t&amp;#39;aime - YouTube">
            <a:hlinkClick r:id="rId4"/>
          </p:cNvPr>
          <p:cNvPicPr preferRelativeResize="0"/>
          <p:nvPr/>
        </p:nvPicPr>
        <p:blipFill>
          <a:blip r:embed="rId5">
            <a:alphaModFix/>
          </a:blip>
          <a:stretch>
            <a:fillRect/>
          </a:stretch>
        </p:blipFill>
        <p:spPr>
          <a:xfrm>
            <a:off x="3842250" y="1784850"/>
            <a:ext cx="4572000" cy="30421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85" name="Shape 85"/>
        <p:cNvGrpSpPr/>
        <p:nvPr/>
      </p:nvGrpSpPr>
      <p:grpSpPr>
        <a:xfrm>
          <a:off x="0" y="0"/>
          <a:ext cx="0" cy="0"/>
          <a:chOff x="0" y="0"/>
          <a:chExt cx="0" cy="0"/>
        </a:xfrm>
      </p:grpSpPr>
      <p:sp>
        <p:nvSpPr>
          <p:cNvPr id="86" name="Google Shape;86;p16"/>
          <p:cNvSpPr txBox="1"/>
          <p:nvPr>
            <p:ph idx="1" type="body"/>
          </p:nvPr>
        </p:nvSpPr>
        <p:spPr>
          <a:xfrm>
            <a:off x="5328175" y="633050"/>
            <a:ext cx="3235500" cy="44226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l" sz="1400"/>
              <a:t>Nom-prénom: </a:t>
            </a:r>
            <a:r>
              <a:rPr b="1" lang="el" sz="1400"/>
              <a:t>Garou (vrai nom: Pierre Garand)</a:t>
            </a:r>
            <a:endParaRPr b="1" sz="1400"/>
          </a:p>
          <a:p>
            <a:pPr indent="0" lvl="0" marL="0" rtl="0" algn="just">
              <a:lnSpc>
                <a:spcPct val="115000"/>
              </a:lnSpc>
              <a:spcBef>
                <a:spcPts val="0"/>
              </a:spcBef>
              <a:spcAft>
                <a:spcPts val="0"/>
              </a:spcAft>
              <a:buClr>
                <a:schemeClr val="dk1"/>
              </a:buClr>
              <a:buSzPts val="1100"/>
              <a:buFont typeface="Arial"/>
              <a:buNone/>
            </a:pPr>
            <a:r>
              <a:rPr lang="el" sz="1400"/>
              <a:t>Pays: </a:t>
            </a:r>
            <a:r>
              <a:rPr b="1" lang="el" sz="1400"/>
              <a:t>Canada</a:t>
            </a:r>
            <a:endParaRPr b="1" sz="1400"/>
          </a:p>
          <a:p>
            <a:pPr indent="0" lvl="0" marL="0" rtl="0" algn="just">
              <a:lnSpc>
                <a:spcPct val="115000"/>
              </a:lnSpc>
              <a:spcBef>
                <a:spcPts val="0"/>
              </a:spcBef>
              <a:spcAft>
                <a:spcPts val="0"/>
              </a:spcAft>
              <a:buClr>
                <a:schemeClr val="dk1"/>
              </a:buClr>
              <a:buSzPts val="1100"/>
              <a:buFont typeface="Arial"/>
              <a:buNone/>
            </a:pPr>
            <a:r>
              <a:rPr lang="el" sz="1400"/>
              <a:t>Ville: </a:t>
            </a:r>
            <a:r>
              <a:rPr b="1" lang="el" sz="1400"/>
              <a:t>Quebec</a:t>
            </a:r>
            <a:endParaRPr b="1" sz="1400"/>
          </a:p>
          <a:p>
            <a:pPr indent="0" lvl="0" marL="0" rtl="0" algn="just">
              <a:lnSpc>
                <a:spcPct val="115000"/>
              </a:lnSpc>
              <a:spcBef>
                <a:spcPts val="0"/>
              </a:spcBef>
              <a:spcAft>
                <a:spcPts val="0"/>
              </a:spcAft>
              <a:buClr>
                <a:schemeClr val="dk1"/>
              </a:buClr>
              <a:buSzPts val="1100"/>
              <a:buFont typeface="Arial"/>
              <a:buNone/>
            </a:pPr>
            <a:r>
              <a:rPr lang="el" sz="1400"/>
              <a:t>Nationalité: </a:t>
            </a:r>
            <a:r>
              <a:rPr b="1" lang="el" sz="1400"/>
              <a:t>Canadienne </a:t>
            </a:r>
            <a:r>
              <a:rPr lang="el" sz="1400"/>
              <a:t> </a:t>
            </a:r>
            <a:endParaRPr sz="1400"/>
          </a:p>
          <a:p>
            <a:pPr indent="0" lvl="0" marL="0" rtl="0" algn="just">
              <a:lnSpc>
                <a:spcPct val="115000"/>
              </a:lnSpc>
              <a:spcBef>
                <a:spcPts val="0"/>
              </a:spcBef>
              <a:spcAft>
                <a:spcPts val="0"/>
              </a:spcAft>
              <a:buClr>
                <a:schemeClr val="dk1"/>
              </a:buClr>
              <a:buSzPts val="1100"/>
              <a:buFont typeface="Arial"/>
              <a:buNone/>
            </a:pPr>
            <a:r>
              <a:rPr lang="el" sz="1400"/>
              <a:t>Âge : </a:t>
            </a:r>
            <a:r>
              <a:rPr b="1" lang="el" sz="1400"/>
              <a:t>43</a:t>
            </a:r>
            <a:endParaRPr b="1" sz="1400"/>
          </a:p>
          <a:p>
            <a:pPr indent="0" lvl="0" marL="0" rtl="0" algn="just">
              <a:lnSpc>
                <a:spcPct val="115000"/>
              </a:lnSpc>
              <a:spcBef>
                <a:spcPts val="0"/>
              </a:spcBef>
              <a:spcAft>
                <a:spcPts val="0"/>
              </a:spcAft>
              <a:buClr>
                <a:schemeClr val="dk1"/>
              </a:buClr>
              <a:buSzPts val="1100"/>
              <a:buFont typeface="Arial"/>
              <a:buNone/>
            </a:pPr>
            <a:r>
              <a:rPr lang="el" sz="1400"/>
              <a:t>Métier:</a:t>
            </a:r>
            <a:r>
              <a:rPr b="1" lang="el" sz="1400"/>
              <a:t> chanteur</a:t>
            </a:r>
            <a:endParaRPr b="1" sz="1400"/>
          </a:p>
          <a:p>
            <a:pPr indent="0" lvl="0" marL="0" rtl="0" algn="just">
              <a:lnSpc>
                <a:spcPct val="115000"/>
              </a:lnSpc>
              <a:spcBef>
                <a:spcPts val="0"/>
              </a:spcBef>
              <a:spcAft>
                <a:spcPts val="0"/>
              </a:spcAft>
              <a:buNone/>
            </a:pPr>
            <a:r>
              <a:rPr lang="el" sz="1400"/>
              <a:t>Aime : </a:t>
            </a:r>
            <a:r>
              <a:rPr b="1" lang="el" sz="1400"/>
              <a:t>faire des tournées, se balader la nuit, faire le ménage</a:t>
            </a:r>
            <a:endParaRPr b="1" sz="1400"/>
          </a:p>
          <a:p>
            <a:pPr indent="0" lvl="0" marL="0" rtl="0" algn="just">
              <a:lnSpc>
                <a:spcPct val="115000"/>
              </a:lnSpc>
              <a:spcBef>
                <a:spcPts val="0"/>
              </a:spcBef>
              <a:spcAft>
                <a:spcPts val="0"/>
              </a:spcAft>
              <a:buClr>
                <a:schemeClr val="dk1"/>
              </a:buClr>
              <a:buSzPts val="1100"/>
              <a:buFont typeface="Arial"/>
              <a:buNone/>
            </a:pPr>
            <a:r>
              <a:rPr lang="el" sz="1400"/>
              <a:t>N’ aime pas: </a:t>
            </a:r>
            <a:r>
              <a:rPr b="1" lang="el" sz="1400"/>
              <a:t>se lever tôt, les chats</a:t>
            </a:r>
            <a:endParaRPr b="1" sz="1400"/>
          </a:p>
          <a:p>
            <a:pPr indent="0" lvl="0" marL="0" rtl="0" algn="just">
              <a:lnSpc>
                <a:spcPct val="115000"/>
              </a:lnSpc>
              <a:spcBef>
                <a:spcPts val="0"/>
              </a:spcBef>
              <a:spcAft>
                <a:spcPts val="0"/>
              </a:spcAft>
              <a:buClr>
                <a:schemeClr val="dk1"/>
              </a:buClr>
              <a:buSzPts val="1100"/>
              <a:buFont typeface="Arial"/>
              <a:buNone/>
            </a:pPr>
            <a:r>
              <a:rPr lang="el" sz="1400"/>
              <a:t>Portrait physique: </a:t>
            </a:r>
            <a:r>
              <a:rPr b="1" lang="el" sz="1400"/>
              <a:t>grand, mince, brun, les yeux bleus </a:t>
            </a:r>
            <a:endParaRPr b="1" sz="1400"/>
          </a:p>
          <a:p>
            <a:pPr indent="0" lvl="0" marL="0" rtl="0" algn="just">
              <a:lnSpc>
                <a:spcPct val="115000"/>
              </a:lnSpc>
              <a:spcBef>
                <a:spcPts val="0"/>
              </a:spcBef>
              <a:spcAft>
                <a:spcPts val="0"/>
              </a:spcAft>
              <a:buClr>
                <a:schemeClr val="dk1"/>
              </a:buClr>
              <a:buSzPts val="1100"/>
              <a:buFont typeface="Arial"/>
              <a:buNone/>
            </a:pPr>
            <a:r>
              <a:rPr lang="el" sz="1400"/>
              <a:t>Qualités: </a:t>
            </a:r>
            <a:r>
              <a:rPr b="1" lang="el" sz="1400"/>
              <a:t>toujours de bonne humeur, blagueur, passionné</a:t>
            </a:r>
            <a:endParaRPr b="1" sz="1400"/>
          </a:p>
          <a:p>
            <a:pPr indent="0" lvl="0" marL="0" rtl="0" algn="just">
              <a:lnSpc>
                <a:spcPct val="115000"/>
              </a:lnSpc>
              <a:spcBef>
                <a:spcPts val="0"/>
              </a:spcBef>
              <a:spcAft>
                <a:spcPts val="0"/>
              </a:spcAft>
              <a:buClr>
                <a:schemeClr val="dk1"/>
              </a:buClr>
              <a:buSzPts val="1100"/>
              <a:buFont typeface="Arial"/>
              <a:buNone/>
            </a:pPr>
            <a:r>
              <a:rPr lang="el" sz="1400"/>
              <a:t>Défauts: </a:t>
            </a:r>
            <a:r>
              <a:rPr b="1" lang="el" sz="1400"/>
              <a:t>il fume beaucoup, indiscipliné</a:t>
            </a:r>
            <a:endParaRPr b="1"/>
          </a:p>
        </p:txBody>
      </p:sp>
      <p:pic>
        <p:nvPicPr>
          <p:cNvPr descr="1garou.jpg" id="87" name="Google Shape;87;p16"/>
          <p:cNvPicPr preferRelativeResize="0"/>
          <p:nvPr/>
        </p:nvPicPr>
        <p:blipFill>
          <a:blip r:embed="rId3">
            <a:alphaModFix/>
          </a:blip>
          <a:stretch>
            <a:fillRect/>
          </a:stretch>
        </p:blipFill>
        <p:spPr>
          <a:xfrm>
            <a:off x="949575" y="861650"/>
            <a:ext cx="3558250" cy="3200400"/>
          </a:xfrm>
          <a:prstGeom prst="rect">
            <a:avLst/>
          </a:prstGeom>
          <a:noFill/>
          <a:ln>
            <a:noFill/>
          </a:ln>
        </p:spPr>
      </p:pic>
      <p:sp>
        <p:nvSpPr>
          <p:cNvPr id="88" name="Google Shape;88;p16"/>
          <p:cNvSpPr txBox="1"/>
          <p:nvPr/>
        </p:nvSpPr>
        <p:spPr>
          <a:xfrm>
            <a:off x="850225" y="228600"/>
            <a:ext cx="3657600" cy="46863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