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FDDF5-05E5-44A8-840C-7397528703EE}" type="datetimeFigureOut">
              <a:rPr lang="el-GR" smtClean="0"/>
              <a:t>24/9/2024</a:t>
            </a:fld>
            <a:endParaRPr lang="el-GR" dirty="0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57BF4-ABA3-4474-B777-C2EDB2982F83}" type="slidenum">
              <a:rPr lang="el-GR" smtClean="0"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28 - Τίτλος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16" name="1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2" name="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15" name="1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7" name="26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5" name="2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16" name="1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- Θέση κειμένου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19" name="1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11" name="10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16" name="1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8" name="7 - Τίτλος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- Τίτλος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4" name="13 - Θέση περιεχομένου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1" name="2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1" name="30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- Τίτλος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25" name="24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8" name="27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11" name="10 - Ευθεία γραμμή σύνδεσης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- Τίτλος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2" name="1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21" name="20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24" name="2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- Τίτλος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6" name="25 - Θέση κειμένου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14" name="1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25" name="2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29" name="2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Θέση εικόνας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dirty="0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1" name="30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17" name="16 - Τίτλος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6" name="25 - Θέση κειμένου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7 - Θέση κειμένου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937FAED-D73D-450B-A0F4-17B25F6B2B82}" type="datetimeFigureOut">
              <a:rPr lang="el-GR" smtClean="0"/>
              <a:t>23/9/2024</a:t>
            </a:fld>
            <a:endParaRPr lang="el-GR" dirty="0"/>
          </a:p>
        </p:txBody>
      </p:sp>
      <p:sp>
        <p:nvSpPr>
          <p:cNvPr id="28" name="27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34DDA88-4D70-45F0-8C20-B2DF7197C96B}" type="slidenum">
              <a:rPr lang="el-GR" smtClean="0"/>
              <a:t>‹#›</a:t>
            </a:fld>
            <a:endParaRPr lang="el-GR" dirty="0"/>
          </a:p>
        </p:txBody>
      </p:sp>
      <p:sp>
        <p:nvSpPr>
          <p:cNvPr id="10" name="9 - Θέση τίτλου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- Ευθεία γραμμή σύνδεσης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CARROT CAKE</a:t>
            </a:r>
            <a:endParaRPr lang="el-GR" dirty="0"/>
          </a:p>
        </p:txBody>
      </p:sp>
      <p:pic>
        <p:nvPicPr>
          <p:cNvPr id="6" name="5 - Θέση περιεχομένου" descr="Carrot Cake with Cream Cheese Frosting.jf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1" y="1600200"/>
            <a:ext cx="3668894" cy="4525963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    πληροφορίες  για </a:t>
            </a:r>
            <a:r>
              <a:rPr lang="el-GR" dirty="0" smtClean="0"/>
              <a:t>καρροτ</a:t>
            </a:r>
            <a:r>
              <a:rPr lang="el-GR" dirty="0" smtClean="0"/>
              <a:t> κέικ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l-GR" dirty="0" smtClean="0"/>
              <a:t>Συμφώνα με την εγκυκλοπαίδεια   είναι μια από τις πιο δημοφιλές της Ελβετία ,ειδικά για τα γενέθλια ων παιδιών δημοτικότητα του κέικ καρότου αναβίωσε στο </a:t>
            </a:r>
            <a:r>
              <a:rPr lang="en-US" dirty="0" smtClean="0"/>
              <a:t>Y.K </a:t>
            </a:r>
            <a:r>
              <a:rPr lang="el-GR" dirty="0" smtClean="0"/>
              <a:t>λόγο του δελτίου τροφίμων κατά τη διάρκεια του Β’ παγκοσμίου πολέμου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Je </a:t>
            </a:r>
            <a:r>
              <a:rPr lang="en-US" dirty="0" smtClean="0"/>
              <a:t>suis</a:t>
            </a:r>
            <a:r>
              <a:rPr lang="en-US" dirty="0" smtClean="0"/>
              <a:t> </a:t>
            </a:r>
            <a:r>
              <a:rPr lang="en-US" dirty="0" smtClean="0"/>
              <a:t>d’accord</a:t>
            </a:r>
            <a:r>
              <a:rPr lang="en-US" dirty="0" smtClean="0"/>
              <a:t> avec </a:t>
            </a:r>
            <a:r>
              <a:rPr lang="en-US" dirty="0" smtClean="0"/>
              <a:t>elle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/>
              <a:t>L’encyclopedie</a:t>
            </a:r>
            <a:r>
              <a:rPr lang="en-US" dirty="0" smtClean="0"/>
              <a:t>  </a:t>
            </a:r>
            <a:r>
              <a:rPr lang="en-US" dirty="0" smtClean="0"/>
              <a:t>est</a:t>
            </a:r>
            <a:r>
              <a:rPr lang="en-US" dirty="0" smtClean="0"/>
              <a:t> </a:t>
            </a:r>
            <a:r>
              <a:rPr lang="en-US" dirty="0" smtClean="0"/>
              <a:t>l’une</a:t>
            </a:r>
            <a:r>
              <a:rPr lang="en-US" dirty="0" smtClean="0"/>
              <a:t> des plus </a:t>
            </a:r>
            <a:r>
              <a:rPr lang="en-US" dirty="0" smtClean="0"/>
              <a:t>populaires</a:t>
            </a:r>
            <a:r>
              <a:rPr lang="en-US" dirty="0" smtClean="0"/>
              <a:t> de Suisse, </a:t>
            </a:r>
            <a:r>
              <a:rPr lang="en-US" dirty="0" smtClean="0"/>
              <a:t>notamment</a:t>
            </a:r>
            <a:r>
              <a:rPr lang="en-US" dirty="0" smtClean="0"/>
              <a:t> </a:t>
            </a:r>
            <a:r>
              <a:rPr lang="en-US" dirty="0" smtClean="0"/>
              <a:t>por</a:t>
            </a:r>
            <a:r>
              <a:rPr lang="en-US" dirty="0" smtClean="0"/>
              <a:t> les </a:t>
            </a:r>
            <a:r>
              <a:rPr lang="en-US" dirty="0" smtClean="0"/>
              <a:t>anniversaires</a:t>
            </a:r>
            <a:r>
              <a:rPr lang="en-US" dirty="0" smtClean="0"/>
              <a:t> </a:t>
            </a:r>
            <a:r>
              <a:rPr lang="en-US" dirty="0" smtClean="0"/>
              <a:t>d’enfants</a:t>
            </a:r>
            <a:r>
              <a:rPr lang="en-US" dirty="0" smtClean="0"/>
              <a:t>  la </a:t>
            </a:r>
            <a:r>
              <a:rPr lang="en-US" dirty="0" smtClean="0"/>
              <a:t>popularite</a:t>
            </a:r>
            <a:r>
              <a:rPr lang="en-US" dirty="0" smtClean="0"/>
              <a:t> du gateau aux </a:t>
            </a:r>
            <a:r>
              <a:rPr lang="en-US" dirty="0" smtClean="0"/>
              <a:t>carottes</a:t>
            </a:r>
            <a:r>
              <a:rPr lang="en-US" dirty="0" smtClean="0"/>
              <a:t> a </a:t>
            </a:r>
            <a:r>
              <a:rPr lang="en-US" dirty="0" smtClean="0"/>
              <a:t>repris</a:t>
            </a:r>
            <a:r>
              <a:rPr lang="en-US" dirty="0" smtClean="0"/>
              <a:t> au </a:t>
            </a:r>
            <a:r>
              <a:rPr lang="en-US" dirty="0" smtClean="0"/>
              <a:t>Royaume-Uni</a:t>
            </a:r>
            <a:r>
              <a:rPr lang="en-US" dirty="0" smtClean="0"/>
              <a:t> en raison du </a:t>
            </a:r>
            <a:r>
              <a:rPr lang="en-US" dirty="0" smtClean="0"/>
              <a:t>rationnement</a:t>
            </a:r>
            <a:r>
              <a:rPr lang="en-US" dirty="0" smtClean="0"/>
              <a:t> </a:t>
            </a:r>
            <a:r>
              <a:rPr lang="en-US" dirty="0" smtClean="0"/>
              <a:t>alimentaire</a:t>
            </a:r>
            <a:r>
              <a:rPr lang="en-US" dirty="0" smtClean="0"/>
              <a:t> pendant  </a:t>
            </a:r>
            <a:r>
              <a:rPr lang="en-US" dirty="0" smtClean="0"/>
              <a:t>duree</a:t>
            </a:r>
            <a:r>
              <a:rPr lang="en-US" dirty="0" smtClean="0"/>
              <a:t> de B guerre </a:t>
            </a:r>
            <a:r>
              <a:rPr lang="en-US" dirty="0" smtClean="0"/>
              <a:t>moniale</a:t>
            </a:r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                             υλικά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150γρ. [3\4φλιτζ. Τσαγιού] ελαιόλαδο</a:t>
            </a:r>
          </a:p>
          <a:p>
            <a:r>
              <a:rPr lang="el-GR" dirty="0" smtClean="0"/>
              <a:t>250γρ. [2φλιτζ. Τσαγιού] φαρίνα </a:t>
            </a:r>
            <a:r>
              <a:rPr lang="el-GR" dirty="0" smtClean="0"/>
              <a:t>γιοτησ</a:t>
            </a:r>
            <a:r>
              <a:rPr lang="el-GR" dirty="0" smtClean="0"/>
              <a:t> </a:t>
            </a:r>
          </a:p>
          <a:p>
            <a:r>
              <a:rPr lang="el-GR" dirty="0" smtClean="0"/>
              <a:t>4 αυγά</a:t>
            </a:r>
          </a:p>
          <a:p>
            <a:r>
              <a:rPr lang="el-GR" dirty="0" smtClean="0"/>
              <a:t>4-5 καρότα τριμμένα </a:t>
            </a:r>
          </a:p>
          <a:p>
            <a:r>
              <a:rPr lang="el-GR" dirty="0" smtClean="0"/>
              <a:t>250γρ.[1 ¼ </a:t>
            </a:r>
            <a:r>
              <a:rPr lang="el-GR" dirty="0" smtClean="0"/>
              <a:t>φλιτζ</a:t>
            </a:r>
            <a:r>
              <a:rPr lang="el-GR" dirty="0" smtClean="0"/>
              <a:t>. Τσαγιού] καστανή ζάχαρη</a:t>
            </a:r>
          </a:p>
          <a:p>
            <a:r>
              <a:rPr lang="el-GR" dirty="0" smtClean="0"/>
              <a:t>2κουτ. Γλυκού κανέλα </a:t>
            </a:r>
          </a:p>
          <a:p>
            <a:r>
              <a:rPr lang="el-GR" dirty="0" smtClean="0"/>
              <a:t>2 </a:t>
            </a:r>
            <a:r>
              <a:rPr lang="el-GR" dirty="0" smtClean="0"/>
              <a:t>κουτ</a:t>
            </a:r>
            <a:r>
              <a:rPr lang="el-GR" dirty="0" smtClean="0"/>
              <a:t>. Γλυκού </a:t>
            </a:r>
            <a:r>
              <a:rPr lang="el-GR" dirty="0" smtClean="0"/>
              <a:t>τζιντζερ</a:t>
            </a:r>
            <a:r>
              <a:rPr lang="el-GR" dirty="0" smtClean="0"/>
              <a:t> σε σκόνη </a:t>
            </a:r>
          </a:p>
          <a:p>
            <a:pPr>
              <a:buNone/>
            </a:pP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150gr.[3/4 fl. the]</a:t>
            </a:r>
            <a:r>
              <a:rPr lang="en-US" dirty="0" err="1" smtClean="0"/>
              <a:t>huile</a:t>
            </a:r>
            <a:r>
              <a:rPr lang="en-US" dirty="0" smtClean="0"/>
              <a:t> </a:t>
            </a:r>
            <a:r>
              <a:rPr lang="en-US" dirty="0" err="1" smtClean="0"/>
              <a:t>d’olive</a:t>
            </a:r>
            <a:endParaRPr lang="en-US" dirty="0" smtClean="0"/>
          </a:p>
          <a:p>
            <a:r>
              <a:rPr lang="en-US" dirty="0" smtClean="0"/>
              <a:t>250gr.[2 fl. The]farina </a:t>
            </a:r>
            <a:r>
              <a:rPr lang="en-US" dirty="0" err="1" smtClean="0"/>
              <a:t>yotis</a:t>
            </a:r>
            <a:endParaRPr lang="en-US" dirty="0" smtClean="0"/>
          </a:p>
          <a:p>
            <a:r>
              <a:rPr lang="en-US" dirty="0" smtClean="0"/>
              <a:t>4 </a:t>
            </a:r>
            <a:r>
              <a:rPr lang="en-US" dirty="0" err="1" smtClean="0"/>
              <a:t>oeufs</a:t>
            </a:r>
            <a:endParaRPr lang="en-US" dirty="0" smtClean="0"/>
          </a:p>
          <a:p>
            <a:r>
              <a:rPr lang="en-US" dirty="0" smtClean="0"/>
              <a:t>4-5 </a:t>
            </a:r>
            <a:r>
              <a:rPr lang="en-US" dirty="0" err="1" smtClean="0"/>
              <a:t>carottes</a:t>
            </a:r>
            <a:r>
              <a:rPr lang="en-US" dirty="0" smtClean="0"/>
              <a:t> </a:t>
            </a:r>
            <a:r>
              <a:rPr lang="en-US" dirty="0" err="1" smtClean="0"/>
              <a:t>rapees</a:t>
            </a:r>
            <a:endParaRPr lang="en-US" dirty="0" smtClean="0"/>
          </a:p>
          <a:p>
            <a:r>
              <a:rPr lang="en-US" dirty="0" smtClean="0"/>
              <a:t>250gr.[1 ¼ once </a:t>
            </a:r>
            <a:r>
              <a:rPr lang="en-US" dirty="0" err="1" smtClean="0"/>
              <a:t>liquide</a:t>
            </a:r>
            <a:r>
              <a:rPr lang="en-US" dirty="0" smtClean="0"/>
              <a:t>. The] </a:t>
            </a:r>
            <a:r>
              <a:rPr lang="en-US" dirty="0" err="1" smtClean="0"/>
              <a:t>cassonade</a:t>
            </a:r>
            <a:endParaRPr lang="en-US" dirty="0" smtClean="0"/>
          </a:p>
          <a:p>
            <a:r>
              <a:rPr lang="en-US" dirty="0" smtClean="0"/>
              <a:t>2c. </a:t>
            </a:r>
            <a:r>
              <a:rPr lang="en-US" dirty="0" err="1" smtClean="0"/>
              <a:t>Cannelle</a:t>
            </a:r>
            <a:r>
              <a:rPr lang="en-US" dirty="0" smtClean="0"/>
              <a:t> </a:t>
            </a:r>
            <a:r>
              <a:rPr lang="en-US" dirty="0" err="1" smtClean="0"/>
              <a:t>douce</a:t>
            </a:r>
            <a:endParaRPr lang="en-US" dirty="0" smtClean="0"/>
          </a:p>
          <a:p>
            <a:r>
              <a:rPr lang="en-US" dirty="0" smtClean="0"/>
              <a:t>2c. Poudre de </a:t>
            </a:r>
            <a:r>
              <a:rPr lang="en-US" dirty="0" err="1" smtClean="0"/>
              <a:t>gingembre</a:t>
            </a:r>
            <a:r>
              <a:rPr lang="en-US" dirty="0" smtClean="0"/>
              <a:t> </a:t>
            </a:r>
            <a:r>
              <a:rPr lang="en-US" dirty="0" err="1" smtClean="0"/>
              <a:t>doux</a:t>
            </a:r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                          ΕΚΤΕΛΕΣΗ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dirty="0" smtClean="0"/>
              <a:t> </a:t>
            </a:r>
            <a:r>
              <a:rPr lang="el-GR" dirty="0" smtClean="0"/>
              <a:t>χτυπάτε στο μίξερ τα αυγά με την καστανή ζάχαρη μέχρι να </a:t>
            </a:r>
            <a:r>
              <a:rPr lang="el-GR" dirty="0" smtClean="0"/>
              <a:t>αφρατεψουν</a:t>
            </a:r>
            <a:r>
              <a:rPr lang="el-GR" dirty="0" smtClean="0"/>
              <a:t>. Στην συνέχεια προσθέτετε τα μπαχαρικά , το ελαιόλαδο , την φαρίνα Γιώτη και το τριμμένο καρότο και ανακατεύετε ελαφρά . Μοιράζετε το μίγμα σε υο φόρμες του κέικ μακρόστενες και ψήνετε στους 170</a:t>
            </a:r>
            <a:r>
              <a:rPr lang="en-US" dirty="0" smtClean="0"/>
              <a:t>c </a:t>
            </a:r>
            <a:r>
              <a:rPr lang="el-GR" dirty="0" smtClean="0"/>
              <a:t>για 45 λεπτά και στους 180</a:t>
            </a:r>
            <a:r>
              <a:rPr lang="en-US" dirty="0" smtClean="0"/>
              <a:t>c </a:t>
            </a:r>
            <a:r>
              <a:rPr lang="el-GR" dirty="0" smtClean="0"/>
              <a:t>για 15 λεπτά. 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err="1" smtClean="0"/>
              <a:t>Mise</a:t>
            </a:r>
            <a:r>
              <a:rPr lang="en-US" dirty="0" smtClean="0"/>
              <a:t> en oeuvre </a:t>
            </a:r>
            <a:r>
              <a:rPr lang="en-US" dirty="0" err="1" smtClean="0"/>
              <a:t>battre</a:t>
            </a:r>
            <a:r>
              <a:rPr lang="en-US" dirty="0" smtClean="0"/>
              <a:t> les </a:t>
            </a:r>
            <a:r>
              <a:rPr lang="en-US" dirty="0" err="1" smtClean="0"/>
              <a:t>oeufs</a:t>
            </a:r>
            <a:r>
              <a:rPr lang="en-US" dirty="0" smtClean="0"/>
              <a:t> avec la </a:t>
            </a:r>
            <a:r>
              <a:rPr lang="en-US" dirty="0" err="1" smtClean="0"/>
              <a:t>cassonade</a:t>
            </a:r>
            <a:r>
              <a:rPr lang="en-US" dirty="0" smtClean="0"/>
              <a:t> </a:t>
            </a:r>
            <a:r>
              <a:rPr lang="en-US" dirty="0" err="1" smtClean="0"/>
              <a:t>fytro</a:t>
            </a:r>
            <a:r>
              <a:rPr lang="en-US" dirty="0" smtClean="0"/>
              <a:t> au </a:t>
            </a:r>
            <a:r>
              <a:rPr lang="en-US" dirty="0" err="1" smtClean="0"/>
              <a:t>batteur</a:t>
            </a:r>
            <a:r>
              <a:rPr lang="en-US" dirty="0" smtClean="0"/>
              <a:t> </a:t>
            </a:r>
            <a:r>
              <a:rPr lang="en-US" dirty="0" err="1" smtClean="0"/>
              <a:t>jusqu’a</a:t>
            </a:r>
            <a:r>
              <a:rPr lang="en-US" dirty="0" smtClean="0"/>
              <a:t> </a:t>
            </a:r>
            <a:r>
              <a:rPr lang="en-US" dirty="0" err="1" smtClean="0"/>
              <a:t>consistance</a:t>
            </a:r>
            <a:r>
              <a:rPr lang="en-US" dirty="0" smtClean="0"/>
              <a:t> </a:t>
            </a:r>
            <a:r>
              <a:rPr lang="en-US" dirty="0" err="1" smtClean="0"/>
              <a:t>mosseuse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err="1" smtClean="0"/>
              <a:t>Ajoutez</a:t>
            </a:r>
            <a:r>
              <a:rPr lang="en-US" dirty="0" smtClean="0"/>
              <a:t> </a:t>
            </a:r>
            <a:r>
              <a:rPr lang="en-US" dirty="0" err="1" smtClean="0"/>
              <a:t>ensuite</a:t>
            </a:r>
            <a:r>
              <a:rPr lang="en-US" dirty="0" smtClean="0"/>
              <a:t> les </a:t>
            </a:r>
            <a:r>
              <a:rPr lang="en-US" dirty="0" err="1" smtClean="0"/>
              <a:t>epises,l’huile</a:t>
            </a:r>
            <a:r>
              <a:rPr lang="en-US" dirty="0" smtClean="0"/>
              <a:t> </a:t>
            </a:r>
            <a:r>
              <a:rPr lang="en-US" dirty="0" err="1" smtClean="0"/>
              <a:t>d’olive,la</a:t>
            </a:r>
            <a:r>
              <a:rPr lang="en-US" dirty="0" smtClean="0"/>
              <a:t> </a:t>
            </a:r>
            <a:r>
              <a:rPr lang="en-US" dirty="0" err="1" smtClean="0"/>
              <a:t>farine</a:t>
            </a:r>
            <a:r>
              <a:rPr lang="en-US" dirty="0" smtClean="0"/>
              <a:t> </a:t>
            </a:r>
            <a:r>
              <a:rPr lang="en-US" dirty="0" err="1" smtClean="0"/>
              <a:t>yotis</a:t>
            </a:r>
            <a:r>
              <a:rPr lang="en-US" dirty="0" smtClean="0"/>
              <a:t> et la </a:t>
            </a:r>
            <a:r>
              <a:rPr lang="en-US" dirty="0" err="1" smtClean="0"/>
              <a:t>carotte</a:t>
            </a:r>
            <a:r>
              <a:rPr lang="en-US" dirty="0" smtClean="0"/>
              <a:t> </a:t>
            </a:r>
            <a:r>
              <a:rPr lang="en-US" dirty="0" err="1" smtClean="0"/>
              <a:t>rapee</a:t>
            </a:r>
            <a:r>
              <a:rPr lang="en-US" dirty="0" smtClean="0"/>
              <a:t> et </a:t>
            </a:r>
            <a:r>
              <a:rPr lang="en-US" dirty="0" err="1" smtClean="0"/>
              <a:t>melangez</a:t>
            </a:r>
            <a:r>
              <a:rPr lang="en-US" dirty="0" smtClean="0"/>
              <a:t> </a:t>
            </a:r>
            <a:r>
              <a:rPr lang="en-US" dirty="0" err="1" smtClean="0"/>
              <a:t>legerement</a:t>
            </a:r>
            <a:r>
              <a:rPr lang="en-US" dirty="0" smtClean="0"/>
              <a:t>. </a:t>
            </a:r>
            <a:r>
              <a:rPr lang="en-US" dirty="0" err="1" smtClean="0"/>
              <a:t>repartissez</a:t>
            </a:r>
            <a:r>
              <a:rPr lang="en-US" dirty="0" smtClean="0"/>
              <a:t> le </a:t>
            </a:r>
            <a:r>
              <a:rPr lang="en-US" dirty="0" err="1" smtClean="0"/>
              <a:t>melange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err="1" smtClean="0"/>
              <a:t>moules</a:t>
            </a:r>
            <a:r>
              <a:rPr lang="en-US" dirty="0" smtClean="0"/>
              <a:t> a cake longs et </a:t>
            </a:r>
            <a:r>
              <a:rPr lang="en-US" dirty="0" err="1" smtClean="0"/>
              <a:t>etroits</a:t>
            </a:r>
            <a:r>
              <a:rPr lang="en-US" dirty="0" smtClean="0"/>
              <a:t> et </a:t>
            </a:r>
            <a:r>
              <a:rPr lang="en-US" dirty="0" err="1" smtClean="0"/>
              <a:t>enfornez</a:t>
            </a:r>
            <a:r>
              <a:rPr lang="en-US" dirty="0" smtClean="0"/>
              <a:t> a 170c pendant 45 minutes et a 180c pendant </a:t>
            </a:r>
            <a:r>
              <a:rPr lang="en-US" smtClean="0"/>
              <a:t>15  minutes</a:t>
            </a:r>
            <a:endParaRPr lang="el-G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Διαστημικό">
  <a:themeElements>
    <a:clrScheme name="Διαστημικό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Διαστημικό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Διαστημικό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1319</TotalTime>
  <Words>286</Words>
  <Application>Microsoft Office PowerPoint</Application>
  <PresentationFormat>Προβολή στην οθόνη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</vt:i4>
      </vt:variant>
    </vt:vector>
  </HeadingPairs>
  <TitlesOfParts>
    <vt:vector size="5" baseType="lpstr">
      <vt:lpstr>Διαστημικό</vt:lpstr>
      <vt:lpstr>CARROT CAKE</vt:lpstr>
      <vt:lpstr>     πληροφορίες  για καρροτ κέικ</vt:lpstr>
      <vt:lpstr>                              υλικά</vt:lpstr>
      <vt:lpstr>                           ΕΚΤΕΛΕΣΗ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CARROT CAKE</dc:title>
  <dc:creator>pctech</dc:creator>
  <cp:lastModifiedBy>pctech</cp:lastModifiedBy>
  <cp:revision>1</cp:revision>
  <dcterms:created xsi:type="dcterms:W3CDTF">2024-09-23T17:27:44Z</dcterms:created>
  <dcterms:modified xsi:type="dcterms:W3CDTF">2024-09-24T15:26:57Z</dcterms:modified>
</cp:coreProperties>
</file>