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3A290F-6C21-9B90-737B-34E9128FA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74661EE-1A3C-94A1-6F2C-32F269ED8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37E0E41-224D-EB9C-A7B8-320214433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31AAC24-F63A-65EF-8F06-853E021A4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C731128-D90F-7BAA-A208-69E25929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354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F92133-7DAE-AB0F-569A-D500ADB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0E7EE-AC61-8831-2326-412B5158E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01CE11F-358E-BDEB-832F-BFDB5A212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0C0891C-67A6-9208-828C-E24610C9E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E70FA26-A105-8179-9EBC-0D29B38B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8237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9C82CC-C080-5122-1F7E-9C2E7FC1D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36472C1-E2FF-088F-E73D-0CF0882FA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201B469-6E2E-6797-E958-C59F3B250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0C71528-733A-8755-BDEB-D825FE6F1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B27C28F-256B-5F87-A98D-81E2B074E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369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5971FE-E240-F43A-A670-317A604B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41DF12-B241-AA59-D447-0CE6321C0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6FF5D7F-F1C6-3838-4384-F7957FD42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7160974-F3B1-8503-C682-0542A8A2E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D0213D7-921D-A46D-E2E3-89A1A9CEE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9FCC01D-4DC9-FFF4-1776-BB292D399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032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A45190-A990-0919-46B8-51A4B01E8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688318-BC45-D463-D258-CBBE1A202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51714E0-3437-B3F9-2399-17B5A6AEF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34413E4-467E-A829-4CC2-FBCB597C2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5D26CC3-3CD4-3D04-2D71-2CB63B072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901F098-AA66-CB1D-1523-D586DFA8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5365DF0-EBBA-55D3-C2AF-001DB1458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158231C-9AF5-E526-CE2A-B23A99EC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46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FEB223-697B-B314-323B-BCD5804BF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25C44FF-9CD7-A007-5267-80B918998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53BF318-1A7B-D432-5FAB-4B1AF7C6A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2B0BF45-F149-84D9-881E-C4F63ED7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31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34D50FF-C356-D187-5010-BC81804A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C5EF90F-83D0-F596-8632-65FC9C74D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CF9D14-3316-C2DF-F980-DAA83F46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216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67A35A-2131-CA14-4640-8B650F70D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548104-BBFE-1C64-989A-23CAA45FD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7134BC7-0164-C9D9-F89D-F75E51C98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47018EE-B260-C451-559B-959472B83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F761DDF-7E54-9E87-81DD-2F223E829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793D81D-6301-948A-5724-1AB62CD6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534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F68DC0-4A9F-5937-721A-C94226E4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B955FD3-E52C-040A-104C-135466D62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FBB74C7-4669-875D-16E5-99400D470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DD2DD3C-0583-78DD-54A0-8085D51D0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767C6E6-54B0-3394-72D9-BE2AD3E47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AA8E22B-84EA-F1AB-6F83-A6A275329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122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841E9F-3DA6-668B-0B22-24A69CEDA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3204276-7103-66AB-655F-191FCC4DC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F69E4EB-EC65-F44B-65B4-CAE08400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66C813D-33CB-5568-DB58-7B44F15A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D5B35F4-9C13-5A27-8BFD-A37816FC1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9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0FA6A7AC-7CA5-87F5-ECEB-9D7954299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19644B0-BE12-A9CE-7E66-B45C2BEE1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F8E603B-7805-1B13-C636-6FC5F5C59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9AA3893-14AA-E4FF-AE39-35F9657EF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B137E64-04BA-1367-94FA-EC698CDB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506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2EF04CE-D752-4382-8221-235CDD01A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FEA699F-E8EB-AEC4-9827-200DE3E3F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BFA20F-4248-068B-BF7C-7666EB6449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9E27D-B1AE-4CCB-8C47-51540D242FC1}" type="datetimeFigureOut">
              <a:rPr lang="el-GR" smtClean="0"/>
              <a:t>15/5/2023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CA341E9-0BE7-B5CF-23D2-04D403198E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B2F3A6F-34C2-84B8-D451-9174C6C45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7FAEC-34D0-4844-9545-047AE48AF8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0507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559294"/>
            <a:ext cx="12191999" cy="6298279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-428"/>
            <a:ext cx="6096001" cy="6858000"/>
          </a:xfrm>
          <a:prstGeom prst="rect">
            <a:avLst/>
          </a:prstGeom>
          <a:gradFill>
            <a:gsLst>
              <a:gs pos="13000">
                <a:srgbClr val="000000">
                  <a:alpha val="72000"/>
                </a:srgbClr>
              </a:gs>
              <a:gs pos="99000">
                <a:schemeClr val="accent1">
                  <a:lumMod val="50000"/>
                  <a:alpha val="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D2D0217-089A-9112-9439-23736B6E3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5136" y="1028700"/>
            <a:ext cx="9947305" cy="1090657"/>
          </a:xfrm>
        </p:spPr>
        <p:txBody>
          <a:bodyPr>
            <a:normAutofit/>
          </a:bodyPr>
          <a:lstStyle/>
          <a:p>
            <a:r>
              <a:rPr lang="en-GB" sz="4800" b="1" i="1" dirty="0">
                <a:solidFill>
                  <a:srgbClr val="FFFFFF"/>
                </a:solidFill>
                <a:latin typeface="+mn-lt"/>
              </a:rPr>
              <a:t>Les vacances</a:t>
            </a:r>
            <a:endParaRPr lang="el-GR" sz="4800" b="1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CAC3518-A6ED-C9E4-CC55-4E11ABCF2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14188"/>
            <a:ext cx="9144000" cy="492440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FFFFFF"/>
                </a:solidFill>
              </a:rPr>
              <a:t>Mer, nature, </a:t>
            </a:r>
            <a:r>
              <a:rPr lang="en-GB" sz="2000">
                <a:solidFill>
                  <a:srgbClr val="FFFFFF"/>
                </a:solidFill>
              </a:rPr>
              <a:t>montagne</a:t>
            </a:r>
            <a:r>
              <a:rPr lang="en-GB" sz="2000" dirty="0">
                <a:solidFill>
                  <a:srgbClr val="FFFFFF"/>
                </a:solidFill>
              </a:rPr>
              <a:t>, </a:t>
            </a:r>
            <a:r>
              <a:rPr lang="en-GB" sz="2000" dirty="0" err="1">
                <a:solidFill>
                  <a:srgbClr val="FFFFFF"/>
                </a:solidFill>
              </a:rPr>
              <a:t>ville</a:t>
            </a:r>
            <a:endParaRPr lang="el-GR" sz="2000">
              <a:solidFill>
                <a:srgbClr val="FFFFFF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2B3ACB3-D689-442E-8A40-8680B0FEB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063256" y="400727"/>
            <a:ext cx="4065484" cy="8849062"/>
          </a:xfrm>
          <a:custGeom>
            <a:avLst/>
            <a:gdLst>
              <a:gd name="connsiteX0" fmla="*/ 0 w 4065484"/>
              <a:gd name="connsiteY0" fmla="*/ 4424531 h 8849062"/>
              <a:gd name="connsiteX1" fmla="*/ 3899197 w 4065484"/>
              <a:gd name="connsiteY1" fmla="*/ 8840480 h 8849062"/>
              <a:gd name="connsiteX2" fmla="*/ 4065484 w 4065484"/>
              <a:gd name="connsiteY2" fmla="*/ 8849062 h 8849062"/>
              <a:gd name="connsiteX3" fmla="*/ 4065483 w 4065484"/>
              <a:gd name="connsiteY3" fmla="*/ 0 h 8849062"/>
              <a:gd name="connsiteX4" fmla="*/ 3899197 w 4065484"/>
              <a:gd name="connsiteY4" fmla="*/ 8581 h 8849062"/>
              <a:gd name="connsiteX5" fmla="*/ 0 w 4065484"/>
              <a:gd name="connsiteY5" fmla="*/ 4424531 h 884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5484" h="8849062">
                <a:moveTo>
                  <a:pt x="0" y="4424531"/>
                </a:moveTo>
                <a:cubicBezTo>
                  <a:pt x="0" y="6722831"/>
                  <a:pt x="1709076" y="8613167"/>
                  <a:pt x="3899197" y="8840480"/>
                </a:cubicBezTo>
                <a:lnTo>
                  <a:pt x="4065484" y="8849062"/>
                </a:lnTo>
                <a:lnTo>
                  <a:pt x="4065483" y="0"/>
                </a:lnTo>
                <a:lnTo>
                  <a:pt x="3899197" y="8581"/>
                </a:lnTo>
                <a:cubicBezTo>
                  <a:pt x="1709075" y="235897"/>
                  <a:pt x="0" y="2126232"/>
                  <a:pt x="0" y="44245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"/>
                </a:schemeClr>
              </a:gs>
              <a:gs pos="68000">
                <a:schemeClr val="accent1">
                  <a:alpha val="15000"/>
                </a:schemeClr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9596FD-F111-8ADC-24F4-4F77E8DC9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22" r="1" b="7222"/>
          <a:stretch/>
        </p:blipFill>
        <p:spPr>
          <a:xfrm>
            <a:off x="2343302" y="3351745"/>
            <a:ext cx="7519558" cy="3506255"/>
          </a:xfrm>
          <a:custGeom>
            <a:avLst/>
            <a:gdLst/>
            <a:ahLst/>
            <a:cxnLst/>
            <a:rect l="l" t="t" r="r" b="b"/>
            <a:pathLst>
              <a:path w="7519558" h="3506255">
                <a:moveTo>
                  <a:pt x="3759779" y="0"/>
                </a:moveTo>
                <a:cubicBezTo>
                  <a:pt x="5713450" y="0"/>
                  <a:pt x="7320331" y="1484777"/>
                  <a:pt x="7513560" y="3387468"/>
                </a:cubicBezTo>
                <a:lnTo>
                  <a:pt x="7519558" y="3506255"/>
                </a:lnTo>
                <a:lnTo>
                  <a:pt x="0" y="3506255"/>
                </a:lnTo>
                <a:lnTo>
                  <a:pt x="5998" y="3387468"/>
                </a:lnTo>
                <a:cubicBezTo>
                  <a:pt x="199227" y="1484777"/>
                  <a:pt x="1806109" y="0"/>
                  <a:pt x="375977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10947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 descr="Εικόνα που περιέχει κείμενο, νερό, γραμματοσειρά, γραφικός χαρακτή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D0D7338B-774E-5CE3-10C6-F40C9D234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39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14995E8B-DB3C-4E23-9186-1613402B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21E7C5-2080-4549-97AA-9A6688257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54601-8C5B-41C4-8012-BF42AE4E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DC402C5-77D9-4E58-85B2-94FDC4305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D68ED91-A5B1-47B2-93BF-9A7136A89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7D0AA1-7663-4AEB-906F-8C1983487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0B5082-766B-4B9B-95AE-8345369B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6EA71F2-5221-4164-8741-7AFF97E22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53567A6-853B-47EF-8846-22A1C0468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7957B04-C024-4B5F-B7C3-20FAE3F1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FBFCE4-B693-49EB-9CE1-44203321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FC4225-9683-4D55-8686-FCDDB8BCB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CC42CD-CAE0-4CF0-B118-067FD44A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53ED46F-B155-4F61-89A2-9811AA0F3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83B7973-20C3-4DB8-B3E0-064793F7A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30D744-3746-48BB-92A0-20B891DE86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Εικόνα 2" descr="Εικόνα που περιέχει σύννεφο, κείμενο, ουρανός, βουνό&#10;&#10;Περιγραφή που δημιουργήθηκε αυτόματα">
            <a:extLst>
              <a:ext uri="{FF2B5EF4-FFF2-40B4-BE49-F238E27FC236}">
                <a16:creationId xmlns:a16="http://schemas.microsoft.com/office/drawing/2014/main" id="{B702D45C-E713-8670-F9A2-C4DC1EFDF0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2" r="1" b="10830"/>
          <a:stretch/>
        </p:blipFill>
        <p:spPr>
          <a:xfrm>
            <a:off x="746190" y="491900"/>
            <a:ext cx="10721907" cy="56635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993EE7D-6C2F-43A3-9C60-0C79DB9E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588843" y="626533"/>
            <a:ext cx="304800" cy="429768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4095D5-6DE8-4CF4-8418-1C6822E16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3CD50F6-3A5C-4547-BD23-ACBD8E391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912E168-78F1-4E05-A8A5-65F2BAF59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315E977-7B29-4DD8-9B9E-C63D97DF3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458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 descr="Εικόνα που περιέχει κείμενο, φυτό, φύση, εθνικός δρυ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EAF6FC20-B103-F64E-F9AA-C618DC3319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r="2" b="19260"/>
          <a:stretch/>
        </p:blipFill>
        <p:spPr>
          <a:xfrm>
            <a:off x="1155547" y="637762"/>
            <a:ext cx="9889808" cy="5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79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 descr="Εικόνα που περιέχει κείμενο, ουρανοξύστης, στιγμιότυπο οθόνης, ορίζοντας&#10;&#10;Περιγραφή που δημιουργήθηκε αυτόματα">
            <a:extLst>
              <a:ext uri="{FF2B5EF4-FFF2-40B4-BE49-F238E27FC236}">
                <a16:creationId xmlns:a16="http://schemas.microsoft.com/office/drawing/2014/main" id="{3299344E-1C42-5540-E250-F55479CC50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30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2830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Application>Microsoft Office PowerPoint</Application>
  <PresentationFormat>Ευρεία οθόνη</PresentationFormat>
  <Paragraphs>2</Paragraphs>
  <Slides>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Θέμα του Office</vt:lpstr>
      <vt:lpstr>Les vacances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vacances</dc:title>
  <dc:creator>MARIA ANASTASAKI</dc:creator>
  <cp:lastModifiedBy>MARIA ANASTASAKI</cp:lastModifiedBy>
  <cp:revision>1</cp:revision>
  <dcterms:created xsi:type="dcterms:W3CDTF">2023-05-15T14:52:16Z</dcterms:created>
  <dcterms:modified xsi:type="dcterms:W3CDTF">2023-05-15T14:57:36Z</dcterms:modified>
</cp:coreProperties>
</file>